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304" r:id="rId7"/>
    <p:sldId id="307" r:id="rId8"/>
    <p:sldId id="308" r:id="rId9"/>
    <p:sldId id="309" r:id="rId10"/>
    <p:sldId id="310" r:id="rId11"/>
    <p:sldId id="306" r:id="rId12"/>
    <p:sldId id="30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19" autoAdjust="0"/>
  </p:normalViewPr>
  <p:slideViewPr>
    <p:cSldViewPr>
      <p:cViewPr varScale="1">
        <p:scale>
          <a:sx n="72" d="100"/>
          <a:sy n="72" d="100"/>
        </p:scale>
        <p:origin x="-9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26.04.2019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26.04.2019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267957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Час общения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"Мы очень разные, но мы вместе!"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5760" y="3501008"/>
            <a:ext cx="5904656" cy="1872208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Подготовили: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Ковалевская Н.П</a:t>
            </a:r>
            <a:r>
              <a:rPr lang="ru-RU" b="1" dirty="0" smtClean="0">
                <a:solidFill>
                  <a:srgbClr val="002060"/>
                </a:solidFill>
              </a:rPr>
              <a:t>.,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Гурова </a:t>
            </a:r>
            <a:r>
              <a:rPr lang="ru-RU" b="1" dirty="0">
                <a:solidFill>
                  <a:srgbClr val="002060"/>
                </a:solidFill>
              </a:rPr>
              <a:t>Е.А</a:t>
            </a:r>
            <a:r>
              <a:rPr lang="ru-RU" b="1" dirty="0" smtClean="0">
                <a:solidFill>
                  <a:srgbClr val="002060"/>
                </a:solidFill>
              </a:rPr>
              <a:t>.,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smtClean="0">
                <a:solidFill>
                  <a:srgbClr val="002060"/>
                </a:solidFill>
              </a:rPr>
              <a:t>Новикова </a:t>
            </a:r>
            <a:r>
              <a:rPr lang="ru-RU" b="1" smtClean="0">
                <a:solidFill>
                  <a:srgbClr val="002060"/>
                </a:solidFill>
              </a:rPr>
              <a:t>Н.Г.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solidFill>
                  <a:srgbClr val="FF0000"/>
                </a:solidFill>
              </a:rPr>
              <a:t>Валентин Петрович Катаев «Цветик – </a:t>
            </a:r>
            <a:r>
              <a:rPr lang="ru-RU" b="1" dirty="0" err="1">
                <a:solidFill>
                  <a:srgbClr val="FF0000"/>
                </a:solidFill>
              </a:rPr>
              <a:t>семицветик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Лети, лети, лепесток,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Через запад на восток,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Через север, через юг,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Возвращайся, сделав круг.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Лишь коснешься ты земли —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Быть по-моему вели.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3" b="28193"/>
          <a:stretch>
            <a:fillRect/>
          </a:stretch>
        </p:blipFill>
        <p:spPr>
          <a:xfrm>
            <a:off x="407368" y="1124744"/>
            <a:ext cx="6367807" cy="4464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15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.wallpaperscraft.com/image/tangerines_drops_leaves_113607_3780x2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" y="0"/>
            <a:ext cx="1218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9856" y="260648"/>
            <a:ext cx="7032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j-lt"/>
              </a:rPr>
              <a:t>ИГРА</a:t>
            </a:r>
          </a:p>
          <a:p>
            <a:pPr algn="ctr"/>
            <a:r>
              <a:rPr lang="ru-RU" sz="7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7200" b="1" dirty="0" smtClean="0">
                <a:solidFill>
                  <a:srgbClr val="FFFF00"/>
                </a:solidFill>
                <a:latin typeface="+mj-lt"/>
              </a:rPr>
              <a:t>«Апельсин"</a:t>
            </a:r>
            <a:r>
              <a:rPr lang="ru-RU" sz="7200" dirty="0">
                <a:solidFill>
                  <a:srgbClr val="FFFF00"/>
                </a:solidFill>
                <a:latin typeface="+mj-lt"/>
              </a:rPr>
              <a:t/>
            </a:r>
            <a:br>
              <a:rPr lang="ru-RU" sz="7200" dirty="0">
                <a:solidFill>
                  <a:srgbClr val="FFFF00"/>
                </a:solidFill>
                <a:latin typeface="+mj-lt"/>
              </a:rPr>
            </a:br>
            <a:endParaRPr lang="ru-RU" sz="7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120" y="4077072"/>
            <a:ext cx="10513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Вывод: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 кажется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, что все апельсины очень похожи, но если присмотреться внимательней, то можно заметить, что они очень разные и невозможно </a:t>
            </a:r>
            <a:endParaRPr lang="ru-RU" sz="3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перепутать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 свой апельсин с 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12402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areestuartt.com/wp-content/uploads/2015/06/Heart-Hands-copy-1024x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8368" y="496144"/>
            <a:ext cx="5415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+mj-lt"/>
              </a:rPr>
              <a:t>Задание в парах </a:t>
            </a:r>
            <a:endParaRPr lang="ru-RU" sz="54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+mj-lt"/>
              </a:rPr>
              <a:t>Ладошки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7800" y="225990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+mj-lt"/>
              </a:rPr>
              <a:t>Вывод:</a:t>
            </a:r>
            <a:r>
              <a:rPr lang="ru-RU" sz="3200" b="1" dirty="0">
                <a:latin typeface="+mj-lt"/>
              </a:rPr>
              <a:t> </a:t>
            </a:r>
            <a:r>
              <a:rPr lang="ru-RU" sz="3200" b="1" dirty="0">
                <a:solidFill>
                  <a:srgbClr val="0070C0"/>
                </a:solidFill>
                <a:latin typeface="+mj-lt"/>
              </a:rPr>
              <a:t>у людей двух абсолютно одинаковых узоров на пальцах и ладонях не бывает. Это говорит об уникальности каждого человека. Его уникальность – это ценность, которую нужно беречь. </a:t>
            </a:r>
            <a:endParaRPr lang="ru-RU" sz="3200" b="1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70729/010d6590-c6e0-4a2c-884c-12aa684fa8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12208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504" y="344706"/>
            <a:ext cx="966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+mj-lt"/>
              </a:rPr>
              <a:t>Мы очень разные, но мы вместе...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72" y="5157192"/>
            <a:ext cx="1159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j-lt"/>
              </a:rPr>
              <a:t>Н</a:t>
            </a:r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еобходимо </a:t>
            </a:r>
            <a:r>
              <a:rPr lang="ru-RU" sz="3200" b="1" dirty="0">
                <a:solidFill>
                  <a:srgbClr val="FFFF00"/>
                </a:solidFill>
                <a:latin typeface="+mj-lt"/>
              </a:rPr>
              <a:t>помнить, что другой человек имеет право быть не таким, как ты, что обществу очень нужны не только такие, как ты, но и совсем другие, </a:t>
            </a:r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не похожие </a:t>
            </a:r>
            <a:r>
              <a:rPr lang="ru-RU" sz="3200" b="1" dirty="0">
                <a:solidFill>
                  <a:srgbClr val="FFFF00"/>
                </a:solidFill>
                <a:latin typeface="+mj-lt"/>
              </a:rPr>
              <a:t>на тебя.</a:t>
            </a:r>
            <a:endParaRPr lang="ru-RU" sz="3200" b="1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img1.postila.ru/storage/8800000/8773999/06b7afb5516e6e652159d66f3f83b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103" y="107890"/>
            <a:ext cx="34562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Игра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«Клубочек»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 descr="http://img0.liveinternet.ru/images/attach/c/5/85/426/85426404_4152860_0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liveinternet.ru/images/attach/c/5/85/426/85426404_4152860_0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liveinternet.ru/images/attach/c/5/85/426/85426404_4152860_0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5800" y="4813994"/>
            <a:ext cx="77541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+mj-lt"/>
              </a:rPr>
              <a:t>«В классе без тебя было </a:t>
            </a:r>
            <a:r>
              <a:rPr lang="ru-RU" sz="4800" b="1" dirty="0" smtClean="0">
                <a:solidFill>
                  <a:srgbClr val="FFFF00"/>
                </a:solidFill>
                <a:latin typeface="+mj-lt"/>
              </a:rPr>
              <a:t>бы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+mj-lt"/>
              </a:rPr>
              <a:t>скучно, потому что ты…» </a:t>
            </a:r>
          </a:p>
        </p:txBody>
      </p:sp>
    </p:spTree>
    <p:extLst>
      <p:ext uri="{BB962C8B-B14F-4D97-AF65-F5344CB8AC3E}">
        <p14:creationId xmlns:p14="http://schemas.microsoft.com/office/powerpoint/2010/main" val="21781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fc.vseosvita.ua/0030iy-2abd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" y="0"/>
            <a:ext cx="121729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8412" y="2545"/>
            <a:ext cx="120726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Наш </a:t>
            </a:r>
            <a:r>
              <a:rPr lang="ru-RU" sz="6600" b="1" dirty="0">
                <a:solidFill>
                  <a:srgbClr val="FF0000"/>
                </a:solidFill>
                <a:latin typeface="+mj-lt"/>
              </a:rPr>
              <a:t>девиз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/>
            <a:endParaRPr lang="ru-RU" sz="66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66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66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6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6600" b="1" dirty="0">
                <a:solidFill>
                  <a:schemeClr val="tx2"/>
                </a:solidFill>
                <a:latin typeface="+mj-lt"/>
              </a:rPr>
              <a:t>«Один за всех и все за одного!» </a:t>
            </a:r>
          </a:p>
        </p:txBody>
      </p:sp>
    </p:spTree>
    <p:extLst>
      <p:ext uri="{BB962C8B-B14F-4D97-AF65-F5344CB8AC3E}">
        <p14:creationId xmlns:p14="http://schemas.microsoft.com/office/powerpoint/2010/main" val="2584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12481"/>
              </p:ext>
            </p:extLst>
          </p:nvPr>
        </p:nvGraphicFramePr>
        <p:xfrm>
          <a:off x="1919536" y="0"/>
          <a:ext cx="7632848" cy="679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3" imgW="5934816" imgH="6797581" progId="Word.Document.12">
                  <p:embed/>
                </p:oleObj>
              </mc:Choice>
              <mc:Fallback>
                <p:oleObj name="Документ" r:id="rId3" imgW="5934816" imgH="67975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536" y="0"/>
                        <a:ext cx="7632848" cy="679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0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Учебная презентация с детьми на школьном дворе, альбом (широкоэкранный формат)" id="{DE30AEFF-F729-4871-A0C5-43832C2A3D7A}" vid="{FBBE9456-FD03-4DC1-BD2C-796BCF631744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229</TotalTime>
  <Words>172</Words>
  <Application>Microsoft Office PowerPoint</Application>
  <PresentationFormat>Произвольный</PresentationFormat>
  <Paragraphs>33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Дети-друзья 16 х 9</vt:lpstr>
      <vt:lpstr>Документ</vt:lpstr>
      <vt:lpstr>  Час общения  "Мы очень разные, но мы вместе!" </vt:lpstr>
      <vt:lpstr>Валентин Петрович Катаев «Цветик – семицветик»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общения "Мы очень разные, но мы вместе!"</dc:title>
  <dc:creator>RePack by Diakov</dc:creator>
  <cp:lastModifiedBy>Надежда Пронская</cp:lastModifiedBy>
  <cp:revision>56</cp:revision>
  <dcterms:created xsi:type="dcterms:W3CDTF">2018-11-24T17:43:52Z</dcterms:created>
  <dcterms:modified xsi:type="dcterms:W3CDTF">2019-04-26T08:07:48Z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