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Введите цитату здесь»."/>
          <p:cNvSpPr txBox="1"/>
          <p:nvPr>
            <p:ph type="body" sz="quarter" idx="13"/>
          </p:nvPr>
        </p:nvSpPr>
        <p:spPr>
          <a:xfrm>
            <a:off x="1270000" y="4251769"/>
            <a:ext cx="10464800" cy="8817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«Введите цитату здесь».</a:t>
            </a:r>
          </a:p>
        </p:txBody>
      </p:sp>
      <p:sp>
        <p:nvSpPr>
          <p:cNvPr id="94" name="— Иван Арсентьев"/>
          <p:cNvSpPr txBox="1"/>
          <p:nvPr>
            <p:ph type="body" sz="quarter" idx="14"/>
          </p:nvPr>
        </p:nvSpPr>
        <p:spPr>
          <a:xfrm>
            <a:off x="1270000" y="6362699"/>
            <a:ext cx="10464800" cy="66776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38018" y="9287128"/>
            <a:ext cx="322042" cy="4664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ily lif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3000"/>
            </a:lvl1pPr>
          </a:lstStyle>
          <a:p>
            <a:pPr/>
            <a:r>
              <a:t>Daily life</a:t>
            </a:r>
          </a:p>
        </p:txBody>
      </p:sp>
      <p:sp>
        <p:nvSpPr>
          <p:cNvPr id="120" name="Question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Questions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ake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questions </a:t>
            </a:r>
          </a:p>
        </p:txBody>
      </p:sp>
      <p:sp>
        <p:nvSpPr>
          <p:cNvPr id="165" name="I play the piano.…"/>
          <p:cNvSpPr txBox="1"/>
          <p:nvPr>
            <p:ph type="body" idx="1"/>
          </p:nvPr>
        </p:nvSpPr>
        <p:spPr>
          <a:xfrm>
            <a:off x="711950" y="2819400"/>
            <a:ext cx="11580901" cy="5842000"/>
          </a:xfrm>
          <a:prstGeom prst="rect">
            <a:avLst/>
          </a:prstGeom>
        </p:spPr>
        <p:txBody>
          <a:bodyPr/>
          <a:lstStyle/>
          <a:p>
            <a:pPr marL="540137" indent="-540137" defTabSz="455675">
              <a:spcBef>
                <a:spcPts val="2300"/>
              </a:spcBef>
              <a:buBlip>
                <a:blip r:embed="rId2"/>
              </a:buBlip>
              <a:defRPr sz="4368"/>
            </a:pPr>
            <a:r>
              <a:t>I play the piano.</a:t>
            </a:r>
          </a:p>
          <a:p>
            <a:pPr marL="540137" indent="-540137" defTabSz="455675">
              <a:spcBef>
                <a:spcPts val="2300"/>
              </a:spcBef>
              <a:buBlip>
                <a:blip r:embed="rId2"/>
              </a:buBlip>
              <a:defRPr sz="4368"/>
            </a:pPr>
            <a:r>
              <a:t>He swims in the swimming pool.</a:t>
            </a:r>
          </a:p>
          <a:p>
            <a:pPr marL="540137" indent="-540137" defTabSz="455675">
              <a:spcBef>
                <a:spcPts val="2300"/>
              </a:spcBef>
              <a:buBlip>
                <a:blip r:embed="rId2"/>
              </a:buBlip>
              <a:defRPr sz="4368"/>
            </a:pPr>
            <a:r>
              <a:t>She drinks tea at 5 o’clock.</a:t>
            </a:r>
          </a:p>
          <a:p>
            <a:pPr marL="540137" indent="-540137" defTabSz="455675">
              <a:spcBef>
                <a:spcPts val="2300"/>
              </a:spcBef>
              <a:buBlip>
                <a:blip r:embed="rId2"/>
              </a:buBlip>
              <a:defRPr sz="4368"/>
            </a:pPr>
            <a:r>
              <a:t>We get up at 7 o’clock.</a:t>
            </a:r>
          </a:p>
          <a:p>
            <a:pPr marL="540137" indent="-540137" defTabSz="455675">
              <a:spcBef>
                <a:spcPts val="2300"/>
              </a:spcBef>
              <a:buBlip>
                <a:blip r:embed="rId2"/>
              </a:buBlip>
              <a:defRPr sz="4368"/>
            </a:pPr>
            <a:r>
              <a:t>Tom rides a bike in a park at 3 o’clock.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DFB3916-7524-4405-A0B4-CF2BE799F3A8-L0-001.jpeg" descr="CDFB3916-7524-4405-A0B4-CF2BE799F3A8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1" cy="7086601"/>
          </a:xfrm>
          <a:prstGeom prst="rect">
            <a:avLst/>
          </a:prstGeom>
        </p:spPr>
      </p:pic>
      <p:sp>
        <p:nvSpPr>
          <p:cNvPr id="168" name="Home 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 task </a:t>
            </a:r>
          </a:p>
        </p:txBody>
      </p:sp>
      <p:sp>
        <p:nvSpPr>
          <p:cNvPr id="169" name="Повторить правило как задавать вопрос, сделать упражнения в распечатке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Повторить правило как задавать вопрос, сделать упражнения в распечатке.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et’s warm up!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warm up!</a:t>
            </a:r>
          </a:p>
          <a:p>
            <a:pPr/>
            <a:r>
              <a:t>Now it’s six o’clock...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FBF2F6AE-740B-40EA-9BDB-6D3534A0F9FC-L0-001.jpeg" descr="FBF2F6AE-740B-40EA-9BDB-6D3534A0F9FC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0" cy="7086601"/>
          </a:xfrm>
          <a:prstGeom prst="rect">
            <a:avLst/>
          </a:prstGeom>
        </p:spPr>
      </p:pic>
      <p:sp>
        <p:nvSpPr>
          <p:cNvPr id="125" name="Was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pPr/>
            <a:r>
              <a:t>Wash</a:t>
            </a:r>
          </a:p>
        </p:txBody>
      </p:sp>
      <p:sp>
        <p:nvSpPr>
          <p:cNvPr id="126" name="Мыть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Мыть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C8E62172-0F31-4E8C-AF14-64C9D8ADB0BB-L0-001.jpeg" descr="C8E62172-0F31-4E8C-AF14-64C9D8ADB0BB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0" cy="7086601"/>
          </a:xfrm>
          <a:prstGeom prst="rect">
            <a:avLst/>
          </a:prstGeom>
        </p:spPr>
      </p:pic>
      <p:sp>
        <p:nvSpPr>
          <p:cNvPr id="129" name="F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500"/>
            </a:lvl1pPr>
          </a:lstStyle>
          <a:p>
            <a:pPr/>
            <a:r>
              <a:t>Face</a:t>
            </a:r>
          </a:p>
        </p:txBody>
      </p:sp>
      <p:sp>
        <p:nvSpPr>
          <p:cNvPr id="130" name="Лицо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Лицо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23E40628-C618-4E49-A92A-BBCE9D44AEFF-L0-001.jpeg" descr="23E40628-C618-4E49-A92A-BBCE9D44AEFF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4649" y="1357283"/>
            <a:ext cx="4787901" cy="7086601"/>
          </a:xfrm>
          <a:prstGeom prst="rect">
            <a:avLst/>
          </a:prstGeom>
        </p:spPr>
      </p:pic>
      <p:sp>
        <p:nvSpPr>
          <p:cNvPr id="133" name="Mo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800"/>
            </a:lvl1pPr>
          </a:lstStyle>
          <a:p>
            <a:pPr/>
            <a:r>
              <a:t>Morning</a:t>
            </a:r>
          </a:p>
        </p:txBody>
      </p:sp>
      <p:sp>
        <p:nvSpPr>
          <p:cNvPr id="134" name="Утро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Утро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et’s transl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translate </a:t>
            </a:r>
          </a:p>
        </p:txBody>
      </p:sp>
      <p:sp>
        <p:nvSpPr>
          <p:cNvPr id="137" name="Я встаю в 6 часов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Я встаю в 6 часов.</a:t>
            </a:r>
          </a:p>
          <a:p>
            <a:pPr>
              <a:buBlip>
                <a:blip r:embed="rId2"/>
              </a:buBlip>
            </a:pPr>
            <a:r>
              <a:t>Он завтракает в 7 часов.</a:t>
            </a:r>
          </a:p>
          <a:p>
            <a:pPr>
              <a:buBlip>
                <a:blip r:embed="rId2"/>
              </a:buBlip>
            </a:pPr>
            <a:r>
              <a:t>Она идёт в школу в 8 часов</a:t>
            </a:r>
          </a:p>
          <a:p>
            <a:pPr>
              <a:buBlip>
                <a:blip r:embed="rId2"/>
              </a:buBlip>
            </a:pPr>
            <a:r>
              <a:t>Мы обедаем в 2 часа.</a:t>
            </a:r>
          </a:p>
          <a:p>
            <a:pPr>
              <a:buBlip>
                <a:blip r:embed="rId2"/>
              </a:buBlip>
            </a:pPr>
            <a:r>
              <a:t>Они идут домой в 3 часа.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Мужчина"/>
          <p:cNvSpPr/>
          <p:nvPr/>
        </p:nvSpPr>
        <p:spPr>
          <a:xfrm>
            <a:off x="4464279" y="5772812"/>
            <a:ext cx="1062771" cy="2867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6">
              <a:satOff val="-2220"/>
              <a:lumOff val="10630"/>
            </a:scheme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0" name="Мужчина"/>
          <p:cNvSpPr/>
          <p:nvPr/>
        </p:nvSpPr>
        <p:spPr>
          <a:xfrm>
            <a:off x="4320802" y="1803680"/>
            <a:ext cx="1349726" cy="3641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6">
              <a:satOff val="-2220"/>
              <a:lumOff val="1063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1" name="Корона"/>
          <p:cNvSpPr/>
          <p:nvPr/>
        </p:nvSpPr>
        <p:spPr>
          <a:xfrm>
            <a:off x="1105140" y="5559469"/>
            <a:ext cx="2786501" cy="2452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206" y="0"/>
                  <a:pt x="9725" y="547"/>
                  <a:pt x="9725" y="1222"/>
                </a:cubicBezTo>
                <a:cubicBezTo>
                  <a:pt x="9725" y="1729"/>
                  <a:pt x="9996" y="2163"/>
                  <a:pt x="10383" y="2348"/>
                </a:cubicBezTo>
                <a:lnTo>
                  <a:pt x="7244" y="10951"/>
                </a:lnTo>
                <a:cubicBezTo>
                  <a:pt x="7156" y="11239"/>
                  <a:pt x="6826" y="11311"/>
                  <a:pt x="6648" y="11081"/>
                </a:cubicBezTo>
                <a:lnTo>
                  <a:pt x="1891" y="6438"/>
                </a:lnTo>
                <a:cubicBezTo>
                  <a:pt x="2053" y="6225"/>
                  <a:pt x="2151" y="5946"/>
                  <a:pt x="2151" y="5642"/>
                </a:cubicBezTo>
                <a:cubicBezTo>
                  <a:pt x="2151" y="4967"/>
                  <a:pt x="1669" y="4420"/>
                  <a:pt x="1075" y="4420"/>
                </a:cubicBezTo>
                <a:cubicBezTo>
                  <a:pt x="482" y="4420"/>
                  <a:pt x="0" y="4967"/>
                  <a:pt x="0" y="5642"/>
                </a:cubicBezTo>
                <a:cubicBezTo>
                  <a:pt x="0" y="6317"/>
                  <a:pt x="482" y="6864"/>
                  <a:pt x="1075" y="6864"/>
                </a:cubicBezTo>
                <a:cubicBezTo>
                  <a:pt x="1126" y="6864"/>
                  <a:pt x="1174" y="6858"/>
                  <a:pt x="1222" y="6851"/>
                </a:cubicBezTo>
                <a:lnTo>
                  <a:pt x="2938" y="20929"/>
                </a:lnTo>
                <a:cubicBezTo>
                  <a:pt x="2985" y="21312"/>
                  <a:pt x="3274" y="21600"/>
                  <a:pt x="3615" y="21600"/>
                </a:cubicBezTo>
                <a:lnTo>
                  <a:pt x="17987" y="21600"/>
                </a:lnTo>
                <a:cubicBezTo>
                  <a:pt x="18327" y="21600"/>
                  <a:pt x="18616" y="21316"/>
                  <a:pt x="18664" y="20934"/>
                </a:cubicBezTo>
                <a:lnTo>
                  <a:pt x="20378" y="6851"/>
                </a:lnTo>
                <a:cubicBezTo>
                  <a:pt x="20426" y="6858"/>
                  <a:pt x="20475" y="6864"/>
                  <a:pt x="20525" y="6864"/>
                </a:cubicBezTo>
                <a:cubicBezTo>
                  <a:pt x="21118" y="6864"/>
                  <a:pt x="21600" y="6317"/>
                  <a:pt x="21600" y="5642"/>
                </a:cubicBezTo>
                <a:cubicBezTo>
                  <a:pt x="21600" y="4967"/>
                  <a:pt x="21118" y="4420"/>
                  <a:pt x="20525" y="4420"/>
                </a:cubicBezTo>
                <a:cubicBezTo>
                  <a:pt x="19931" y="4420"/>
                  <a:pt x="19449" y="4967"/>
                  <a:pt x="19449" y="5642"/>
                </a:cubicBezTo>
                <a:cubicBezTo>
                  <a:pt x="19449" y="5953"/>
                  <a:pt x="19551" y="6234"/>
                  <a:pt x="19719" y="6450"/>
                </a:cubicBezTo>
                <a:lnTo>
                  <a:pt x="14952" y="11081"/>
                </a:lnTo>
                <a:cubicBezTo>
                  <a:pt x="14772" y="11298"/>
                  <a:pt x="14445" y="11230"/>
                  <a:pt x="14356" y="10951"/>
                </a:cubicBezTo>
                <a:lnTo>
                  <a:pt x="11200" y="2356"/>
                </a:lnTo>
                <a:cubicBezTo>
                  <a:pt x="11596" y="2176"/>
                  <a:pt x="11875" y="1736"/>
                  <a:pt x="11875" y="1222"/>
                </a:cubicBezTo>
                <a:cubicBezTo>
                  <a:pt x="11875" y="547"/>
                  <a:pt x="11394" y="0"/>
                  <a:pt x="10800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2" name="Корона"/>
          <p:cNvSpPr/>
          <p:nvPr/>
        </p:nvSpPr>
        <p:spPr>
          <a:xfrm>
            <a:off x="1026929" y="2063430"/>
            <a:ext cx="2747605" cy="2417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206" y="0"/>
                  <a:pt x="9725" y="547"/>
                  <a:pt x="9725" y="1222"/>
                </a:cubicBezTo>
                <a:cubicBezTo>
                  <a:pt x="9725" y="1729"/>
                  <a:pt x="9996" y="2163"/>
                  <a:pt x="10383" y="2348"/>
                </a:cubicBezTo>
                <a:lnTo>
                  <a:pt x="7244" y="10951"/>
                </a:lnTo>
                <a:cubicBezTo>
                  <a:pt x="7156" y="11239"/>
                  <a:pt x="6826" y="11311"/>
                  <a:pt x="6648" y="11081"/>
                </a:cubicBezTo>
                <a:lnTo>
                  <a:pt x="1891" y="6438"/>
                </a:lnTo>
                <a:cubicBezTo>
                  <a:pt x="2053" y="6225"/>
                  <a:pt x="2151" y="5946"/>
                  <a:pt x="2151" y="5642"/>
                </a:cubicBezTo>
                <a:cubicBezTo>
                  <a:pt x="2151" y="4967"/>
                  <a:pt x="1669" y="4420"/>
                  <a:pt x="1075" y="4420"/>
                </a:cubicBezTo>
                <a:cubicBezTo>
                  <a:pt x="482" y="4420"/>
                  <a:pt x="0" y="4967"/>
                  <a:pt x="0" y="5642"/>
                </a:cubicBezTo>
                <a:cubicBezTo>
                  <a:pt x="0" y="6317"/>
                  <a:pt x="482" y="6864"/>
                  <a:pt x="1075" y="6864"/>
                </a:cubicBezTo>
                <a:cubicBezTo>
                  <a:pt x="1126" y="6864"/>
                  <a:pt x="1174" y="6858"/>
                  <a:pt x="1222" y="6851"/>
                </a:cubicBezTo>
                <a:lnTo>
                  <a:pt x="2938" y="20929"/>
                </a:lnTo>
                <a:cubicBezTo>
                  <a:pt x="2985" y="21312"/>
                  <a:pt x="3274" y="21600"/>
                  <a:pt x="3615" y="21600"/>
                </a:cubicBezTo>
                <a:lnTo>
                  <a:pt x="17987" y="21600"/>
                </a:lnTo>
                <a:cubicBezTo>
                  <a:pt x="18327" y="21600"/>
                  <a:pt x="18616" y="21316"/>
                  <a:pt x="18664" y="20934"/>
                </a:cubicBezTo>
                <a:lnTo>
                  <a:pt x="20378" y="6851"/>
                </a:lnTo>
                <a:cubicBezTo>
                  <a:pt x="20426" y="6858"/>
                  <a:pt x="20475" y="6864"/>
                  <a:pt x="20525" y="6864"/>
                </a:cubicBezTo>
                <a:cubicBezTo>
                  <a:pt x="21118" y="6864"/>
                  <a:pt x="21600" y="6317"/>
                  <a:pt x="21600" y="5642"/>
                </a:cubicBezTo>
                <a:cubicBezTo>
                  <a:pt x="21600" y="4967"/>
                  <a:pt x="21118" y="4420"/>
                  <a:pt x="20525" y="4420"/>
                </a:cubicBezTo>
                <a:cubicBezTo>
                  <a:pt x="19931" y="4420"/>
                  <a:pt x="19449" y="4967"/>
                  <a:pt x="19449" y="5642"/>
                </a:cubicBezTo>
                <a:cubicBezTo>
                  <a:pt x="19449" y="5953"/>
                  <a:pt x="19551" y="6234"/>
                  <a:pt x="19719" y="6450"/>
                </a:cubicBezTo>
                <a:lnTo>
                  <a:pt x="14952" y="11081"/>
                </a:lnTo>
                <a:cubicBezTo>
                  <a:pt x="14772" y="11298"/>
                  <a:pt x="14445" y="11230"/>
                  <a:pt x="14356" y="10951"/>
                </a:cubicBezTo>
                <a:lnTo>
                  <a:pt x="11200" y="2356"/>
                </a:lnTo>
                <a:cubicBezTo>
                  <a:pt x="11596" y="2176"/>
                  <a:pt x="11875" y="1736"/>
                  <a:pt x="11875" y="1222"/>
                </a:cubicBezTo>
                <a:cubicBezTo>
                  <a:pt x="11875" y="547"/>
                  <a:pt x="11394" y="0"/>
                  <a:pt x="10800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3" name="Общий вопрос"/>
          <p:cNvSpPr txBox="1"/>
          <p:nvPr>
            <p:ph type="title"/>
          </p:nvPr>
        </p:nvSpPr>
        <p:spPr>
          <a:xfrm>
            <a:off x="1270000" y="230413"/>
            <a:ext cx="10464800" cy="2108201"/>
          </a:xfrm>
          <a:prstGeom prst="rect">
            <a:avLst/>
          </a:prstGeom>
        </p:spPr>
        <p:txBody>
          <a:bodyPr/>
          <a:lstStyle>
            <a:lvl1pPr>
              <a:defRPr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Общий вопрос</a:t>
            </a:r>
          </a:p>
        </p:txBody>
      </p:sp>
      <p:sp>
        <p:nvSpPr>
          <p:cNvPr id="144" name="Do"/>
          <p:cNvSpPr txBox="1"/>
          <p:nvPr/>
        </p:nvSpPr>
        <p:spPr>
          <a:xfrm>
            <a:off x="1856960" y="2834094"/>
            <a:ext cx="1282860" cy="182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pPr/>
            <a:r>
              <a:t>Do</a:t>
            </a:r>
          </a:p>
        </p:txBody>
      </p:sp>
      <p:sp>
        <p:nvSpPr>
          <p:cNvPr id="145" name="Does"/>
          <p:cNvSpPr txBox="1"/>
          <p:nvPr/>
        </p:nvSpPr>
        <p:spPr>
          <a:xfrm>
            <a:off x="1398848" y="6294005"/>
            <a:ext cx="2199085" cy="182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pPr/>
            <a:r>
              <a:t>Does</a:t>
            </a:r>
          </a:p>
        </p:txBody>
      </p:sp>
      <p:sp>
        <p:nvSpPr>
          <p:cNvPr id="146" name="I…"/>
          <p:cNvSpPr txBox="1"/>
          <p:nvPr/>
        </p:nvSpPr>
        <p:spPr>
          <a:xfrm>
            <a:off x="4342368" y="1622814"/>
            <a:ext cx="1306593" cy="380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 </a:t>
            </a:r>
          </a:p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You</a:t>
            </a:r>
          </a:p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We</a:t>
            </a:r>
          </a:p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They</a:t>
            </a:r>
          </a:p>
        </p:txBody>
      </p:sp>
      <p:sp>
        <p:nvSpPr>
          <p:cNvPr id="147" name="He…"/>
          <p:cNvSpPr txBox="1"/>
          <p:nvPr/>
        </p:nvSpPr>
        <p:spPr>
          <a:xfrm>
            <a:off x="4356870" y="5731490"/>
            <a:ext cx="1277589" cy="2950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He</a:t>
            </a:r>
          </a:p>
          <a:p>
            <a:pPr>
              <a:defRPr sz="46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She </a:t>
            </a:r>
          </a:p>
          <a:p>
            <a:pPr>
              <a:defRPr sz="46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It</a:t>
            </a:r>
          </a:p>
        </p:txBody>
      </p:sp>
      <p:sp>
        <p:nvSpPr>
          <p:cNvPr id="148" name="go to school?"/>
          <p:cNvSpPr txBox="1"/>
          <p:nvPr/>
        </p:nvSpPr>
        <p:spPr>
          <a:xfrm>
            <a:off x="6255006" y="4235474"/>
            <a:ext cx="5681664" cy="18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/>
            </a:lvl1pPr>
          </a:lstStyle>
          <a:p>
            <a:pPr/>
            <a:r>
              <a:t>go to school?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B16791E0-7E71-4985-A3D1-835918FA55B7-L0-001.jpeg" descr="B16791E0-7E71-4985-A3D1-835918FA55B7-L0-00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0121" y="826749"/>
            <a:ext cx="6717258" cy="82732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Мужчина"/>
          <p:cNvSpPr/>
          <p:nvPr/>
        </p:nvSpPr>
        <p:spPr>
          <a:xfrm>
            <a:off x="6208186" y="5772812"/>
            <a:ext cx="1062771" cy="2867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6">
              <a:satOff val="-2220"/>
              <a:lumOff val="10630"/>
            </a:scheme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3" name="Мужчина"/>
          <p:cNvSpPr/>
          <p:nvPr/>
        </p:nvSpPr>
        <p:spPr>
          <a:xfrm>
            <a:off x="6064709" y="1803680"/>
            <a:ext cx="1349725" cy="3641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6">
              <a:satOff val="-2220"/>
              <a:lumOff val="1063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4" name="Корона"/>
          <p:cNvSpPr/>
          <p:nvPr/>
        </p:nvSpPr>
        <p:spPr>
          <a:xfrm>
            <a:off x="3209014" y="5517615"/>
            <a:ext cx="2786501" cy="2452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206" y="0"/>
                  <a:pt x="9725" y="547"/>
                  <a:pt x="9725" y="1222"/>
                </a:cubicBezTo>
                <a:cubicBezTo>
                  <a:pt x="9725" y="1729"/>
                  <a:pt x="9996" y="2163"/>
                  <a:pt x="10383" y="2348"/>
                </a:cubicBezTo>
                <a:lnTo>
                  <a:pt x="7244" y="10951"/>
                </a:lnTo>
                <a:cubicBezTo>
                  <a:pt x="7156" y="11239"/>
                  <a:pt x="6826" y="11311"/>
                  <a:pt x="6648" y="11081"/>
                </a:cubicBezTo>
                <a:lnTo>
                  <a:pt x="1891" y="6438"/>
                </a:lnTo>
                <a:cubicBezTo>
                  <a:pt x="2053" y="6225"/>
                  <a:pt x="2151" y="5946"/>
                  <a:pt x="2151" y="5642"/>
                </a:cubicBezTo>
                <a:cubicBezTo>
                  <a:pt x="2151" y="4967"/>
                  <a:pt x="1669" y="4420"/>
                  <a:pt x="1075" y="4420"/>
                </a:cubicBezTo>
                <a:cubicBezTo>
                  <a:pt x="482" y="4420"/>
                  <a:pt x="0" y="4967"/>
                  <a:pt x="0" y="5642"/>
                </a:cubicBezTo>
                <a:cubicBezTo>
                  <a:pt x="0" y="6317"/>
                  <a:pt x="482" y="6864"/>
                  <a:pt x="1075" y="6864"/>
                </a:cubicBezTo>
                <a:cubicBezTo>
                  <a:pt x="1126" y="6864"/>
                  <a:pt x="1174" y="6858"/>
                  <a:pt x="1222" y="6851"/>
                </a:cubicBezTo>
                <a:lnTo>
                  <a:pt x="2938" y="20929"/>
                </a:lnTo>
                <a:cubicBezTo>
                  <a:pt x="2985" y="21312"/>
                  <a:pt x="3274" y="21600"/>
                  <a:pt x="3615" y="21600"/>
                </a:cubicBezTo>
                <a:lnTo>
                  <a:pt x="17987" y="21600"/>
                </a:lnTo>
                <a:cubicBezTo>
                  <a:pt x="18327" y="21600"/>
                  <a:pt x="18616" y="21316"/>
                  <a:pt x="18664" y="20934"/>
                </a:cubicBezTo>
                <a:lnTo>
                  <a:pt x="20378" y="6851"/>
                </a:lnTo>
                <a:cubicBezTo>
                  <a:pt x="20426" y="6858"/>
                  <a:pt x="20475" y="6864"/>
                  <a:pt x="20525" y="6864"/>
                </a:cubicBezTo>
                <a:cubicBezTo>
                  <a:pt x="21118" y="6864"/>
                  <a:pt x="21600" y="6317"/>
                  <a:pt x="21600" y="5642"/>
                </a:cubicBezTo>
                <a:cubicBezTo>
                  <a:pt x="21600" y="4967"/>
                  <a:pt x="21118" y="4420"/>
                  <a:pt x="20525" y="4420"/>
                </a:cubicBezTo>
                <a:cubicBezTo>
                  <a:pt x="19931" y="4420"/>
                  <a:pt x="19449" y="4967"/>
                  <a:pt x="19449" y="5642"/>
                </a:cubicBezTo>
                <a:cubicBezTo>
                  <a:pt x="19449" y="5953"/>
                  <a:pt x="19551" y="6234"/>
                  <a:pt x="19719" y="6450"/>
                </a:cubicBezTo>
                <a:lnTo>
                  <a:pt x="14952" y="11081"/>
                </a:lnTo>
                <a:cubicBezTo>
                  <a:pt x="14772" y="11298"/>
                  <a:pt x="14445" y="11230"/>
                  <a:pt x="14356" y="10951"/>
                </a:cubicBezTo>
                <a:lnTo>
                  <a:pt x="11200" y="2356"/>
                </a:lnTo>
                <a:cubicBezTo>
                  <a:pt x="11596" y="2176"/>
                  <a:pt x="11875" y="1736"/>
                  <a:pt x="11875" y="1222"/>
                </a:cubicBezTo>
                <a:cubicBezTo>
                  <a:pt x="11875" y="547"/>
                  <a:pt x="11394" y="0"/>
                  <a:pt x="10800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5" name="Корона"/>
          <p:cNvSpPr/>
          <p:nvPr/>
        </p:nvSpPr>
        <p:spPr>
          <a:xfrm>
            <a:off x="3228462" y="2105283"/>
            <a:ext cx="2747605" cy="241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206" y="0"/>
                  <a:pt x="9725" y="547"/>
                  <a:pt x="9725" y="1222"/>
                </a:cubicBezTo>
                <a:cubicBezTo>
                  <a:pt x="9725" y="1729"/>
                  <a:pt x="9996" y="2163"/>
                  <a:pt x="10383" y="2348"/>
                </a:cubicBezTo>
                <a:lnTo>
                  <a:pt x="7244" y="10951"/>
                </a:lnTo>
                <a:cubicBezTo>
                  <a:pt x="7156" y="11239"/>
                  <a:pt x="6826" y="11311"/>
                  <a:pt x="6648" y="11081"/>
                </a:cubicBezTo>
                <a:lnTo>
                  <a:pt x="1891" y="6438"/>
                </a:lnTo>
                <a:cubicBezTo>
                  <a:pt x="2053" y="6225"/>
                  <a:pt x="2151" y="5946"/>
                  <a:pt x="2151" y="5642"/>
                </a:cubicBezTo>
                <a:cubicBezTo>
                  <a:pt x="2151" y="4967"/>
                  <a:pt x="1669" y="4420"/>
                  <a:pt x="1075" y="4420"/>
                </a:cubicBezTo>
                <a:cubicBezTo>
                  <a:pt x="482" y="4420"/>
                  <a:pt x="0" y="4967"/>
                  <a:pt x="0" y="5642"/>
                </a:cubicBezTo>
                <a:cubicBezTo>
                  <a:pt x="0" y="6317"/>
                  <a:pt x="482" y="6864"/>
                  <a:pt x="1075" y="6864"/>
                </a:cubicBezTo>
                <a:cubicBezTo>
                  <a:pt x="1126" y="6864"/>
                  <a:pt x="1174" y="6858"/>
                  <a:pt x="1222" y="6851"/>
                </a:cubicBezTo>
                <a:lnTo>
                  <a:pt x="2938" y="20929"/>
                </a:lnTo>
                <a:cubicBezTo>
                  <a:pt x="2985" y="21312"/>
                  <a:pt x="3274" y="21600"/>
                  <a:pt x="3615" y="21600"/>
                </a:cubicBezTo>
                <a:lnTo>
                  <a:pt x="17987" y="21600"/>
                </a:lnTo>
                <a:cubicBezTo>
                  <a:pt x="18327" y="21600"/>
                  <a:pt x="18616" y="21316"/>
                  <a:pt x="18664" y="20934"/>
                </a:cubicBezTo>
                <a:lnTo>
                  <a:pt x="20378" y="6851"/>
                </a:lnTo>
                <a:cubicBezTo>
                  <a:pt x="20426" y="6858"/>
                  <a:pt x="20475" y="6864"/>
                  <a:pt x="20525" y="6864"/>
                </a:cubicBezTo>
                <a:cubicBezTo>
                  <a:pt x="21118" y="6864"/>
                  <a:pt x="21600" y="6317"/>
                  <a:pt x="21600" y="5642"/>
                </a:cubicBezTo>
                <a:cubicBezTo>
                  <a:pt x="21600" y="4967"/>
                  <a:pt x="21118" y="4420"/>
                  <a:pt x="20525" y="4420"/>
                </a:cubicBezTo>
                <a:cubicBezTo>
                  <a:pt x="19931" y="4420"/>
                  <a:pt x="19449" y="4967"/>
                  <a:pt x="19449" y="5642"/>
                </a:cubicBezTo>
                <a:cubicBezTo>
                  <a:pt x="19449" y="5953"/>
                  <a:pt x="19551" y="6234"/>
                  <a:pt x="19719" y="6450"/>
                </a:cubicBezTo>
                <a:lnTo>
                  <a:pt x="14952" y="11081"/>
                </a:lnTo>
                <a:cubicBezTo>
                  <a:pt x="14772" y="11298"/>
                  <a:pt x="14445" y="11230"/>
                  <a:pt x="14356" y="10951"/>
                </a:cubicBezTo>
                <a:lnTo>
                  <a:pt x="11200" y="2356"/>
                </a:lnTo>
                <a:cubicBezTo>
                  <a:pt x="11596" y="2176"/>
                  <a:pt x="11875" y="1736"/>
                  <a:pt x="11875" y="1222"/>
                </a:cubicBezTo>
                <a:cubicBezTo>
                  <a:pt x="11875" y="547"/>
                  <a:pt x="11394" y="0"/>
                  <a:pt x="10800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6" name="Специальный вопрос"/>
          <p:cNvSpPr txBox="1"/>
          <p:nvPr>
            <p:ph type="title"/>
          </p:nvPr>
        </p:nvSpPr>
        <p:spPr>
          <a:xfrm>
            <a:off x="1270000" y="-20709"/>
            <a:ext cx="10464800" cy="2108201"/>
          </a:xfrm>
          <a:prstGeom prst="rect">
            <a:avLst/>
          </a:prstGeom>
        </p:spPr>
        <p:txBody>
          <a:bodyPr/>
          <a:lstStyle>
            <a:lvl1pPr>
              <a:defRPr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Специальный вопрос</a:t>
            </a:r>
          </a:p>
        </p:txBody>
      </p:sp>
      <p:sp>
        <p:nvSpPr>
          <p:cNvPr id="157" name="Do"/>
          <p:cNvSpPr txBox="1"/>
          <p:nvPr/>
        </p:nvSpPr>
        <p:spPr>
          <a:xfrm>
            <a:off x="4075210" y="2820143"/>
            <a:ext cx="1282859" cy="182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pPr/>
            <a:r>
              <a:t>Do</a:t>
            </a:r>
          </a:p>
        </p:txBody>
      </p:sp>
      <p:sp>
        <p:nvSpPr>
          <p:cNvPr id="158" name="Does"/>
          <p:cNvSpPr txBox="1"/>
          <p:nvPr/>
        </p:nvSpPr>
        <p:spPr>
          <a:xfrm>
            <a:off x="3502722" y="6294005"/>
            <a:ext cx="2199085" cy="182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pPr/>
            <a:r>
              <a:t>Does</a:t>
            </a:r>
          </a:p>
        </p:txBody>
      </p:sp>
      <p:sp>
        <p:nvSpPr>
          <p:cNvPr id="159" name="I…"/>
          <p:cNvSpPr txBox="1"/>
          <p:nvPr/>
        </p:nvSpPr>
        <p:spPr>
          <a:xfrm>
            <a:off x="6086275" y="1723961"/>
            <a:ext cx="1306593" cy="380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 </a:t>
            </a:r>
          </a:p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You</a:t>
            </a:r>
          </a:p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We</a:t>
            </a:r>
          </a:p>
          <a:p>
            <a:pPr>
              <a:defRPr sz="45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They</a:t>
            </a:r>
          </a:p>
        </p:txBody>
      </p:sp>
      <p:sp>
        <p:nvSpPr>
          <p:cNvPr id="160" name="He…"/>
          <p:cNvSpPr txBox="1"/>
          <p:nvPr/>
        </p:nvSpPr>
        <p:spPr>
          <a:xfrm>
            <a:off x="6099689" y="5731490"/>
            <a:ext cx="1277589" cy="2950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He</a:t>
            </a:r>
          </a:p>
          <a:p>
            <a:pPr>
              <a:defRPr sz="46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She </a:t>
            </a:r>
          </a:p>
          <a:p>
            <a:pPr>
              <a:defRPr sz="46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It</a:t>
            </a:r>
          </a:p>
        </p:txBody>
      </p:sp>
      <p:sp>
        <p:nvSpPr>
          <p:cNvPr id="161" name="go to school?"/>
          <p:cNvSpPr txBox="1"/>
          <p:nvPr/>
        </p:nvSpPr>
        <p:spPr>
          <a:xfrm>
            <a:off x="7257643" y="4736096"/>
            <a:ext cx="5836980" cy="1397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go to school?</a:t>
            </a:r>
          </a:p>
        </p:txBody>
      </p:sp>
      <p:sp>
        <p:nvSpPr>
          <p:cNvPr id="162" name="When"/>
          <p:cNvSpPr txBox="1"/>
          <p:nvPr/>
        </p:nvSpPr>
        <p:spPr>
          <a:xfrm>
            <a:off x="846302" y="3993968"/>
            <a:ext cx="2522268" cy="1988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/>
            </a:lvl1pPr>
          </a:lstStyle>
          <a:p>
            <a:pPr/>
            <a:r>
              <a:t>When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