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1" r:id="rId3"/>
    <p:sldId id="256" r:id="rId4"/>
    <p:sldId id="260" r:id="rId5"/>
    <p:sldId id="257" r:id="rId6"/>
    <p:sldId id="259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681" autoAdjust="0"/>
  </p:normalViewPr>
  <p:slideViewPr>
    <p:cSldViewPr>
      <p:cViewPr varScale="1">
        <p:scale>
          <a:sx n="55" d="100"/>
          <a:sy n="55" d="100"/>
        </p:scale>
        <p:origin x="-8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70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310F4-A5D6-4E62-A6AD-667A08FB5415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A91A0-0614-4EB7-AC38-429361DA3B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985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A91A0-0614-4EB7-AC38-429361DA3B5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651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практическая работа № 4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экспериментальных задач по теме «Кислород и сера».</a:t>
            </a:r>
            <a:r>
              <a:rPr lang="ru-RU" sz="3200" dirty="0">
                <a:solidFill>
                  <a:srgbClr val="C00000"/>
                </a:solidFill>
              </a:rPr>
              <a:t/>
            </a:r>
            <a:br>
              <a:rPr lang="ru-RU" sz="3200" dirty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51090" y="3717032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Хакасия                                                                     МБОУ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Балыксинская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                                                               Учитель химии:                                                                        Струкова Людмила Васильевна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95936" y="6165304"/>
            <a:ext cx="1555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Балыкса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год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24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7" y="188640"/>
            <a:ext cx="9144000" cy="4752528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Цель </a:t>
            </a:r>
            <a:r>
              <a:rPr lang="ru-RU" sz="2000" b="1" dirty="0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урока: </a:t>
            </a:r>
            <a:r>
              <a:rPr lang="ru-RU" sz="2000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Совершенствовать умения решать экспериментальные качественные задачи по теме «Кислород и сера» и объяснять проводимые реакции в свете представлений об электролитической диссоциации и </a:t>
            </a:r>
            <a:r>
              <a:rPr lang="ru-RU" sz="2000" dirty="0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окислительно-восстановительных </a:t>
            </a:r>
            <a:r>
              <a:rPr lang="ru-RU" sz="2000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процессах. </a:t>
            </a:r>
            <a:endParaRPr lang="ru-RU" sz="2000" dirty="0" smtClean="0">
              <a:latin typeface="Times New Roman" panose="02020603050405020304" pitchFamily="18" charset="0"/>
              <a:ea typeface="BatangChe" panose="02030609000101010101" pitchFamily="49" charset="-127"/>
              <a:cs typeface="Times New Roman" panose="02020603050405020304" pitchFamily="18" charset="0"/>
            </a:endParaRPr>
          </a:p>
          <a:p>
            <a:endParaRPr lang="ru-RU" sz="2000" b="1" dirty="0" smtClean="0">
              <a:latin typeface="Times New Roman" panose="02020603050405020304" pitchFamily="18" charset="0"/>
              <a:ea typeface="BatangChe" panose="02030609000101010101" pitchFamily="49" charset="-127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Планируемые </a:t>
            </a:r>
            <a:r>
              <a:rPr lang="ru-RU" sz="2000" b="1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результаты </a:t>
            </a:r>
            <a:r>
              <a:rPr lang="ru-RU" sz="2000" b="1" dirty="0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обучения: </a:t>
            </a:r>
            <a:endParaRPr lang="ru-RU" sz="2000" b="1" dirty="0" smtClean="0">
              <a:latin typeface="Times New Roman" panose="02020603050405020304" pitchFamily="18" charset="0"/>
              <a:ea typeface="BatangChe" panose="02030609000101010101" pitchFamily="49" charset="-127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Предметные</a:t>
            </a:r>
            <a:r>
              <a:rPr lang="ru-RU" sz="2000" b="1" i="1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Уметь применять теоретические знания на практике, объяснять наблюдения и результаты проводимых опытов, характеризовать условия течения реакций до конца в растворах электролитов. </a:t>
            </a:r>
            <a:r>
              <a:rPr lang="ru-RU" sz="2000" dirty="0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                             </a:t>
            </a:r>
            <a:r>
              <a:rPr lang="ru-RU" sz="2000" b="1" i="1" dirty="0" err="1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Метапредметные</a:t>
            </a:r>
            <a:r>
              <a:rPr lang="ru-RU" sz="2000" b="1" i="1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Развивать умения самостоятельно планировать пути достижения целей, осознанно выбирать наиболее эффективные способы решения поставленных задач. Совершенствовать экспериментальные умения в проведении химического эксперимента. </a:t>
            </a:r>
            <a:endParaRPr lang="ru-RU" sz="2000" dirty="0" smtClean="0">
              <a:latin typeface="Times New Roman" panose="02020603050405020304" pitchFamily="18" charset="0"/>
              <a:ea typeface="BatangChe" panose="02030609000101010101" pitchFamily="49" charset="-127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Личностные</a:t>
            </a:r>
            <a:r>
              <a:rPr lang="ru-RU" sz="2000" b="1" i="1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Развивать умения оценивать ситуацию и оперативно принимать решение, находить адекватные способы взаимодействия с одноклассниками во время проведения практической работы. </a:t>
            </a:r>
            <a:endParaRPr lang="ru-RU" sz="2000" dirty="0" smtClean="0">
              <a:latin typeface="Times New Roman" panose="02020603050405020304" pitchFamily="18" charset="0"/>
              <a:ea typeface="BatangChe" panose="02030609000101010101" pitchFamily="49" charset="-127"/>
              <a:cs typeface="Times New Roman" panose="02020603050405020304" pitchFamily="18" charset="0"/>
            </a:endParaRPr>
          </a:p>
          <a:p>
            <a:endParaRPr lang="ru-RU" sz="2000" b="1" i="1" dirty="0" smtClean="0">
              <a:latin typeface="Times New Roman" panose="02020603050405020304" pitchFamily="18" charset="0"/>
              <a:ea typeface="BatangChe" panose="02030609000101010101" pitchFamily="49" charset="-127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Основные </a:t>
            </a:r>
            <a:r>
              <a:rPr lang="ru-RU" sz="2000" b="1" i="1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виды деятельности учащихся. </a:t>
            </a:r>
            <a:r>
              <a:rPr lang="ru-RU" sz="2000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Соблюдать правила техники безопасности при работе с лабораторным оборудованием и химическими </a:t>
            </a:r>
            <a:r>
              <a:rPr lang="ru-RU" sz="2000" dirty="0" smtClean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реактивами, </a:t>
            </a:r>
            <a:r>
              <a:rPr lang="ru-RU" sz="2000" dirty="0">
                <a:latin typeface="Times New Roman" panose="02020603050405020304" pitchFamily="18" charset="0"/>
                <a:ea typeface="BatangChe" panose="02030609000101010101" pitchFamily="49" charset="-127"/>
                <a:cs typeface="Times New Roman" panose="02020603050405020304" pitchFamily="18" charset="0"/>
              </a:rPr>
              <a:t>исследовать свойства изучаемых веществ. </a:t>
            </a:r>
          </a:p>
        </p:txBody>
      </p:sp>
    </p:spTree>
    <p:extLst>
      <p:ext uri="{BB962C8B-B14F-4D97-AF65-F5344CB8AC3E}">
        <p14:creationId xmlns:p14="http://schemas.microsoft.com/office/powerpoint/2010/main" val="23006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404664"/>
            <a:ext cx="9036496" cy="1470025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№ 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экспериментальных задач по теме «Кислород и сера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8964488" cy="4824536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качественных реакций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катионы 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анионы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знания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химических свойствах соединений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пробирки. 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Реактивы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растворы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sz="2400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BaCl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лакмус фиолетовый,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CuSO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49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073" y="241387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работы оформить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плану: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задания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делали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наблюдали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реакций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78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 раствор серной кислоты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Проведите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 подтверждающие качественный состав серной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кислоты (т.е. реакции на катион и анион), указав признаки реакций.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уравнение проведённой реакции ионного обмена в молекулярном, полном ионном и сокращенном ионном виде.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8105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568952" cy="633670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пронумерованные пробирки с растворами: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sz="2000" baseline="-25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dirty="0" smtClean="0">
                <a:solidFill>
                  <a:prstClr val="black"/>
                </a:solidFill>
              </a:rPr>
              <a:t>. </a:t>
            </a:r>
            <a:r>
              <a:rPr lang="ru-RU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Опытным путём определите, в какой пробирке находится каждое из указанных веществ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распознавания оформите в виде таблицы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химических реакций в молекулярном и ионном виде, указав признаки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реакций.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Сделайте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помощью химических превращений я определил(а), что в пробирках находятся следующие вещества: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пробирка ­–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_______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___,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пробирка – __________, 3 пробирка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489207"/>
              </p:ext>
            </p:extLst>
          </p:nvPr>
        </p:nvGraphicFramePr>
        <p:xfrm>
          <a:off x="220621" y="1700808"/>
          <a:ext cx="878497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0032"/>
                <a:gridCol w="1610578"/>
                <a:gridCol w="1683788"/>
                <a:gridCol w="1610578"/>
              </a:tblGrid>
              <a:tr h="11944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Реактивы для распознавания</a:t>
                      </a:r>
                    </a:p>
                    <a:p>
                      <a:endParaRPr lang="ru-RU" sz="2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Вещества в пробирках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US" sz="28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28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NaCl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kumimoji="0" lang="en-US" sz="28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kumimoji="0" lang="ru-RU" sz="28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219231" y="1772816"/>
            <a:ext cx="3888432" cy="15121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78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476672"/>
            <a:ext cx="8229600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 раствор сульфата меди (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Получите из него раствор хлорида меди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(II)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уравнения всех  проведённых реакций в молекулярном и ионном виде, указав признаки реакций.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aseline="-25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aseline="-25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практической работы сделайте общий вывод по работе</a:t>
            </a:r>
          </a:p>
          <a:p>
            <a:pPr marL="0" indent="0">
              <a:buNone/>
            </a:pPr>
            <a:r>
              <a:rPr lang="ru-RU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66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400</Words>
  <Application>Microsoft Office PowerPoint</Application>
  <PresentationFormat>Экран (4:3)</PresentationFormat>
  <Paragraphs>58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Урок практическая работа № 4 Решение экспериментальных задач по теме «Кислород и сера». </vt:lpstr>
      <vt:lpstr>Презентация PowerPoint</vt:lpstr>
      <vt:lpstr>Практическая работа № 4 Решение экспериментальных задач по теме «Кислород и сера». </vt:lpstr>
      <vt:lpstr>Результаты работы оформить по плану:</vt:lpstr>
      <vt:lpstr>  </vt:lpstr>
      <vt:lpstr>Презентация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работа № 2 Экспериментальные задачи по теме «Подгруппа кислорода» </dc:title>
  <dc:creator>1</dc:creator>
  <cp:lastModifiedBy>1</cp:lastModifiedBy>
  <cp:revision>30</cp:revision>
  <dcterms:created xsi:type="dcterms:W3CDTF">2015-11-19T17:14:38Z</dcterms:created>
  <dcterms:modified xsi:type="dcterms:W3CDTF">2024-03-07T12:50:03Z</dcterms:modified>
</cp:coreProperties>
</file>