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7" r:id="rId22"/>
    <p:sldId id="283" r:id="rId23"/>
    <p:sldId id="275" r:id="rId24"/>
    <p:sldId id="279" r:id="rId25"/>
    <p:sldId id="280" r:id="rId26"/>
    <p:sldId id="282" r:id="rId27"/>
    <p:sldId id="284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5004BC-FFBE-4A50-BD1D-802F7CC2C3A7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2ABB7E-BADC-41A3-AC74-6070AE5EA3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2005009" cy="19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" y="4725144"/>
            <a:ext cx="2546280" cy="18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0.0923 L -0.20677 -0.18598 C -0.24532 -0.20727 -0.30295 -0.21814 -0.36285 -0.21814 C -0.43125 -0.21814 -0.48594 -0.20727 -0.52448 -0.18598 L -0.70799 -0.0923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3.70576E-6 L 0.70868 -0.50936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2546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9 -0.0923 L -0.01493 -0.63799 " pathEditMode="relative" rAng="0" ptsTypes="AA">
                                      <p:cBhvr>
                                        <p:cTn id="26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27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939423" cy="421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47667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БА́КА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144" y="476672"/>
            <a:ext cx="1575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930" y="476672"/>
            <a:ext cx="794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ГУ́ШКА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63396"/>
            <a:ext cx="771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БЕ́Й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93" y="4163596"/>
            <a:ext cx="7474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БА́КА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1"/>
          <a:stretch/>
        </p:blipFill>
        <p:spPr>
          <a:xfrm>
            <a:off x="15718" y="0"/>
            <a:ext cx="9128281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1" y="332656"/>
            <a:ext cx="8509313" cy="1603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90455"/>
            <a:ext cx="8509313" cy="1603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19" y="1821090"/>
            <a:ext cx="7765663" cy="1286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2" y="2438651"/>
            <a:ext cx="7838809" cy="128615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2774826" y="2780928"/>
            <a:ext cx="72008" cy="1440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141879" y="2780928"/>
            <a:ext cx="72008" cy="1440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444208" y="2780928"/>
            <a:ext cx="72008" cy="1440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930" y="476672"/>
            <a:ext cx="794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ГУ́ШКА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63396"/>
            <a:ext cx="771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БЕ́Й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93" y="4163596"/>
            <a:ext cx="7474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БА́КА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283" y="476672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топаем ногами,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хлопаем руками,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Киваем головой.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руки поднимаем,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руки опускаем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вновь писать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начнём.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0" y="0"/>
            <a:ext cx="897237" cy="1725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68" y="1065904"/>
            <a:ext cx="1372963" cy="1320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6" y="1988840"/>
            <a:ext cx="1991137" cy="2104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8" b="100000" l="9948" r="8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36" y="2636912"/>
            <a:ext cx="2401432" cy="2401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" y="5398588"/>
            <a:ext cx="1411960" cy="109666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059832" y="1268760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2045224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15716" y="2924944"/>
            <a:ext cx="2556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19972" y="3717032"/>
            <a:ext cx="3348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58691" y="4581128"/>
            <a:ext cx="30096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44495" y="5398588"/>
            <a:ext cx="4355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4591" cy="4015506"/>
          </a:xfrm>
        </p:spPr>
      </p:pic>
      <p:sp>
        <p:nvSpPr>
          <p:cNvPr id="5" name="TextBox 4"/>
          <p:cNvSpPr txBox="1"/>
          <p:nvPr/>
        </p:nvSpPr>
        <p:spPr>
          <a:xfrm>
            <a:off x="2483768" y="1772816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речи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ШЕПНУТЬ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ЗАКРИЧАТЬ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ВОЗРАЗИТЬ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933617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СТИРАТЬ</a:t>
            </a:r>
          </a:p>
        </p:txBody>
      </p:sp>
    </p:spTree>
    <p:extLst>
      <p:ext uri="{BB962C8B-B14F-4D97-AF65-F5344CB8AC3E}">
        <p14:creationId xmlns:p14="http://schemas.microsoft.com/office/powerpoint/2010/main" val="35367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4591" cy="4015506"/>
          </a:xfrm>
        </p:spPr>
      </p:pic>
      <p:sp>
        <p:nvSpPr>
          <p:cNvPr id="5" name="TextBox 4"/>
          <p:cNvSpPr txBox="1"/>
          <p:nvPr/>
        </p:nvSpPr>
        <p:spPr>
          <a:xfrm>
            <a:off x="2483768" y="1772816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труда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0131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1459" y="10131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" y="229618"/>
            <a:ext cx="1862701" cy="2465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1470270" cy="22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6207" y="310890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1890" y="310890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4380953"/>
            <a:ext cx="1712115" cy="2260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518795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7403" y="518795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0131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1459" y="10131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" y="298638"/>
            <a:ext cx="896261" cy="2075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" y="2492896"/>
            <a:ext cx="1147833" cy="2269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0969" y="310890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6652" y="310890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6292" y="50733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1975" y="50733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0" y="4869160"/>
            <a:ext cx="1345143" cy="18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0"/>
            <a:ext cx="943304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980728"/>
            <a:ext cx="8386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Дневник путешественника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7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4591" cy="4015506"/>
          </a:xfrm>
        </p:spPr>
      </p:pic>
      <p:sp>
        <p:nvSpPr>
          <p:cNvPr id="5" name="TextBox 4"/>
          <p:cNvSpPr txBox="1"/>
          <p:nvPr/>
        </p:nvSpPr>
        <p:spPr>
          <a:xfrm>
            <a:off x="2483768" y="1772816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звучания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от мороза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заре звенят берёзы.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аукнется,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откликнется.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4591" cy="4015506"/>
          </a:xfrm>
        </p:spPr>
      </p:pic>
      <p:sp>
        <p:nvSpPr>
          <p:cNvPr id="5" name="TextBox 4"/>
          <p:cNvSpPr txBox="1"/>
          <p:nvPr/>
        </p:nvSpPr>
        <p:spPr>
          <a:xfrm>
            <a:off x="2483768" y="1772816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цвета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" y="1484784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лес один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чернеет,</a:t>
            </a:r>
          </a:p>
          <a:p>
            <a:pPr algn="ctr"/>
            <a:r>
              <a:rPr lang="ru-RU" sz="5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ель сквозь иней </a:t>
            </a:r>
            <a:r>
              <a:rPr lang="ru-RU" sz="5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зеленеет,</a:t>
            </a:r>
          </a:p>
          <a:p>
            <a:pPr algn="ctr"/>
            <a:r>
              <a:rPr lang="ru-RU" sz="5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речка подо льдом 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52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4591" cy="4015506"/>
          </a:xfrm>
        </p:spPr>
      </p:pic>
      <p:sp>
        <p:nvSpPr>
          <p:cNvPr id="5" name="TextBox 4"/>
          <p:cNvSpPr txBox="1"/>
          <p:nvPr/>
        </p:nvSpPr>
        <p:spPr>
          <a:xfrm>
            <a:off x="2483768" y="1772816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чувства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4392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ВЕСЕЛЬЕ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6040" y="548680"/>
            <a:ext cx="47160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ВЕСЕЛИТЬСЯ</a:t>
            </a:r>
          </a:p>
          <a:p>
            <a:endParaRPr lang="ru-RU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</a:t>
            </a:r>
          </a:p>
          <a:p>
            <a:endParaRPr lang="ru-RU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СМЕЯТЬСЯ</a:t>
            </a:r>
          </a:p>
          <a:p>
            <a:endParaRPr lang="ru-RU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УЛЫБАТЬСЯ</a:t>
            </a:r>
          </a:p>
          <a:p>
            <a:endParaRPr lang="ru-RU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РАДОВАТЬСЯ</a:t>
            </a:r>
            <a:endParaRPr lang="ru-RU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91880" y="980728"/>
            <a:ext cx="1080120" cy="417646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83768" y="2132856"/>
            <a:ext cx="2088232" cy="100114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27884" y="980728"/>
            <a:ext cx="1044116" cy="21532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391924" y="2132856"/>
            <a:ext cx="1180076" cy="187220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255964" y="4221088"/>
            <a:ext cx="1316036" cy="108012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20" y="116632"/>
            <a:ext cx="9144000" cy="1944216"/>
          </a:xfr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речи нужны для того, чтобы рассказать: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204864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4572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передвижения предмета</a:t>
            </a:r>
          </a:p>
          <a:p>
            <a:pPr marL="342900" indent="-4572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звуках, которые издаёт предмет</a:t>
            </a:r>
          </a:p>
          <a:p>
            <a:pPr marL="342900" indent="-4572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трудовой деятельности предмета</a:t>
            </a:r>
          </a:p>
          <a:p>
            <a:pPr marL="342900" indent="-4572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цвете предмета</a:t>
            </a:r>
          </a:p>
          <a:p>
            <a:pPr marL="342900" indent="-4572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чувствах предмета</a:t>
            </a:r>
          </a:p>
          <a:p>
            <a:pPr marL="342900" indent="-457200"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20" y="116632"/>
            <a:ext cx="9144000" cy="1944216"/>
          </a:xfr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20486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135 Упражнение 177.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подходящие глаголы.</a:t>
            </a:r>
          </a:p>
          <a:p>
            <a:pPr marL="342900" indent="-457200"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1"/>
          <a:stretch/>
        </p:blipFill>
        <p:spPr>
          <a:xfrm>
            <a:off x="15718" y="0"/>
            <a:ext cx="9128281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6" y="332656"/>
            <a:ext cx="8509313" cy="1603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90455"/>
            <a:ext cx="8509313" cy="16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/>
          <a:stretch/>
        </p:blipFill>
        <p:spPr>
          <a:xfrm>
            <a:off x="0" y="0"/>
            <a:ext cx="9144000" cy="6835545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83139"/>
            <a:ext cx="71833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ropisi" panose="02000508030000020003" pitchFamily="2" charset="0"/>
              </a:rPr>
              <a:t>Страна </a:t>
            </a:r>
            <a:r>
              <a:rPr lang="ru-RU" sz="88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ropisi" panose="02000508030000020003" pitchFamily="2" charset="0"/>
              </a:rPr>
              <a:t>Глаголия</a:t>
            </a:r>
            <a:endParaRPr lang="ru-RU" sz="88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учиться -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454" y="27809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пригодится.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929" y="162880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написано пером,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0904" y="5396243"/>
            <a:ext cx="52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 не вырубишь топором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78092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дело -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2457" y="33265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уляй смело.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89" y="41635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 -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6439" y="163391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 раз отрежь.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76" y="543651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посеешь,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5551" y="421237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пожнёшь.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8002E-6 L -0.00608 -0.3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7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0.0407 L 0.06424 0.2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47 0.00971 L 0.16128 0.366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97317E-7 L -0.0059 -0.49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6 0.35592 L -0.14584 0.355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 0.37627 L -0.0618 0.376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6 -0.06222 L -0.17326 0.18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2" grpId="1"/>
      <p:bldP spid="14" grpId="0"/>
      <p:bldP spid="14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1"/>
          <a:stretch/>
        </p:blipFill>
        <p:spPr>
          <a:xfrm>
            <a:off x="15718" y="0"/>
            <a:ext cx="9128281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1" y="332656"/>
            <a:ext cx="8509313" cy="1603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90455"/>
            <a:ext cx="8509313" cy="1603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19" y="1821090"/>
            <a:ext cx="7765663" cy="12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4591" cy="4015506"/>
          </a:xfrm>
        </p:spPr>
      </p:pic>
      <p:sp>
        <p:nvSpPr>
          <p:cNvPr id="5" name="TextBox 4"/>
          <p:cNvSpPr txBox="1"/>
          <p:nvPr/>
        </p:nvSpPr>
        <p:spPr>
          <a:xfrm>
            <a:off x="2483768" y="1772816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движения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0" b="89973" l="6055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48" y="5301208"/>
            <a:ext cx="2748852" cy="195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9" b="94919" l="9879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5" y="4581128"/>
            <a:ext cx="200500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9" y="1916832"/>
            <a:ext cx="7524328" cy="4815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ГУ́ШКА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096" y="476672"/>
            <a:ext cx="1575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608512" cy="4608512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БЕ́Й</a:t>
            </a:r>
            <a:endParaRPr lang="ru-RU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76672"/>
            <a:ext cx="1575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933"/>
            <a:ext cx="24209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214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18</cp:revision>
  <dcterms:created xsi:type="dcterms:W3CDTF">2018-12-18T18:54:38Z</dcterms:created>
  <dcterms:modified xsi:type="dcterms:W3CDTF">2018-12-18T22:22:50Z</dcterms:modified>
</cp:coreProperties>
</file>