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по 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теме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«Кислородсодержащие органические соединения. Спирты. Фенолы. Альдегиды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карбоновые кислоты».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06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«Свои способности человек может узнать, только попытавшись приложить 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(Философ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Сенека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63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Распределить по классам следующие вещества, указать их названия, общую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международной номенклатуре ИЮПАК: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C=O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-СН-СН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	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COH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-CH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-CO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Е).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)-CH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8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Даны 3 пронумерованных пробирки, в которых находятся растворы следующих веществ: а). Фенол,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Этанол, в). Уксусная кислота. При помощи характерных реакций, распознайте выданные вещества и напишите уравнения этих реакций.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320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Решить задачу: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сгорании 7,2 г вещества образовалось 9,9 г углекислого газа и 8,1 г воды. Плотность паров этого вещества по водороду равна 16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Определите молекулярную формулу вещества и дайте ему название.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75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№4. Составить уравнения химических реакций к цепочке превращений, указав условия их проведения: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-COOH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-COO-CH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14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Д/З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Повторить в учебнике Рудзитиса Ф.Г. «Химия 10 класс» главы 6-7, записи в тетрадях, подготовиться к контрольной работе.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0491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168</Words>
  <Application>Microsoft Office PowerPoint</Application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Обобщение по теме «Кислородсодержащие органические соединения. Спирты. Фенолы. Альдегиды и карбоновые кислоты».</vt:lpstr>
      <vt:lpstr>Презентация PowerPoint</vt:lpstr>
      <vt:lpstr>Задание №1.</vt:lpstr>
      <vt:lpstr>Задание №2. Даны 3 пронумерованных пробирки, в которых находятся растворы следующих веществ: а). Фенол,                       б). Этанол, в). Уксусная кислота. При помощи характерных реакций, распознайте выданные вещества и напишите уравнения этих реакций. </vt:lpstr>
      <vt:lpstr>Задание №3. Решить задачу:  При сгорании 7,2 г вещества образовалось 9,9 г углекислого газа и 8,1 г воды. Плотность паров этого вещества по водороду равна 16. Определите молекулярную формулу вещества и дайте ему название.  </vt:lpstr>
      <vt:lpstr>Задание №4. Составить уравнения химических реакций к цепочке превращений, указав условия их проведения: </vt:lpstr>
      <vt:lpstr>Д/З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по теме «Кислородсодержащие органические соединения. Спирты. Фенолы. Альдегиды и карбоновые кислоты».</dc:title>
  <dc:creator>1</dc:creator>
  <cp:lastModifiedBy>1</cp:lastModifiedBy>
  <cp:revision>7</cp:revision>
  <dcterms:created xsi:type="dcterms:W3CDTF">2019-03-13T00:12:48Z</dcterms:created>
  <dcterms:modified xsi:type="dcterms:W3CDTF">2019-03-13T02:10:28Z</dcterms:modified>
</cp:coreProperties>
</file>