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8" r:id="rId1"/>
  </p:sldMasterIdLst>
  <p:sldIdLst>
    <p:sldId id="260" r:id="rId2"/>
    <p:sldId id="261" r:id="rId3"/>
    <p:sldId id="280" r:id="rId4"/>
    <p:sldId id="257" r:id="rId5"/>
    <p:sldId id="291" r:id="rId6"/>
    <p:sldId id="302" r:id="rId7"/>
    <p:sldId id="283" r:id="rId8"/>
    <p:sldId id="286" r:id="rId9"/>
    <p:sldId id="264" r:id="rId10"/>
    <p:sldId id="289" r:id="rId11"/>
    <p:sldId id="281" r:id="rId12"/>
    <p:sldId id="306" r:id="rId13"/>
    <p:sldId id="307" r:id="rId14"/>
    <p:sldId id="288" r:id="rId15"/>
    <p:sldId id="282" r:id="rId16"/>
    <p:sldId id="285" r:id="rId17"/>
    <p:sldId id="308" r:id="rId18"/>
    <p:sldId id="303" r:id="rId19"/>
    <p:sldId id="284" r:id="rId20"/>
    <p:sldId id="305" r:id="rId21"/>
    <p:sldId id="294" r:id="rId22"/>
    <p:sldId id="298" r:id="rId23"/>
    <p:sldId id="297" r:id="rId24"/>
    <p:sldId id="290" r:id="rId25"/>
    <p:sldId id="299" r:id="rId26"/>
    <p:sldId id="293" r:id="rId27"/>
    <p:sldId id="287" r:id="rId28"/>
    <p:sldId id="300" r:id="rId29"/>
    <p:sldId id="295" r:id="rId30"/>
    <p:sldId id="301" r:id="rId31"/>
    <p:sldId id="292" r:id="rId32"/>
  </p:sldIdLst>
  <p:sldSz cx="9144000" cy="6858000" type="screen4x3"/>
  <p:notesSz cx="6858000" cy="9144000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aramond" panose="02020404030301010803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aramond" panose="02020404030301010803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aramond" panose="02020404030301010803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aramond" panose="02020404030301010803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aramond" panose="02020404030301010803" pitchFamily="18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Garamond" panose="02020404030301010803" pitchFamily="18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Garamond" panose="02020404030301010803" pitchFamily="18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Garamond" panose="02020404030301010803" pitchFamily="18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Garamond" panose="02020404030301010803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CF836"/>
    <a:srgbClr val="DAD054"/>
    <a:srgbClr val="D155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11" autoAdjust="0"/>
    <p:restoredTop sz="94660"/>
  </p:normalViewPr>
  <p:slideViewPr>
    <p:cSldViewPr>
      <p:cViewPr varScale="1">
        <p:scale>
          <a:sx n="70" d="100"/>
          <a:sy n="70" d="100"/>
        </p:scale>
        <p:origin x="-114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2438400"/>
            <a:ext cx="9144000" cy="4046538"/>
            <a:chOff x="0" y="1536"/>
            <a:chExt cx="5760" cy="2549"/>
          </a:xfrm>
        </p:grpSpPr>
        <p:sp>
          <p:nvSpPr>
            <p:cNvPr id="5" name="Rectangle 3"/>
            <p:cNvSpPr>
              <a:spLocks noChangeArrowheads="1"/>
            </p:cNvSpPr>
            <p:nvPr userDrawn="1"/>
          </p:nvSpPr>
          <p:spPr bwMode="hidden">
            <a:xfrm rot="-1424751">
              <a:off x="2121" y="2592"/>
              <a:ext cx="3072" cy="384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4118"/>
                    <a:invGamma/>
                  </a:schemeClr>
                </a:gs>
                <a:gs pos="5000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hangingPunct="1">
                <a:defRPr/>
              </a:pPr>
              <a:endParaRPr lang="ru-RU"/>
            </a:p>
          </p:txBody>
        </p:sp>
        <p:sp>
          <p:nvSpPr>
            <p:cNvPr id="6" name="Freeform 4"/>
            <p:cNvSpPr>
              <a:spLocks/>
            </p:cNvSpPr>
            <p:nvPr userDrawn="1"/>
          </p:nvSpPr>
          <p:spPr bwMode="hidden">
            <a:xfrm>
              <a:off x="0" y="2664"/>
              <a:ext cx="2688" cy="1224"/>
            </a:xfrm>
            <a:custGeom>
              <a:avLst/>
              <a:gdLst>
                <a:gd name="T0" fmla="*/ 0 w 2688"/>
                <a:gd name="T1" fmla="*/ 0 h 1224"/>
                <a:gd name="T2" fmla="*/ 960 w 2688"/>
                <a:gd name="T3" fmla="*/ 552 h 1224"/>
                <a:gd name="T4" fmla="*/ 1968 w 2688"/>
                <a:gd name="T5" fmla="*/ 264 h 1224"/>
                <a:gd name="T6" fmla="*/ 2028 w 2688"/>
                <a:gd name="T7" fmla="*/ 270 h 1224"/>
                <a:gd name="T8" fmla="*/ 2661 w 2688"/>
                <a:gd name="T9" fmla="*/ 528 h 1224"/>
                <a:gd name="T10" fmla="*/ 2688 w 2688"/>
                <a:gd name="T11" fmla="*/ 648 h 1224"/>
                <a:gd name="T12" fmla="*/ 2304 w 2688"/>
                <a:gd name="T13" fmla="*/ 1080 h 1224"/>
                <a:gd name="T14" fmla="*/ 1584 w 2688"/>
                <a:gd name="T15" fmla="*/ 1224 h 1224"/>
                <a:gd name="T16" fmla="*/ 1296 w 2688"/>
                <a:gd name="T17" fmla="*/ 936 h 1224"/>
                <a:gd name="T18" fmla="*/ 864 w 2688"/>
                <a:gd name="T19" fmla="*/ 1032 h 1224"/>
                <a:gd name="T20" fmla="*/ 0 w 2688"/>
                <a:gd name="T21" fmla="*/ 552 h 1224"/>
                <a:gd name="T22" fmla="*/ 0 w 2688"/>
                <a:gd name="T23" fmla="*/ 0 h 122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2688" h="1224">
                  <a:moveTo>
                    <a:pt x="0" y="0"/>
                  </a:moveTo>
                  <a:lnTo>
                    <a:pt x="960" y="552"/>
                  </a:lnTo>
                  <a:lnTo>
                    <a:pt x="1968" y="264"/>
                  </a:lnTo>
                  <a:lnTo>
                    <a:pt x="2028" y="270"/>
                  </a:lnTo>
                  <a:lnTo>
                    <a:pt x="2661" y="528"/>
                  </a:lnTo>
                  <a:lnTo>
                    <a:pt x="2688" y="648"/>
                  </a:lnTo>
                  <a:lnTo>
                    <a:pt x="2304" y="1080"/>
                  </a:lnTo>
                  <a:lnTo>
                    <a:pt x="1584" y="1224"/>
                  </a:lnTo>
                  <a:lnTo>
                    <a:pt x="1296" y="936"/>
                  </a:lnTo>
                  <a:lnTo>
                    <a:pt x="864" y="1032"/>
                  </a:lnTo>
                  <a:lnTo>
                    <a:pt x="0" y="55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7" name="Freeform 5"/>
            <p:cNvSpPr>
              <a:spLocks/>
            </p:cNvSpPr>
            <p:nvPr userDrawn="1"/>
          </p:nvSpPr>
          <p:spPr bwMode="hidden">
            <a:xfrm>
              <a:off x="3359" y="1536"/>
              <a:ext cx="2401" cy="1232"/>
            </a:xfrm>
            <a:custGeom>
              <a:avLst/>
              <a:gdLst>
                <a:gd name="T0" fmla="*/ 2208 w 2401"/>
                <a:gd name="T1" fmla="*/ 15 h 1232"/>
                <a:gd name="T2" fmla="*/ 2088 w 2401"/>
                <a:gd name="T3" fmla="*/ 57 h 1232"/>
                <a:gd name="T4" fmla="*/ 1951 w 2401"/>
                <a:gd name="T5" fmla="*/ 99 h 1232"/>
                <a:gd name="T6" fmla="*/ 1704 w 2401"/>
                <a:gd name="T7" fmla="*/ 135 h 1232"/>
                <a:gd name="T8" fmla="*/ 1314 w 2401"/>
                <a:gd name="T9" fmla="*/ 177 h 1232"/>
                <a:gd name="T10" fmla="*/ 1176 w 2401"/>
                <a:gd name="T11" fmla="*/ 189 h 1232"/>
                <a:gd name="T12" fmla="*/ 1122 w 2401"/>
                <a:gd name="T13" fmla="*/ 195 h 1232"/>
                <a:gd name="T14" fmla="*/ 1075 w 2401"/>
                <a:gd name="T15" fmla="*/ 231 h 1232"/>
                <a:gd name="T16" fmla="*/ 924 w 2401"/>
                <a:gd name="T17" fmla="*/ 321 h 1232"/>
                <a:gd name="T18" fmla="*/ 840 w 2401"/>
                <a:gd name="T19" fmla="*/ 369 h 1232"/>
                <a:gd name="T20" fmla="*/ 630 w 2401"/>
                <a:gd name="T21" fmla="*/ 458 h 1232"/>
                <a:gd name="T22" fmla="*/ 529 w 2401"/>
                <a:gd name="T23" fmla="*/ 500 h 1232"/>
                <a:gd name="T24" fmla="*/ 487 w 2401"/>
                <a:gd name="T25" fmla="*/ 542 h 1232"/>
                <a:gd name="T26" fmla="*/ 457 w 2401"/>
                <a:gd name="T27" fmla="*/ 590 h 1232"/>
                <a:gd name="T28" fmla="*/ 402 w 2401"/>
                <a:gd name="T29" fmla="*/ 638 h 1232"/>
                <a:gd name="T30" fmla="*/ 330 w 2401"/>
                <a:gd name="T31" fmla="*/ 758 h 1232"/>
                <a:gd name="T32" fmla="*/ 312 w 2401"/>
                <a:gd name="T33" fmla="*/ 788 h 1232"/>
                <a:gd name="T34" fmla="*/ 252 w 2401"/>
                <a:gd name="T35" fmla="*/ 824 h 1232"/>
                <a:gd name="T36" fmla="*/ 84 w 2401"/>
                <a:gd name="T37" fmla="*/ 926 h 1232"/>
                <a:gd name="T38" fmla="*/ 0 w 2401"/>
                <a:gd name="T39" fmla="*/ 992 h 1232"/>
                <a:gd name="T40" fmla="*/ 12 w 2401"/>
                <a:gd name="T41" fmla="*/ 1040 h 1232"/>
                <a:gd name="T42" fmla="*/ 132 w 2401"/>
                <a:gd name="T43" fmla="*/ 1034 h 1232"/>
                <a:gd name="T44" fmla="*/ 336 w 2401"/>
                <a:gd name="T45" fmla="*/ 980 h 1232"/>
                <a:gd name="T46" fmla="*/ 529 w 2401"/>
                <a:gd name="T47" fmla="*/ 896 h 1232"/>
                <a:gd name="T48" fmla="*/ 576 w 2401"/>
                <a:gd name="T49" fmla="*/ 872 h 1232"/>
                <a:gd name="T50" fmla="*/ 714 w 2401"/>
                <a:gd name="T51" fmla="*/ 848 h 1232"/>
                <a:gd name="T52" fmla="*/ 966 w 2401"/>
                <a:gd name="T53" fmla="*/ 794 h 1232"/>
                <a:gd name="T54" fmla="*/ 1212 w 2401"/>
                <a:gd name="T55" fmla="*/ 782 h 1232"/>
                <a:gd name="T56" fmla="*/ 1416 w 2401"/>
                <a:gd name="T57" fmla="*/ 872 h 1232"/>
                <a:gd name="T58" fmla="*/ 1464 w 2401"/>
                <a:gd name="T59" fmla="*/ 932 h 1232"/>
                <a:gd name="T60" fmla="*/ 1440 w 2401"/>
                <a:gd name="T61" fmla="*/ 992 h 1232"/>
                <a:gd name="T62" fmla="*/ 1302 w 2401"/>
                <a:gd name="T63" fmla="*/ 1040 h 1232"/>
                <a:gd name="T64" fmla="*/ 1158 w 2401"/>
                <a:gd name="T65" fmla="*/ 1100 h 1232"/>
                <a:gd name="T66" fmla="*/ 1093 w 2401"/>
                <a:gd name="T67" fmla="*/ 1148 h 1232"/>
                <a:gd name="T68" fmla="*/ 1075 w 2401"/>
                <a:gd name="T69" fmla="*/ 1208 h 1232"/>
                <a:gd name="T70" fmla="*/ 1093 w 2401"/>
                <a:gd name="T71" fmla="*/ 1232 h 1232"/>
                <a:gd name="T72" fmla="*/ 1152 w 2401"/>
                <a:gd name="T73" fmla="*/ 1226 h 1232"/>
                <a:gd name="T74" fmla="*/ 1332 w 2401"/>
                <a:gd name="T75" fmla="*/ 1208 h 1232"/>
                <a:gd name="T76" fmla="*/ 1434 w 2401"/>
                <a:gd name="T77" fmla="*/ 1184 h 1232"/>
                <a:gd name="T78" fmla="*/ 1464 w 2401"/>
                <a:gd name="T79" fmla="*/ 1172 h 1232"/>
                <a:gd name="T80" fmla="*/ 1578 w 2401"/>
                <a:gd name="T81" fmla="*/ 1130 h 1232"/>
                <a:gd name="T82" fmla="*/ 1758 w 2401"/>
                <a:gd name="T83" fmla="*/ 1064 h 1232"/>
                <a:gd name="T84" fmla="*/ 1872 w 2401"/>
                <a:gd name="T85" fmla="*/ 962 h 1232"/>
                <a:gd name="T86" fmla="*/ 1986 w 2401"/>
                <a:gd name="T87" fmla="*/ 800 h 1232"/>
                <a:gd name="T88" fmla="*/ 2166 w 2401"/>
                <a:gd name="T89" fmla="*/ 650 h 1232"/>
                <a:gd name="T90" fmla="*/ 2257 w 2401"/>
                <a:gd name="T91" fmla="*/ 590 h 1232"/>
                <a:gd name="T92" fmla="*/ 2400 w 2401"/>
                <a:gd name="T93" fmla="*/ 57 h 1232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0" t="0" r="r" b="b"/>
              <a:pathLst>
                <a:path w="2401" h="1232">
                  <a:moveTo>
                    <a:pt x="2310" y="3"/>
                  </a:moveTo>
                  <a:lnTo>
                    <a:pt x="2280" y="3"/>
                  </a:lnTo>
                  <a:lnTo>
                    <a:pt x="2208" y="15"/>
                  </a:lnTo>
                  <a:lnTo>
                    <a:pt x="2136" y="27"/>
                  </a:lnTo>
                  <a:lnTo>
                    <a:pt x="2112" y="39"/>
                  </a:lnTo>
                  <a:lnTo>
                    <a:pt x="2088" y="57"/>
                  </a:lnTo>
                  <a:lnTo>
                    <a:pt x="2082" y="63"/>
                  </a:lnTo>
                  <a:lnTo>
                    <a:pt x="2076" y="69"/>
                  </a:lnTo>
                  <a:lnTo>
                    <a:pt x="1951" y="99"/>
                  </a:lnTo>
                  <a:lnTo>
                    <a:pt x="1896" y="111"/>
                  </a:lnTo>
                  <a:lnTo>
                    <a:pt x="1836" y="117"/>
                  </a:lnTo>
                  <a:lnTo>
                    <a:pt x="1704" y="135"/>
                  </a:lnTo>
                  <a:lnTo>
                    <a:pt x="1572" y="153"/>
                  </a:lnTo>
                  <a:lnTo>
                    <a:pt x="1434" y="165"/>
                  </a:lnTo>
                  <a:lnTo>
                    <a:pt x="1314" y="177"/>
                  </a:lnTo>
                  <a:lnTo>
                    <a:pt x="1260" y="183"/>
                  </a:lnTo>
                  <a:lnTo>
                    <a:pt x="1212" y="189"/>
                  </a:lnTo>
                  <a:lnTo>
                    <a:pt x="1176" y="189"/>
                  </a:lnTo>
                  <a:lnTo>
                    <a:pt x="1146" y="195"/>
                  </a:lnTo>
                  <a:lnTo>
                    <a:pt x="1128" y="195"/>
                  </a:lnTo>
                  <a:lnTo>
                    <a:pt x="1122" y="195"/>
                  </a:lnTo>
                  <a:lnTo>
                    <a:pt x="1116" y="201"/>
                  </a:lnTo>
                  <a:lnTo>
                    <a:pt x="1105" y="207"/>
                  </a:lnTo>
                  <a:lnTo>
                    <a:pt x="1075" y="231"/>
                  </a:lnTo>
                  <a:lnTo>
                    <a:pt x="1026" y="261"/>
                  </a:lnTo>
                  <a:lnTo>
                    <a:pt x="972" y="291"/>
                  </a:lnTo>
                  <a:lnTo>
                    <a:pt x="924" y="321"/>
                  </a:lnTo>
                  <a:lnTo>
                    <a:pt x="876" y="345"/>
                  </a:lnTo>
                  <a:lnTo>
                    <a:pt x="846" y="363"/>
                  </a:lnTo>
                  <a:lnTo>
                    <a:pt x="840" y="369"/>
                  </a:lnTo>
                  <a:lnTo>
                    <a:pt x="834" y="369"/>
                  </a:lnTo>
                  <a:lnTo>
                    <a:pt x="732" y="417"/>
                  </a:lnTo>
                  <a:lnTo>
                    <a:pt x="630" y="458"/>
                  </a:lnTo>
                  <a:lnTo>
                    <a:pt x="588" y="476"/>
                  </a:lnTo>
                  <a:lnTo>
                    <a:pt x="552" y="488"/>
                  </a:lnTo>
                  <a:lnTo>
                    <a:pt x="529" y="500"/>
                  </a:lnTo>
                  <a:lnTo>
                    <a:pt x="517" y="506"/>
                  </a:lnTo>
                  <a:lnTo>
                    <a:pt x="499" y="524"/>
                  </a:lnTo>
                  <a:lnTo>
                    <a:pt x="487" y="542"/>
                  </a:lnTo>
                  <a:lnTo>
                    <a:pt x="481" y="560"/>
                  </a:lnTo>
                  <a:lnTo>
                    <a:pt x="481" y="578"/>
                  </a:lnTo>
                  <a:lnTo>
                    <a:pt x="457" y="590"/>
                  </a:lnTo>
                  <a:lnTo>
                    <a:pt x="438" y="596"/>
                  </a:lnTo>
                  <a:lnTo>
                    <a:pt x="420" y="614"/>
                  </a:lnTo>
                  <a:lnTo>
                    <a:pt x="402" y="638"/>
                  </a:lnTo>
                  <a:lnTo>
                    <a:pt x="366" y="698"/>
                  </a:lnTo>
                  <a:lnTo>
                    <a:pt x="348" y="728"/>
                  </a:lnTo>
                  <a:lnTo>
                    <a:pt x="330" y="758"/>
                  </a:lnTo>
                  <a:lnTo>
                    <a:pt x="324" y="776"/>
                  </a:lnTo>
                  <a:lnTo>
                    <a:pt x="318" y="782"/>
                  </a:lnTo>
                  <a:lnTo>
                    <a:pt x="312" y="788"/>
                  </a:lnTo>
                  <a:lnTo>
                    <a:pt x="300" y="794"/>
                  </a:lnTo>
                  <a:lnTo>
                    <a:pt x="282" y="806"/>
                  </a:lnTo>
                  <a:lnTo>
                    <a:pt x="252" y="824"/>
                  </a:lnTo>
                  <a:lnTo>
                    <a:pt x="199" y="854"/>
                  </a:lnTo>
                  <a:lnTo>
                    <a:pt x="151" y="884"/>
                  </a:lnTo>
                  <a:lnTo>
                    <a:pt x="84" y="926"/>
                  </a:lnTo>
                  <a:lnTo>
                    <a:pt x="30" y="962"/>
                  </a:lnTo>
                  <a:lnTo>
                    <a:pt x="12" y="974"/>
                  </a:lnTo>
                  <a:lnTo>
                    <a:pt x="0" y="992"/>
                  </a:lnTo>
                  <a:lnTo>
                    <a:pt x="0" y="1004"/>
                  </a:lnTo>
                  <a:lnTo>
                    <a:pt x="0" y="1022"/>
                  </a:lnTo>
                  <a:lnTo>
                    <a:pt x="12" y="1040"/>
                  </a:lnTo>
                  <a:lnTo>
                    <a:pt x="42" y="1046"/>
                  </a:lnTo>
                  <a:lnTo>
                    <a:pt x="84" y="1046"/>
                  </a:lnTo>
                  <a:lnTo>
                    <a:pt x="132" y="1034"/>
                  </a:lnTo>
                  <a:lnTo>
                    <a:pt x="193" y="1022"/>
                  </a:lnTo>
                  <a:lnTo>
                    <a:pt x="264" y="1004"/>
                  </a:lnTo>
                  <a:lnTo>
                    <a:pt x="336" y="980"/>
                  </a:lnTo>
                  <a:lnTo>
                    <a:pt x="408" y="950"/>
                  </a:lnTo>
                  <a:lnTo>
                    <a:pt x="475" y="920"/>
                  </a:lnTo>
                  <a:lnTo>
                    <a:pt x="529" y="896"/>
                  </a:lnTo>
                  <a:lnTo>
                    <a:pt x="564" y="878"/>
                  </a:lnTo>
                  <a:lnTo>
                    <a:pt x="570" y="872"/>
                  </a:lnTo>
                  <a:lnTo>
                    <a:pt x="576" y="872"/>
                  </a:lnTo>
                  <a:lnTo>
                    <a:pt x="606" y="872"/>
                  </a:lnTo>
                  <a:lnTo>
                    <a:pt x="648" y="866"/>
                  </a:lnTo>
                  <a:lnTo>
                    <a:pt x="714" y="848"/>
                  </a:lnTo>
                  <a:lnTo>
                    <a:pt x="793" y="830"/>
                  </a:lnTo>
                  <a:lnTo>
                    <a:pt x="876" y="812"/>
                  </a:lnTo>
                  <a:lnTo>
                    <a:pt x="966" y="794"/>
                  </a:lnTo>
                  <a:lnTo>
                    <a:pt x="1063" y="782"/>
                  </a:lnTo>
                  <a:lnTo>
                    <a:pt x="1152" y="776"/>
                  </a:lnTo>
                  <a:lnTo>
                    <a:pt x="1212" y="782"/>
                  </a:lnTo>
                  <a:lnTo>
                    <a:pt x="1284" y="806"/>
                  </a:lnTo>
                  <a:lnTo>
                    <a:pt x="1357" y="836"/>
                  </a:lnTo>
                  <a:lnTo>
                    <a:pt x="1416" y="872"/>
                  </a:lnTo>
                  <a:lnTo>
                    <a:pt x="1434" y="890"/>
                  </a:lnTo>
                  <a:lnTo>
                    <a:pt x="1452" y="908"/>
                  </a:lnTo>
                  <a:lnTo>
                    <a:pt x="1464" y="932"/>
                  </a:lnTo>
                  <a:lnTo>
                    <a:pt x="1464" y="950"/>
                  </a:lnTo>
                  <a:lnTo>
                    <a:pt x="1458" y="968"/>
                  </a:lnTo>
                  <a:lnTo>
                    <a:pt x="1440" y="992"/>
                  </a:lnTo>
                  <a:lnTo>
                    <a:pt x="1410" y="1004"/>
                  </a:lnTo>
                  <a:lnTo>
                    <a:pt x="1369" y="1022"/>
                  </a:lnTo>
                  <a:lnTo>
                    <a:pt x="1302" y="1040"/>
                  </a:lnTo>
                  <a:lnTo>
                    <a:pt x="1248" y="1064"/>
                  </a:lnTo>
                  <a:lnTo>
                    <a:pt x="1200" y="1082"/>
                  </a:lnTo>
                  <a:lnTo>
                    <a:pt x="1158" y="1100"/>
                  </a:lnTo>
                  <a:lnTo>
                    <a:pt x="1128" y="1118"/>
                  </a:lnTo>
                  <a:lnTo>
                    <a:pt x="1110" y="1130"/>
                  </a:lnTo>
                  <a:lnTo>
                    <a:pt x="1093" y="1148"/>
                  </a:lnTo>
                  <a:lnTo>
                    <a:pt x="1081" y="1160"/>
                  </a:lnTo>
                  <a:lnTo>
                    <a:pt x="1069" y="1190"/>
                  </a:lnTo>
                  <a:lnTo>
                    <a:pt x="1075" y="1208"/>
                  </a:lnTo>
                  <a:lnTo>
                    <a:pt x="1081" y="1220"/>
                  </a:lnTo>
                  <a:lnTo>
                    <a:pt x="1087" y="1226"/>
                  </a:lnTo>
                  <a:lnTo>
                    <a:pt x="1093" y="1232"/>
                  </a:lnTo>
                  <a:lnTo>
                    <a:pt x="1110" y="1232"/>
                  </a:lnTo>
                  <a:lnTo>
                    <a:pt x="1128" y="1226"/>
                  </a:lnTo>
                  <a:lnTo>
                    <a:pt x="1152" y="1226"/>
                  </a:lnTo>
                  <a:lnTo>
                    <a:pt x="1212" y="1220"/>
                  </a:lnTo>
                  <a:lnTo>
                    <a:pt x="1272" y="1214"/>
                  </a:lnTo>
                  <a:lnTo>
                    <a:pt x="1332" y="1208"/>
                  </a:lnTo>
                  <a:lnTo>
                    <a:pt x="1393" y="1196"/>
                  </a:lnTo>
                  <a:lnTo>
                    <a:pt x="1416" y="1190"/>
                  </a:lnTo>
                  <a:lnTo>
                    <a:pt x="1434" y="1184"/>
                  </a:lnTo>
                  <a:lnTo>
                    <a:pt x="1446" y="1178"/>
                  </a:lnTo>
                  <a:lnTo>
                    <a:pt x="1452" y="1178"/>
                  </a:lnTo>
                  <a:lnTo>
                    <a:pt x="1464" y="1172"/>
                  </a:lnTo>
                  <a:lnTo>
                    <a:pt x="1488" y="1166"/>
                  </a:lnTo>
                  <a:lnTo>
                    <a:pt x="1530" y="1148"/>
                  </a:lnTo>
                  <a:lnTo>
                    <a:pt x="1578" y="1130"/>
                  </a:lnTo>
                  <a:lnTo>
                    <a:pt x="1681" y="1094"/>
                  </a:lnTo>
                  <a:lnTo>
                    <a:pt x="1722" y="1076"/>
                  </a:lnTo>
                  <a:lnTo>
                    <a:pt x="1758" y="1064"/>
                  </a:lnTo>
                  <a:lnTo>
                    <a:pt x="1812" y="1040"/>
                  </a:lnTo>
                  <a:lnTo>
                    <a:pt x="1848" y="1004"/>
                  </a:lnTo>
                  <a:lnTo>
                    <a:pt x="1872" y="962"/>
                  </a:lnTo>
                  <a:lnTo>
                    <a:pt x="1890" y="932"/>
                  </a:lnTo>
                  <a:lnTo>
                    <a:pt x="1932" y="866"/>
                  </a:lnTo>
                  <a:lnTo>
                    <a:pt x="1986" y="800"/>
                  </a:lnTo>
                  <a:lnTo>
                    <a:pt x="2046" y="740"/>
                  </a:lnTo>
                  <a:lnTo>
                    <a:pt x="2112" y="692"/>
                  </a:lnTo>
                  <a:lnTo>
                    <a:pt x="2166" y="650"/>
                  </a:lnTo>
                  <a:lnTo>
                    <a:pt x="2214" y="620"/>
                  </a:lnTo>
                  <a:lnTo>
                    <a:pt x="2244" y="596"/>
                  </a:lnTo>
                  <a:lnTo>
                    <a:pt x="2257" y="590"/>
                  </a:lnTo>
                  <a:lnTo>
                    <a:pt x="2400" y="518"/>
                  </a:lnTo>
                  <a:lnTo>
                    <a:pt x="2400" y="57"/>
                  </a:lnTo>
                  <a:lnTo>
                    <a:pt x="2401" y="0"/>
                  </a:lnTo>
                  <a:lnTo>
                    <a:pt x="2310" y="3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" name="Freeform 6"/>
            <p:cNvSpPr>
              <a:spLocks/>
            </p:cNvSpPr>
            <p:nvPr userDrawn="1"/>
          </p:nvSpPr>
          <p:spPr bwMode="hidden">
            <a:xfrm>
              <a:off x="3792" y="1536"/>
              <a:ext cx="1968" cy="762"/>
            </a:xfrm>
            <a:custGeom>
              <a:avLst/>
              <a:gdLst>
                <a:gd name="T0" fmla="*/ 965 w 1968"/>
                <a:gd name="T1" fmla="*/ 165 h 762"/>
                <a:gd name="T2" fmla="*/ 696 w 1968"/>
                <a:gd name="T3" fmla="*/ 200 h 762"/>
                <a:gd name="T4" fmla="*/ 693 w 1968"/>
                <a:gd name="T5" fmla="*/ 237 h 762"/>
                <a:gd name="T6" fmla="*/ 924 w 1968"/>
                <a:gd name="T7" fmla="*/ 258 h 762"/>
                <a:gd name="T8" fmla="*/ 993 w 1968"/>
                <a:gd name="T9" fmla="*/ 267 h 762"/>
                <a:gd name="T10" fmla="*/ 681 w 1968"/>
                <a:gd name="T11" fmla="*/ 291 h 762"/>
                <a:gd name="T12" fmla="*/ 633 w 1968"/>
                <a:gd name="T13" fmla="*/ 309 h 762"/>
                <a:gd name="T14" fmla="*/ 645 w 1968"/>
                <a:gd name="T15" fmla="*/ 336 h 762"/>
                <a:gd name="T16" fmla="*/ 672 w 1968"/>
                <a:gd name="T17" fmla="*/ 351 h 762"/>
                <a:gd name="T18" fmla="*/ 984 w 1968"/>
                <a:gd name="T19" fmla="*/ 333 h 762"/>
                <a:gd name="T20" fmla="*/ 1080 w 1968"/>
                <a:gd name="T21" fmla="*/ 357 h 762"/>
                <a:gd name="T22" fmla="*/ 624 w 1968"/>
                <a:gd name="T23" fmla="*/ 492 h 762"/>
                <a:gd name="T24" fmla="*/ 616 w 1968"/>
                <a:gd name="T25" fmla="*/ 536 h 762"/>
                <a:gd name="T26" fmla="*/ 8 w 1968"/>
                <a:gd name="T27" fmla="*/ 724 h 762"/>
                <a:gd name="T28" fmla="*/ 0 w 1968"/>
                <a:gd name="T29" fmla="*/ 756 h 762"/>
                <a:gd name="T30" fmla="*/ 27 w 1968"/>
                <a:gd name="T31" fmla="*/ 762 h 762"/>
                <a:gd name="T32" fmla="*/ 664 w 1968"/>
                <a:gd name="T33" fmla="*/ 564 h 762"/>
                <a:gd name="T34" fmla="*/ 856 w 1968"/>
                <a:gd name="T35" fmla="*/ 600 h 762"/>
                <a:gd name="T36" fmla="*/ 1158 w 1968"/>
                <a:gd name="T37" fmla="*/ 507 h 762"/>
                <a:gd name="T38" fmla="*/ 1434 w 1968"/>
                <a:gd name="T39" fmla="*/ 465 h 762"/>
                <a:gd name="T40" fmla="*/ 1572 w 1968"/>
                <a:gd name="T41" fmla="*/ 368 h 762"/>
                <a:gd name="T42" fmla="*/ 1712 w 1968"/>
                <a:gd name="T43" fmla="*/ 340 h 762"/>
                <a:gd name="T44" fmla="*/ 1856 w 1968"/>
                <a:gd name="T45" fmla="*/ 328 h 762"/>
                <a:gd name="T46" fmla="*/ 1968 w 1968"/>
                <a:gd name="T47" fmla="*/ 330 h 762"/>
                <a:gd name="T48" fmla="*/ 1968 w 1968"/>
                <a:gd name="T49" fmla="*/ 0 h 762"/>
                <a:gd name="T50" fmla="*/ 1934 w 1968"/>
                <a:gd name="T51" fmla="*/ 3 h 762"/>
                <a:gd name="T52" fmla="*/ 1832 w 1968"/>
                <a:gd name="T53" fmla="*/ 5 h 762"/>
                <a:gd name="T54" fmla="*/ 1682 w 1968"/>
                <a:gd name="T55" fmla="*/ 35 h 762"/>
                <a:gd name="T56" fmla="*/ 1643 w 1968"/>
                <a:gd name="T57" fmla="*/ 72 h 762"/>
                <a:gd name="T58" fmla="*/ 1392 w 1968"/>
                <a:gd name="T59" fmla="*/ 119 h 7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968" h="762">
                  <a:moveTo>
                    <a:pt x="965" y="165"/>
                  </a:moveTo>
                  <a:lnTo>
                    <a:pt x="696" y="200"/>
                  </a:lnTo>
                  <a:lnTo>
                    <a:pt x="693" y="237"/>
                  </a:lnTo>
                  <a:lnTo>
                    <a:pt x="924" y="258"/>
                  </a:lnTo>
                  <a:lnTo>
                    <a:pt x="993" y="267"/>
                  </a:lnTo>
                  <a:lnTo>
                    <a:pt x="681" y="291"/>
                  </a:lnTo>
                  <a:lnTo>
                    <a:pt x="633" y="309"/>
                  </a:lnTo>
                  <a:lnTo>
                    <a:pt x="645" y="336"/>
                  </a:lnTo>
                  <a:lnTo>
                    <a:pt x="672" y="351"/>
                  </a:lnTo>
                  <a:lnTo>
                    <a:pt x="984" y="333"/>
                  </a:lnTo>
                  <a:lnTo>
                    <a:pt x="1080" y="357"/>
                  </a:lnTo>
                  <a:lnTo>
                    <a:pt x="624" y="492"/>
                  </a:lnTo>
                  <a:lnTo>
                    <a:pt x="616" y="536"/>
                  </a:lnTo>
                  <a:lnTo>
                    <a:pt x="8" y="724"/>
                  </a:lnTo>
                  <a:lnTo>
                    <a:pt x="0" y="756"/>
                  </a:lnTo>
                  <a:lnTo>
                    <a:pt x="27" y="762"/>
                  </a:lnTo>
                  <a:lnTo>
                    <a:pt x="664" y="564"/>
                  </a:lnTo>
                  <a:lnTo>
                    <a:pt x="856" y="600"/>
                  </a:lnTo>
                  <a:lnTo>
                    <a:pt x="1158" y="507"/>
                  </a:lnTo>
                  <a:lnTo>
                    <a:pt x="1434" y="465"/>
                  </a:lnTo>
                  <a:lnTo>
                    <a:pt x="1572" y="368"/>
                  </a:lnTo>
                  <a:lnTo>
                    <a:pt x="1712" y="340"/>
                  </a:lnTo>
                  <a:lnTo>
                    <a:pt x="1856" y="328"/>
                  </a:lnTo>
                  <a:lnTo>
                    <a:pt x="1968" y="330"/>
                  </a:lnTo>
                  <a:lnTo>
                    <a:pt x="1968" y="0"/>
                  </a:lnTo>
                  <a:lnTo>
                    <a:pt x="1934" y="3"/>
                  </a:lnTo>
                  <a:lnTo>
                    <a:pt x="1832" y="5"/>
                  </a:lnTo>
                  <a:lnTo>
                    <a:pt x="1682" y="35"/>
                  </a:lnTo>
                  <a:lnTo>
                    <a:pt x="1643" y="72"/>
                  </a:lnTo>
                  <a:lnTo>
                    <a:pt x="1392" y="119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ru-RU"/>
            </a:p>
          </p:txBody>
        </p:sp>
        <p:sp>
          <p:nvSpPr>
            <p:cNvPr id="9" name="Freeform 7"/>
            <p:cNvSpPr>
              <a:spLocks/>
            </p:cNvSpPr>
            <p:nvPr userDrawn="1"/>
          </p:nvSpPr>
          <p:spPr bwMode="hidden">
            <a:xfrm>
              <a:off x="3599" y="2477"/>
              <a:ext cx="186" cy="120"/>
            </a:xfrm>
            <a:custGeom>
              <a:avLst/>
              <a:gdLst>
                <a:gd name="T0" fmla="*/ 189 w 185"/>
                <a:gd name="T1" fmla="*/ 0 h 120"/>
                <a:gd name="T2" fmla="*/ 189 w 185"/>
                <a:gd name="T3" fmla="*/ 6 h 120"/>
                <a:gd name="T4" fmla="*/ 189 w 185"/>
                <a:gd name="T5" fmla="*/ 18 h 120"/>
                <a:gd name="T6" fmla="*/ 189 w 185"/>
                <a:gd name="T7" fmla="*/ 36 h 120"/>
                <a:gd name="T8" fmla="*/ 183 w 185"/>
                <a:gd name="T9" fmla="*/ 54 h 120"/>
                <a:gd name="T10" fmla="*/ 165 w 185"/>
                <a:gd name="T11" fmla="*/ 72 h 120"/>
                <a:gd name="T12" fmla="*/ 141 w 185"/>
                <a:gd name="T13" fmla="*/ 96 h 120"/>
                <a:gd name="T14" fmla="*/ 105 w 185"/>
                <a:gd name="T15" fmla="*/ 108 h 120"/>
                <a:gd name="T16" fmla="*/ 47 w 185"/>
                <a:gd name="T17" fmla="*/ 120 h 120"/>
                <a:gd name="T18" fmla="*/ 29 w 185"/>
                <a:gd name="T19" fmla="*/ 120 h 120"/>
                <a:gd name="T20" fmla="*/ 17 w 185"/>
                <a:gd name="T21" fmla="*/ 114 h 120"/>
                <a:gd name="T22" fmla="*/ 0 w 185"/>
                <a:gd name="T23" fmla="*/ 96 h 120"/>
                <a:gd name="T24" fmla="*/ 0 w 185"/>
                <a:gd name="T25" fmla="*/ 78 h 120"/>
                <a:gd name="T26" fmla="*/ 0 w 185"/>
                <a:gd name="T27" fmla="*/ 72 h 120"/>
                <a:gd name="T28" fmla="*/ 189 w 185"/>
                <a:gd name="T29" fmla="*/ 0 h 120"/>
                <a:gd name="T30" fmla="*/ 189 w 185"/>
                <a:gd name="T31" fmla="*/ 0 h 12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85" h="120">
                  <a:moveTo>
                    <a:pt x="185" y="0"/>
                  </a:moveTo>
                  <a:lnTo>
                    <a:pt x="185" y="6"/>
                  </a:lnTo>
                  <a:lnTo>
                    <a:pt x="185" y="18"/>
                  </a:lnTo>
                  <a:lnTo>
                    <a:pt x="185" y="36"/>
                  </a:lnTo>
                  <a:lnTo>
                    <a:pt x="179" y="54"/>
                  </a:lnTo>
                  <a:lnTo>
                    <a:pt x="161" y="72"/>
                  </a:lnTo>
                  <a:lnTo>
                    <a:pt x="137" y="96"/>
                  </a:lnTo>
                  <a:lnTo>
                    <a:pt x="101" y="108"/>
                  </a:lnTo>
                  <a:lnTo>
                    <a:pt x="47" y="120"/>
                  </a:lnTo>
                  <a:lnTo>
                    <a:pt x="29" y="120"/>
                  </a:lnTo>
                  <a:lnTo>
                    <a:pt x="17" y="114"/>
                  </a:lnTo>
                  <a:lnTo>
                    <a:pt x="0" y="96"/>
                  </a:lnTo>
                  <a:lnTo>
                    <a:pt x="0" y="78"/>
                  </a:lnTo>
                  <a:lnTo>
                    <a:pt x="0" y="72"/>
                  </a:lnTo>
                  <a:lnTo>
                    <a:pt x="185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0" name="Freeform 8"/>
            <p:cNvSpPr>
              <a:spLocks/>
            </p:cNvSpPr>
            <p:nvPr userDrawn="1"/>
          </p:nvSpPr>
          <p:spPr bwMode="hidden">
            <a:xfrm>
              <a:off x="3779" y="2393"/>
              <a:ext cx="185" cy="120"/>
            </a:xfrm>
            <a:custGeom>
              <a:avLst/>
              <a:gdLst>
                <a:gd name="T0" fmla="*/ 185 w 185"/>
                <a:gd name="T1" fmla="*/ 0 h 120"/>
                <a:gd name="T2" fmla="*/ 185 w 185"/>
                <a:gd name="T3" fmla="*/ 6 h 120"/>
                <a:gd name="T4" fmla="*/ 179 w 185"/>
                <a:gd name="T5" fmla="*/ 24 h 120"/>
                <a:gd name="T6" fmla="*/ 167 w 185"/>
                <a:gd name="T7" fmla="*/ 42 h 120"/>
                <a:gd name="T8" fmla="*/ 149 w 185"/>
                <a:gd name="T9" fmla="*/ 66 h 120"/>
                <a:gd name="T10" fmla="*/ 131 w 185"/>
                <a:gd name="T11" fmla="*/ 90 h 120"/>
                <a:gd name="T12" fmla="*/ 102 w 185"/>
                <a:gd name="T13" fmla="*/ 108 h 120"/>
                <a:gd name="T14" fmla="*/ 66 w 185"/>
                <a:gd name="T15" fmla="*/ 120 h 120"/>
                <a:gd name="T16" fmla="*/ 18 w 185"/>
                <a:gd name="T17" fmla="*/ 120 h 120"/>
                <a:gd name="T18" fmla="*/ 0 w 185"/>
                <a:gd name="T19" fmla="*/ 60 h 120"/>
                <a:gd name="T20" fmla="*/ 185 w 185"/>
                <a:gd name="T21" fmla="*/ 0 h 120"/>
                <a:gd name="T22" fmla="*/ 185 w 185"/>
                <a:gd name="T23" fmla="*/ 0 h 12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85" h="120">
                  <a:moveTo>
                    <a:pt x="185" y="0"/>
                  </a:moveTo>
                  <a:lnTo>
                    <a:pt x="185" y="6"/>
                  </a:lnTo>
                  <a:lnTo>
                    <a:pt x="179" y="24"/>
                  </a:lnTo>
                  <a:lnTo>
                    <a:pt x="167" y="42"/>
                  </a:lnTo>
                  <a:lnTo>
                    <a:pt x="149" y="66"/>
                  </a:lnTo>
                  <a:lnTo>
                    <a:pt x="131" y="90"/>
                  </a:lnTo>
                  <a:lnTo>
                    <a:pt x="102" y="108"/>
                  </a:lnTo>
                  <a:lnTo>
                    <a:pt x="66" y="120"/>
                  </a:lnTo>
                  <a:lnTo>
                    <a:pt x="18" y="120"/>
                  </a:lnTo>
                  <a:lnTo>
                    <a:pt x="0" y="60"/>
                  </a:lnTo>
                  <a:lnTo>
                    <a:pt x="185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1" name="Freeform 9"/>
            <p:cNvSpPr>
              <a:spLocks/>
            </p:cNvSpPr>
            <p:nvPr userDrawn="1"/>
          </p:nvSpPr>
          <p:spPr bwMode="hidden">
            <a:xfrm>
              <a:off x="3839" y="1836"/>
              <a:ext cx="528" cy="275"/>
            </a:xfrm>
            <a:custGeom>
              <a:avLst/>
              <a:gdLst>
                <a:gd name="T0" fmla="*/ 0 w 526"/>
                <a:gd name="T1" fmla="*/ 275 h 275"/>
                <a:gd name="T2" fmla="*/ 0 w 526"/>
                <a:gd name="T3" fmla="*/ 269 h 275"/>
                <a:gd name="T4" fmla="*/ 6 w 526"/>
                <a:gd name="T5" fmla="*/ 251 h 275"/>
                <a:gd name="T6" fmla="*/ 6 w 526"/>
                <a:gd name="T7" fmla="*/ 239 h 275"/>
                <a:gd name="T8" fmla="*/ 12 w 526"/>
                <a:gd name="T9" fmla="*/ 227 h 275"/>
                <a:gd name="T10" fmla="*/ 18 w 526"/>
                <a:gd name="T11" fmla="*/ 221 h 275"/>
                <a:gd name="T12" fmla="*/ 36 w 526"/>
                <a:gd name="T13" fmla="*/ 215 h 275"/>
                <a:gd name="T14" fmla="*/ 77 w 526"/>
                <a:gd name="T15" fmla="*/ 203 h 275"/>
                <a:gd name="T16" fmla="*/ 141 w 526"/>
                <a:gd name="T17" fmla="*/ 179 h 275"/>
                <a:gd name="T18" fmla="*/ 213 w 526"/>
                <a:gd name="T19" fmla="*/ 143 h 275"/>
                <a:gd name="T20" fmla="*/ 255 w 526"/>
                <a:gd name="T21" fmla="*/ 120 h 275"/>
                <a:gd name="T22" fmla="*/ 303 w 526"/>
                <a:gd name="T23" fmla="*/ 96 h 275"/>
                <a:gd name="T24" fmla="*/ 401 w 526"/>
                <a:gd name="T25" fmla="*/ 48 h 275"/>
                <a:gd name="T26" fmla="*/ 450 w 526"/>
                <a:gd name="T27" fmla="*/ 30 h 275"/>
                <a:gd name="T28" fmla="*/ 486 w 526"/>
                <a:gd name="T29" fmla="*/ 12 h 275"/>
                <a:gd name="T30" fmla="*/ 510 w 526"/>
                <a:gd name="T31" fmla="*/ 6 h 275"/>
                <a:gd name="T32" fmla="*/ 528 w 526"/>
                <a:gd name="T33" fmla="*/ 0 h 275"/>
                <a:gd name="T34" fmla="*/ 534 w 526"/>
                <a:gd name="T35" fmla="*/ 0 h 275"/>
                <a:gd name="T36" fmla="*/ 528 w 526"/>
                <a:gd name="T37" fmla="*/ 6 h 275"/>
                <a:gd name="T38" fmla="*/ 516 w 526"/>
                <a:gd name="T39" fmla="*/ 12 h 275"/>
                <a:gd name="T40" fmla="*/ 492 w 526"/>
                <a:gd name="T41" fmla="*/ 24 h 275"/>
                <a:gd name="T42" fmla="*/ 468 w 526"/>
                <a:gd name="T43" fmla="*/ 42 h 275"/>
                <a:gd name="T44" fmla="*/ 444 w 526"/>
                <a:gd name="T45" fmla="*/ 54 h 275"/>
                <a:gd name="T46" fmla="*/ 401 w 526"/>
                <a:gd name="T47" fmla="*/ 78 h 275"/>
                <a:gd name="T48" fmla="*/ 344 w 526"/>
                <a:gd name="T49" fmla="*/ 108 h 275"/>
                <a:gd name="T50" fmla="*/ 279 w 526"/>
                <a:gd name="T51" fmla="*/ 143 h 275"/>
                <a:gd name="T52" fmla="*/ 131 w 526"/>
                <a:gd name="T53" fmla="*/ 221 h 275"/>
                <a:gd name="T54" fmla="*/ 65 w 526"/>
                <a:gd name="T55" fmla="*/ 251 h 275"/>
                <a:gd name="T56" fmla="*/ 0 w 526"/>
                <a:gd name="T57" fmla="*/ 275 h 275"/>
                <a:gd name="T58" fmla="*/ 0 w 526"/>
                <a:gd name="T59" fmla="*/ 275 h 275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526" h="275">
                  <a:moveTo>
                    <a:pt x="0" y="275"/>
                  </a:moveTo>
                  <a:lnTo>
                    <a:pt x="0" y="269"/>
                  </a:lnTo>
                  <a:lnTo>
                    <a:pt x="6" y="251"/>
                  </a:lnTo>
                  <a:lnTo>
                    <a:pt x="6" y="239"/>
                  </a:lnTo>
                  <a:lnTo>
                    <a:pt x="12" y="227"/>
                  </a:lnTo>
                  <a:lnTo>
                    <a:pt x="18" y="221"/>
                  </a:lnTo>
                  <a:lnTo>
                    <a:pt x="36" y="215"/>
                  </a:lnTo>
                  <a:lnTo>
                    <a:pt x="77" y="203"/>
                  </a:lnTo>
                  <a:lnTo>
                    <a:pt x="137" y="179"/>
                  </a:lnTo>
                  <a:lnTo>
                    <a:pt x="209" y="143"/>
                  </a:lnTo>
                  <a:lnTo>
                    <a:pt x="251" y="120"/>
                  </a:lnTo>
                  <a:lnTo>
                    <a:pt x="299" y="96"/>
                  </a:lnTo>
                  <a:lnTo>
                    <a:pt x="394" y="48"/>
                  </a:lnTo>
                  <a:lnTo>
                    <a:pt x="442" y="30"/>
                  </a:lnTo>
                  <a:lnTo>
                    <a:pt x="478" y="12"/>
                  </a:lnTo>
                  <a:lnTo>
                    <a:pt x="502" y="6"/>
                  </a:lnTo>
                  <a:lnTo>
                    <a:pt x="520" y="0"/>
                  </a:lnTo>
                  <a:lnTo>
                    <a:pt x="526" y="0"/>
                  </a:lnTo>
                  <a:lnTo>
                    <a:pt x="520" y="6"/>
                  </a:lnTo>
                  <a:lnTo>
                    <a:pt x="508" y="12"/>
                  </a:lnTo>
                  <a:lnTo>
                    <a:pt x="484" y="24"/>
                  </a:lnTo>
                  <a:lnTo>
                    <a:pt x="460" y="42"/>
                  </a:lnTo>
                  <a:lnTo>
                    <a:pt x="436" y="54"/>
                  </a:lnTo>
                  <a:lnTo>
                    <a:pt x="394" y="78"/>
                  </a:lnTo>
                  <a:lnTo>
                    <a:pt x="340" y="108"/>
                  </a:lnTo>
                  <a:lnTo>
                    <a:pt x="275" y="143"/>
                  </a:lnTo>
                  <a:lnTo>
                    <a:pt x="131" y="221"/>
                  </a:lnTo>
                  <a:lnTo>
                    <a:pt x="65" y="251"/>
                  </a:lnTo>
                  <a:lnTo>
                    <a:pt x="0" y="27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2" name="Freeform 10"/>
            <p:cNvSpPr>
              <a:spLocks/>
            </p:cNvSpPr>
            <p:nvPr userDrawn="1"/>
          </p:nvSpPr>
          <p:spPr bwMode="hidden">
            <a:xfrm>
              <a:off x="3676" y="2015"/>
              <a:ext cx="721" cy="306"/>
            </a:xfrm>
            <a:custGeom>
              <a:avLst/>
              <a:gdLst>
                <a:gd name="T0" fmla="*/ 48 w 718"/>
                <a:gd name="T1" fmla="*/ 216 h 306"/>
                <a:gd name="T2" fmla="*/ 30 w 718"/>
                <a:gd name="T3" fmla="*/ 252 h 306"/>
                <a:gd name="T4" fmla="*/ 12 w 718"/>
                <a:gd name="T5" fmla="*/ 282 h 306"/>
                <a:gd name="T6" fmla="*/ 6 w 718"/>
                <a:gd name="T7" fmla="*/ 300 h 306"/>
                <a:gd name="T8" fmla="*/ 0 w 718"/>
                <a:gd name="T9" fmla="*/ 306 h 306"/>
                <a:gd name="T10" fmla="*/ 48 w 718"/>
                <a:gd name="T11" fmla="*/ 276 h 306"/>
                <a:gd name="T12" fmla="*/ 84 w 718"/>
                <a:gd name="T13" fmla="*/ 252 h 306"/>
                <a:gd name="T14" fmla="*/ 108 w 718"/>
                <a:gd name="T15" fmla="*/ 234 h 306"/>
                <a:gd name="T16" fmla="*/ 124 w 718"/>
                <a:gd name="T17" fmla="*/ 228 h 306"/>
                <a:gd name="T18" fmla="*/ 130 w 718"/>
                <a:gd name="T19" fmla="*/ 228 h 306"/>
                <a:gd name="T20" fmla="*/ 148 w 718"/>
                <a:gd name="T21" fmla="*/ 222 h 306"/>
                <a:gd name="T22" fmla="*/ 172 w 718"/>
                <a:gd name="T23" fmla="*/ 216 h 306"/>
                <a:gd name="T24" fmla="*/ 202 w 718"/>
                <a:gd name="T25" fmla="*/ 204 h 306"/>
                <a:gd name="T26" fmla="*/ 279 w 718"/>
                <a:gd name="T27" fmla="*/ 180 h 306"/>
                <a:gd name="T28" fmla="*/ 379 w 718"/>
                <a:gd name="T29" fmla="*/ 156 h 306"/>
                <a:gd name="T30" fmla="*/ 469 w 718"/>
                <a:gd name="T31" fmla="*/ 126 h 306"/>
                <a:gd name="T32" fmla="*/ 552 w 718"/>
                <a:gd name="T33" fmla="*/ 102 h 306"/>
                <a:gd name="T34" fmla="*/ 582 w 718"/>
                <a:gd name="T35" fmla="*/ 90 h 306"/>
                <a:gd name="T36" fmla="*/ 616 w 718"/>
                <a:gd name="T37" fmla="*/ 84 h 306"/>
                <a:gd name="T38" fmla="*/ 634 w 718"/>
                <a:gd name="T39" fmla="*/ 78 h 306"/>
                <a:gd name="T40" fmla="*/ 640 w 718"/>
                <a:gd name="T41" fmla="*/ 72 h 306"/>
                <a:gd name="T42" fmla="*/ 646 w 718"/>
                <a:gd name="T43" fmla="*/ 66 h 306"/>
                <a:gd name="T44" fmla="*/ 664 w 718"/>
                <a:gd name="T45" fmla="*/ 60 h 306"/>
                <a:gd name="T46" fmla="*/ 706 w 718"/>
                <a:gd name="T47" fmla="*/ 30 h 306"/>
                <a:gd name="T48" fmla="*/ 724 w 718"/>
                <a:gd name="T49" fmla="*/ 18 h 306"/>
                <a:gd name="T50" fmla="*/ 730 w 718"/>
                <a:gd name="T51" fmla="*/ 6 h 306"/>
                <a:gd name="T52" fmla="*/ 724 w 718"/>
                <a:gd name="T53" fmla="*/ 0 h 306"/>
                <a:gd name="T54" fmla="*/ 700 w 718"/>
                <a:gd name="T55" fmla="*/ 0 h 306"/>
                <a:gd name="T56" fmla="*/ 640 w 718"/>
                <a:gd name="T57" fmla="*/ 0 h 306"/>
                <a:gd name="T58" fmla="*/ 588 w 718"/>
                <a:gd name="T59" fmla="*/ 0 h 306"/>
                <a:gd name="T60" fmla="*/ 552 w 718"/>
                <a:gd name="T61" fmla="*/ 0 h 306"/>
                <a:gd name="T62" fmla="*/ 522 w 718"/>
                <a:gd name="T63" fmla="*/ 18 h 306"/>
                <a:gd name="T64" fmla="*/ 493 w 718"/>
                <a:gd name="T65" fmla="*/ 42 h 306"/>
                <a:gd name="T66" fmla="*/ 475 w 718"/>
                <a:gd name="T67" fmla="*/ 54 h 306"/>
                <a:gd name="T68" fmla="*/ 457 w 718"/>
                <a:gd name="T69" fmla="*/ 60 h 306"/>
                <a:gd name="T70" fmla="*/ 433 w 718"/>
                <a:gd name="T71" fmla="*/ 60 h 306"/>
                <a:gd name="T72" fmla="*/ 397 w 718"/>
                <a:gd name="T73" fmla="*/ 66 h 306"/>
                <a:gd name="T74" fmla="*/ 351 w 718"/>
                <a:gd name="T75" fmla="*/ 84 h 306"/>
                <a:gd name="T76" fmla="*/ 315 w 718"/>
                <a:gd name="T77" fmla="*/ 108 h 306"/>
                <a:gd name="T78" fmla="*/ 291 w 718"/>
                <a:gd name="T79" fmla="*/ 126 h 306"/>
                <a:gd name="T80" fmla="*/ 279 w 718"/>
                <a:gd name="T81" fmla="*/ 132 h 306"/>
                <a:gd name="T82" fmla="*/ 261 w 718"/>
                <a:gd name="T83" fmla="*/ 138 h 306"/>
                <a:gd name="T84" fmla="*/ 225 w 718"/>
                <a:gd name="T85" fmla="*/ 138 h 306"/>
                <a:gd name="T86" fmla="*/ 190 w 718"/>
                <a:gd name="T87" fmla="*/ 138 h 306"/>
                <a:gd name="T88" fmla="*/ 184 w 718"/>
                <a:gd name="T89" fmla="*/ 138 h 306"/>
                <a:gd name="T90" fmla="*/ 178 w 718"/>
                <a:gd name="T91" fmla="*/ 138 h 306"/>
                <a:gd name="T92" fmla="*/ 114 w 718"/>
                <a:gd name="T93" fmla="*/ 162 h 306"/>
                <a:gd name="T94" fmla="*/ 48 w 718"/>
                <a:gd name="T95" fmla="*/ 216 h 306"/>
                <a:gd name="T96" fmla="*/ 48 w 718"/>
                <a:gd name="T97" fmla="*/ 216 h 30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718" h="306">
                  <a:moveTo>
                    <a:pt x="48" y="216"/>
                  </a:moveTo>
                  <a:lnTo>
                    <a:pt x="30" y="252"/>
                  </a:lnTo>
                  <a:lnTo>
                    <a:pt x="12" y="282"/>
                  </a:lnTo>
                  <a:lnTo>
                    <a:pt x="6" y="300"/>
                  </a:lnTo>
                  <a:lnTo>
                    <a:pt x="0" y="306"/>
                  </a:lnTo>
                  <a:lnTo>
                    <a:pt x="48" y="276"/>
                  </a:lnTo>
                  <a:lnTo>
                    <a:pt x="84" y="252"/>
                  </a:lnTo>
                  <a:lnTo>
                    <a:pt x="108" y="234"/>
                  </a:lnTo>
                  <a:lnTo>
                    <a:pt x="120" y="228"/>
                  </a:lnTo>
                  <a:lnTo>
                    <a:pt x="126" y="228"/>
                  </a:lnTo>
                  <a:lnTo>
                    <a:pt x="144" y="222"/>
                  </a:lnTo>
                  <a:lnTo>
                    <a:pt x="168" y="216"/>
                  </a:lnTo>
                  <a:lnTo>
                    <a:pt x="198" y="204"/>
                  </a:lnTo>
                  <a:lnTo>
                    <a:pt x="275" y="180"/>
                  </a:lnTo>
                  <a:lnTo>
                    <a:pt x="371" y="156"/>
                  </a:lnTo>
                  <a:lnTo>
                    <a:pt x="461" y="126"/>
                  </a:lnTo>
                  <a:lnTo>
                    <a:pt x="544" y="102"/>
                  </a:lnTo>
                  <a:lnTo>
                    <a:pt x="574" y="90"/>
                  </a:lnTo>
                  <a:lnTo>
                    <a:pt x="604" y="84"/>
                  </a:lnTo>
                  <a:lnTo>
                    <a:pt x="622" y="78"/>
                  </a:lnTo>
                  <a:lnTo>
                    <a:pt x="628" y="72"/>
                  </a:lnTo>
                  <a:lnTo>
                    <a:pt x="634" y="66"/>
                  </a:lnTo>
                  <a:lnTo>
                    <a:pt x="652" y="60"/>
                  </a:lnTo>
                  <a:lnTo>
                    <a:pt x="694" y="30"/>
                  </a:lnTo>
                  <a:lnTo>
                    <a:pt x="712" y="18"/>
                  </a:lnTo>
                  <a:lnTo>
                    <a:pt x="718" y="6"/>
                  </a:lnTo>
                  <a:lnTo>
                    <a:pt x="712" y="0"/>
                  </a:lnTo>
                  <a:lnTo>
                    <a:pt x="688" y="0"/>
                  </a:lnTo>
                  <a:lnTo>
                    <a:pt x="628" y="0"/>
                  </a:lnTo>
                  <a:lnTo>
                    <a:pt x="580" y="0"/>
                  </a:lnTo>
                  <a:lnTo>
                    <a:pt x="544" y="0"/>
                  </a:lnTo>
                  <a:lnTo>
                    <a:pt x="514" y="18"/>
                  </a:lnTo>
                  <a:lnTo>
                    <a:pt x="485" y="42"/>
                  </a:lnTo>
                  <a:lnTo>
                    <a:pt x="467" y="54"/>
                  </a:lnTo>
                  <a:lnTo>
                    <a:pt x="449" y="60"/>
                  </a:lnTo>
                  <a:lnTo>
                    <a:pt x="425" y="60"/>
                  </a:lnTo>
                  <a:lnTo>
                    <a:pt x="389" y="66"/>
                  </a:lnTo>
                  <a:lnTo>
                    <a:pt x="347" y="84"/>
                  </a:lnTo>
                  <a:lnTo>
                    <a:pt x="311" y="108"/>
                  </a:lnTo>
                  <a:lnTo>
                    <a:pt x="287" y="126"/>
                  </a:lnTo>
                  <a:lnTo>
                    <a:pt x="275" y="132"/>
                  </a:lnTo>
                  <a:lnTo>
                    <a:pt x="257" y="138"/>
                  </a:lnTo>
                  <a:lnTo>
                    <a:pt x="221" y="138"/>
                  </a:lnTo>
                  <a:lnTo>
                    <a:pt x="186" y="138"/>
                  </a:lnTo>
                  <a:lnTo>
                    <a:pt x="180" y="138"/>
                  </a:lnTo>
                  <a:lnTo>
                    <a:pt x="174" y="138"/>
                  </a:lnTo>
                  <a:lnTo>
                    <a:pt x="114" y="162"/>
                  </a:lnTo>
                  <a:lnTo>
                    <a:pt x="48" y="21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3" name="Freeform 11"/>
            <p:cNvSpPr>
              <a:spLocks/>
            </p:cNvSpPr>
            <p:nvPr userDrawn="1"/>
          </p:nvSpPr>
          <p:spPr bwMode="hidden">
            <a:xfrm>
              <a:off x="3358" y="1890"/>
              <a:ext cx="2400" cy="881"/>
            </a:xfrm>
            <a:custGeom>
              <a:avLst/>
              <a:gdLst>
                <a:gd name="T0" fmla="*/ 2261 w 2392"/>
                <a:gd name="T1" fmla="*/ 54 h 881"/>
                <a:gd name="T2" fmla="*/ 2217 w 2392"/>
                <a:gd name="T3" fmla="*/ 54 h 881"/>
                <a:gd name="T4" fmla="*/ 2175 w 2392"/>
                <a:gd name="T5" fmla="*/ 66 h 881"/>
                <a:gd name="T6" fmla="*/ 2049 w 2392"/>
                <a:gd name="T7" fmla="*/ 101 h 881"/>
                <a:gd name="T8" fmla="*/ 1984 w 2392"/>
                <a:gd name="T9" fmla="*/ 119 h 881"/>
                <a:gd name="T10" fmla="*/ 1884 w 2392"/>
                <a:gd name="T11" fmla="*/ 167 h 881"/>
                <a:gd name="T12" fmla="*/ 1860 w 2392"/>
                <a:gd name="T13" fmla="*/ 245 h 881"/>
                <a:gd name="T14" fmla="*/ 1866 w 2392"/>
                <a:gd name="T15" fmla="*/ 305 h 881"/>
                <a:gd name="T16" fmla="*/ 1782 w 2392"/>
                <a:gd name="T17" fmla="*/ 317 h 881"/>
                <a:gd name="T18" fmla="*/ 1617 w 2392"/>
                <a:gd name="T19" fmla="*/ 263 h 881"/>
                <a:gd name="T20" fmla="*/ 1527 w 2392"/>
                <a:gd name="T21" fmla="*/ 257 h 881"/>
                <a:gd name="T22" fmla="*/ 1419 w 2392"/>
                <a:gd name="T23" fmla="*/ 311 h 881"/>
                <a:gd name="T24" fmla="*/ 1351 w 2392"/>
                <a:gd name="T25" fmla="*/ 353 h 881"/>
                <a:gd name="T26" fmla="*/ 1326 w 2392"/>
                <a:gd name="T27" fmla="*/ 359 h 881"/>
                <a:gd name="T28" fmla="*/ 1230 w 2392"/>
                <a:gd name="T29" fmla="*/ 371 h 881"/>
                <a:gd name="T30" fmla="*/ 1176 w 2392"/>
                <a:gd name="T31" fmla="*/ 365 h 881"/>
                <a:gd name="T32" fmla="*/ 1069 w 2392"/>
                <a:gd name="T33" fmla="*/ 371 h 881"/>
                <a:gd name="T34" fmla="*/ 969 w 2392"/>
                <a:gd name="T35" fmla="*/ 383 h 881"/>
                <a:gd name="T36" fmla="*/ 933 w 2392"/>
                <a:gd name="T37" fmla="*/ 401 h 881"/>
                <a:gd name="T38" fmla="*/ 831 w 2392"/>
                <a:gd name="T39" fmla="*/ 419 h 881"/>
                <a:gd name="T40" fmla="*/ 790 w 2392"/>
                <a:gd name="T41" fmla="*/ 419 h 881"/>
                <a:gd name="T42" fmla="*/ 672 w 2392"/>
                <a:gd name="T43" fmla="*/ 437 h 881"/>
                <a:gd name="T44" fmla="*/ 606 w 2392"/>
                <a:gd name="T45" fmla="*/ 473 h 881"/>
                <a:gd name="T46" fmla="*/ 511 w 2392"/>
                <a:gd name="T47" fmla="*/ 467 h 881"/>
                <a:gd name="T48" fmla="*/ 435 w 2392"/>
                <a:gd name="T49" fmla="*/ 491 h 881"/>
                <a:gd name="T50" fmla="*/ 417 w 2392"/>
                <a:gd name="T51" fmla="*/ 539 h 881"/>
                <a:gd name="T52" fmla="*/ 351 w 2392"/>
                <a:gd name="T53" fmla="*/ 569 h 881"/>
                <a:gd name="T54" fmla="*/ 226 w 2392"/>
                <a:gd name="T55" fmla="*/ 599 h 881"/>
                <a:gd name="T56" fmla="*/ 138 w 2392"/>
                <a:gd name="T57" fmla="*/ 647 h 881"/>
                <a:gd name="T58" fmla="*/ 108 w 2392"/>
                <a:gd name="T59" fmla="*/ 659 h 881"/>
                <a:gd name="T60" fmla="*/ 0 w 2392"/>
                <a:gd name="T61" fmla="*/ 671 h 881"/>
                <a:gd name="T62" fmla="*/ 84 w 2392"/>
                <a:gd name="T63" fmla="*/ 695 h 881"/>
                <a:gd name="T64" fmla="*/ 267 w 2392"/>
                <a:gd name="T65" fmla="*/ 653 h 881"/>
                <a:gd name="T66" fmla="*/ 481 w 2392"/>
                <a:gd name="T67" fmla="*/ 569 h 881"/>
                <a:gd name="T68" fmla="*/ 576 w 2392"/>
                <a:gd name="T69" fmla="*/ 521 h 881"/>
                <a:gd name="T70" fmla="*/ 654 w 2392"/>
                <a:gd name="T71" fmla="*/ 515 h 881"/>
                <a:gd name="T72" fmla="*/ 885 w 2392"/>
                <a:gd name="T73" fmla="*/ 461 h 881"/>
                <a:gd name="T74" fmla="*/ 1164 w 2392"/>
                <a:gd name="T75" fmla="*/ 425 h 881"/>
                <a:gd name="T76" fmla="*/ 1308 w 2392"/>
                <a:gd name="T77" fmla="*/ 461 h 881"/>
                <a:gd name="T78" fmla="*/ 1437 w 2392"/>
                <a:gd name="T79" fmla="*/ 533 h 881"/>
                <a:gd name="T80" fmla="*/ 1455 w 2392"/>
                <a:gd name="T81" fmla="*/ 617 h 881"/>
                <a:gd name="T82" fmla="*/ 1396 w 2392"/>
                <a:gd name="T83" fmla="*/ 653 h 881"/>
                <a:gd name="T84" fmla="*/ 1242 w 2392"/>
                <a:gd name="T85" fmla="*/ 701 h 881"/>
                <a:gd name="T86" fmla="*/ 1128 w 2392"/>
                <a:gd name="T87" fmla="*/ 755 h 881"/>
                <a:gd name="T88" fmla="*/ 1081 w 2392"/>
                <a:gd name="T89" fmla="*/ 809 h 881"/>
                <a:gd name="T90" fmla="*/ 1093 w 2392"/>
                <a:gd name="T91" fmla="*/ 869 h 881"/>
                <a:gd name="T92" fmla="*/ 1122 w 2392"/>
                <a:gd name="T93" fmla="*/ 881 h 881"/>
                <a:gd name="T94" fmla="*/ 1224 w 2392"/>
                <a:gd name="T95" fmla="*/ 869 h 881"/>
                <a:gd name="T96" fmla="*/ 1408 w 2392"/>
                <a:gd name="T97" fmla="*/ 857 h 881"/>
                <a:gd name="T98" fmla="*/ 1461 w 2392"/>
                <a:gd name="T99" fmla="*/ 851 h 881"/>
                <a:gd name="T100" fmla="*/ 1503 w 2392"/>
                <a:gd name="T101" fmla="*/ 833 h 881"/>
                <a:gd name="T102" fmla="*/ 1699 w 2392"/>
                <a:gd name="T103" fmla="*/ 743 h 881"/>
                <a:gd name="T104" fmla="*/ 1830 w 2392"/>
                <a:gd name="T105" fmla="*/ 689 h 881"/>
                <a:gd name="T106" fmla="*/ 1908 w 2392"/>
                <a:gd name="T107" fmla="*/ 581 h 881"/>
                <a:gd name="T108" fmla="*/ 2067 w 2392"/>
                <a:gd name="T109" fmla="*/ 389 h 881"/>
                <a:gd name="T110" fmla="*/ 2235 w 2392"/>
                <a:gd name="T111" fmla="*/ 269 h 881"/>
                <a:gd name="T112" fmla="*/ 2281 w 2392"/>
                <a:gd name="T113" fmla="*/ 239 h 881"/>
                <a:gd name="T114" fmla="*/ 2424 w 2392"/>
                <a:gd name="T115" fmla="*/ 0 h 881"/>
                <a:gd name="T116" fmla="*/ 2334 w 2392"/>
                <a:gd name="T117" fmla="*/ 36 h 881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2392" h="881">
                  <a:moveTo>
                    <a:pt x="2302" y="36"/>
                  </a:moveTo>
                  <a:lnTo>
                    <a:pt x="2266" y="48"/>
                  </a:lnTo>
                  <a:lnTo>
                    <a:pt x="2231" y="54"/>
                  </a:lnTo>
                  <a:lnTo>
                    <a:pt x="2201" y="54"/>
                  </a:lnTo>
                  <a:lnTo>
                    <a:pt x="2195" y="54"/>
                  </a:lnTo>
                  <a:lnTo>
                    <a:pt x="2189" y="54"/>
                  </a:lnTo>
                  <a:lnTo>
                    <a:pt x="2177" y="60"/>
                  </a:lnTo>
                  <a:lnTo>
                    <a:pt x="2147" y="66"/>
                  </a:lnTo>
                  <a:lnTo>
                    <a:pt x="2105" y="78"/>
                  </a:lnTo>
                  <a:lnTo>
                    <a:pt x="2057" y="89"/>
                  </a:lnTo>
                  <a:lnTo>
                    <a:pt x="2021" y="101"/>
                  </a:lnTo>
                  <a:lnTo>
                    <a:pt x="1997" y="107"/>
                  </a:lnTo>
                  <a:lnTo>
                    <a:pt x="1973" y="113"/>
                  </a:lnTo>
                  <a:lnTo>
                    <a:pt x="1956" y="119"/>
                  </a:lnTo>
                  <a:lnTo>
                    <a:pt x="1926" y="131"/>
                  </a:lnTo>
                  <a:lnTo>
                    <a:pt x="1896" y="137"/>
                  </a:lnTo>
                  <a:lnTo>
                    <a:pt x="1860" y="167"/>
                  </a:lnTo>
                  <a:lnTo>
                    <a:pt x="1842" y="191"/>
                  </a:lnTo>
                  <a:lnTo>
                    <a:pt x="1836" y="221"/>
                  </a:lnTo>
                  <a:lnTo>
                    <a:pt x="1836" y="245"/>
                  </a:lnTo>
                  <a:lnTo>
                    <a:pt x="1842" y="269"/>
                  </a:lnTo>
                  <a:lnTo>
                    <a:pt x="1842" y="293"/>
                  </a:lnTo>
                  <a:lnTo>
                    <a:pt x="1842" y="305"/>
                  </a:lnTo>
                  <a:lnTo>
                    <a:pt x="1824" y="323"/>
                  </a:lnTo>
                  <a:lnTo>
                    <a:pt x="1794" y="329"/>
                  </a:lnTo>
                  <a:lnTo>
                    <a:pt x="1758" y="317"/>
                  </a:lnTo>
                  <a:lnTo>
                    <a:pt x="1716" y="299"/>
                  </a:lnTo>
                  <a:lnTo>
                    <a:pt x="1657" y="275"/>
                  </a:lnTo>
                  <a:lnTo>
                    <a:pt x="1597" y="263"/>
                  </a:lnTo>
                  <a:lnTo>
                    <a:pt x="1543" y="257"/>
                  </a:lnTo>
                  <a:lnTo>
                    <a:pt x="1519" y="257"/>
                  </a:lnTo>
                  <a:lnTo>
                    <a:pt x="1507" y="257"/>
                  </a:lnTo>
                  <a:lnTo>
                    <a:pt x="1489" y="263"/>
                  </a:lnTo>
                  <a:lnTo>
                    <a:pt x="1459" y="275"/>
                  </a:lnTo>
                  <a:lnTo>
                    <a:pt x="1399" y="311"/>
                  </a:lnTo>
                  <a:lnTo>
                    <a:pt x="1376" y="329"/>
                  </a:lnTo>
                  <a:lnTo>
                    <a:pt x="1352" y="341"/>
                  </a:lnTo>
                  <a:lnTo>
                    <a:pt x="1334" y="353"/>
                  </a:lnTo>
                  <a:lnTo>
                    <a:pt x="1328" y="359"/>
                  </a:lnTo>
                  <a:lnTo>
                    <a:pt x="1322" y="359"/>
                  </a:lnTo>
                  <a:lnTo>
                    <a:pt x="1310" y="359"/>
                  </a:lnTo>
                  <a:lnTo>
                    <a:pt x="1286" y="365"/>
                  </a:lnTo>
                  <a:lnTo>
                    <a:pt x="1262" y="365"/>
                  </a:lnTo>
                  <a:lnTo>
                    <a:pt x="1214" y="371"/>
                  </a:lnTo>
                  <a:lnTo>
                    <a:pt x="1196" y="371"/>
                  </a:lnTo>
                  <a:lnTo>
                    <a:pt x="1178" y="365"/>
                  </a:lnTo>
                  <a:lnTo>
                    <a:pt x="1160" y="365"/>
                  </a:lnTo>
                  <a:lnTo>
                    <a:pt x="1130" y="365"/>
                  </a:lnTo>
                  <a:lnTo>
                    <a:pt x="1095" y="365"/>
                  </a:lnTo>
                  <a:lnTo>
                    <a:pt x="1053" y="371"/>
                  </a:lnTo>
                  <a:lnTo>
                    <a:pt x="1017" y="377"/>
                  </a:lnTo>
                  <a:lnTo>
                    <a:pt x="981" y="377"/>
                  </a:lnTo>
                  <a:lnTo>
                    <a:pt x="957" y="383"/>
                  </a:lnTo>
                  <a:lnTo>
                    <a:pt x="945" y="389"/>
                  </a:lnTo>
                  <a:lnTo>
                    <a:pt x="939" y="395"/>
                  </a:lnTo>
                  <a:lnTo>
                    <a:pt x="921" y="401"/>
                  </a:lnTo>
                  <a:lnTo>
                    <a:pt x="879" y="407"/>
                  </a:lnTo>
                  <a:lnTo>
                    <a:pt x="837" y="419"/>
                  </a:lnTo>
                  <a:lnTo>
                    <a:pt x="819" y="419"/>
                  </a:lnTo>
                  <a:lnTo>
                    <a:pt x="808" y="419"/>
                  </a:lnTo>
                  <a:lnTo>
                    <a:pt x="796" y="419"/>
                  </a:lnTo>
                  <a:lnTo>
                    <a:pt x="778" y="419"/>
                  </a:lnTo>
                  <a:lnTo>
                    <a:pt x="754" y="419"/>
                  </a:lnTo>
                  <a:lnTo>
                    <a:pt x="724" y="425"/>
                  </a:lnTo>
                  <a:lnTo>
                    <a:pt x="664" y="437"/>
                  </a:lnTo>
                  <a:lnTo>
                    <a:pt x="640" y="449"/>
                  </a:lnTo>
                  <a:lnTo>
                    <a:pt x="616" y="461"/>
                  </a:lnTo>
                  <a:lnTo>
                    <a:pt x="598" y="473"/>
                  </a:lnTo>
                  <a:lnTo>
                    <a:pt x="580" y="473"/>
                  </a:lnTo>
                  <a:lnTo>
                    <a:pt x="538" y="473"/>
                  </a:lnTo>
                  <a:lnTo>
                    <a:pt x="503" y="467"/>
                  </a:lnTo>
                  <a:lnTo>
                    <a:pt x="461" y="473"/>
                  </a:lnTo>
                  <a:lnTo>
                    <a:pt x="443" y="479"/>
                  </a:lnTo>
                  <a:lnTo>
                    <a:pt x="431" y="491"/>
                  </a:lnTo>
                  <a:lnTo>
                    <a:pt x="425" y="509"/>
                  </a:lnTo>
                  <a:lnTo>
                    <a:pt x="419" y="533"/>
                  </a:lnTo>
                  <a:lnTo>
                    <a:pt x="413" y="539"/>
                  </a:lnTo>
                  <a:lnTo>
                    <a:pt x="407" y="545"/>
                  </a:lnTo>
                  <a:lnTo>
                    <a:pt x="389" y="551"/>
                  </a:lnTo>
                  <a:lnTo>
                    <a:pt x="347" y="569"/>
                  </a:lnTo>
                  <a:lnTo>
                    <a:pt x="299" y="587"/>
                  </a:lnTo>
                  <a:lnTo>
                    <a:pt x="257" y="593"/>
                  </a:lnTo>
                  <a:lnTo>
                    <a:pt x="222" y="599"/>
                  </a:lnTo>
                  <a:lnTo>
                    <a:pt x="180" y="617"/>
                  </a:lnTo>
                  <a:lnTo>
                    <a:pt x="150" y="641"/>
                  </a:lnTo>
                  <a:lnTo>
                    <a:pt x="138" y="647"/>
                  </a:lnTo>
                  <a:lnTo>
                    <a:pt x="132" y="653"/>
                  </a:lnTo>
                  <a:lnTo>
                    <a:pt x="126" y="659"/>
                  </a:lnTo>
                  <a:lnTo>
                    <a:pt x="108" y="659"/>
                  </a:lnTo>
                  <a:lnTo>
                    <a:pt x="96" y="653"/>
                  </a:lnTo>
                  <a:lnTo>
                    <a:pt x="90" y="653"/>
                  </a:lnTo>
                  <a:lnTo>
                    <a:pt x="0" y="671"/>
                  </a:lnTo>
                  <a:lnTo>
                    <a:pt x="12" y="689"/>
                  </a:lnTo>
                  <a:lnTo>
                    <a:pt x="42" y="695"/>
                  </a:lnTo>
                  <a:lnTo>
                    <a:pt x="84" y="695"/>
                  </a:lnTo>
                  <a:lnTo>
                    <a:pt x="132" y="683"/>
                  </a:lnTo>
                  <a:lnTo>
                    <a:pt x="192" y="671"/>
                  </a:lnTo>
                  <a:lnTo>
                    <a:pt x="263" y="653"/>
                  </a:lnTo>
                  <a:lnTo>
                    <a:pt x="335" y="629"/>
                  </a:lnTo>
                  <a:lnTo>
                    <a:pt x="407" y="599"/>
                  </a:lnTo>
                  <a:lnTo>
                    <a:pt x="473" y="569"/>
                  </a:lnTo>
                  <a:lnTo>
                    <a:pt x="527" y="545"/>
                  </a:lnTo>
                  <a:lnTo>
                    <a:pt x="562" y="527"/>
                  </a:lnTo>
                  <a:lnTo>
                    <a:pt x="568" y="521"/>
                  </a:lnTo>
                  <a:lnTo>
                    <a:pt x="574" y="521"/>
                  </a:lnTo>
                  <a:lnTo>
                    <a:pt x="604" y="521"/>
                  </a:lnTo>
                  <a:lnTo>
                    <a:pt x="646" y="515"/>
                  </a:lnTo>
                  <a:lnTo>
                    <a:pt x="712" y="497"/>
                  </a:lnTo>
                  <a:lnTo>
                    <a:pt x="790" y="479"/>
                  </a:lnTo>
                  <a:lnTo>
                    <a:pt x="873" y="461"/>
                  </a:lnTo>
                  <a:lnTo>
                    <a:pt x="963" y="443"/>
                  </a:lnTo>
                  <a:lnTo>
                    <a:pt x="1059" y="431"/>
                  </a:lnTo>
                  <a:lnTo>
                    <a:pt x="1148" y="425"/>
                  </a:lnTo>
                  <a:lnTo>
                    <a:pt x="1178" y="425"/>
                  </a:lnTo>
                  <a:lnTo>
                    <a:pt x="1214" y="437"/>
                  </a:lnTo>
                  <a:lnTo>
                    <a:pt x="1292" y="461"/>
                  </a:lnTo>
                  <a:lnTo>
                    <a:pt x="1340" y="479"/>
                  </a:lnTo>
                  <a:lnTo>
                    <a:pt x="1382" y="503"/>
                  </a:lnTo>
                  <a:lnTo>
                    <a:pt x="1417" y="533"/>
                  </a:lnTo>
                  <a:lnTo>
                    <a:pt x="1441" y="563"/>
                  </a:lnTo>
                  <a:lnTo>
                    <a:pt x="1447" y="587"/>
                  </a:lnTo>
                  <a:lnTo>
                    <a:pt x="1435" y="617"/>
                  </a:lnTo>
                  <a:lnTo>
                    <a:pt x="1423" y="629"/>
                  </a:lnTo>
                  <a:lnTo>
                    <a:pt x="1405" y="641"/>
                  </a:lnTo>
                  <a:lnTo>
                    <a:pt x="1376" y="653"/>
                  </a:lnTo>
                  <a:lnTo>
                    <a:pt x="1346" y="665"/>
                  </a:lnTo>
                  <a:lnTo>
                    <a:pt x="1280" y="683"/>
                  </a:lnTo>
                  <a:lnTo>
                    <a:pt x="1226" y="701"/>
                  </a:lnTo>
                  <a:lnTo>
                    <a:pt x="1178" y="719"/>
                  </a:lnTo>
                  <a:lnTo>
                    <a:pt x="1142" y="743"/>
                  </a:lnTo>
                  <a:lnTo>
                    <a:pt x="1112" y="755"/>
                  </a:lnTo>
                  <a:lnTo>
                    <a:pt x="1089" y="773"/>
                  </a:lnTo>
                  <a:lnTo>
                    <a:pt x="1077" y="791"/>
                  </a:lnTo>
                  <a:lnTo>
                    <a:pt x="1065" y="809"/>
                  </a:lnTo>
                  <a:lnTo>
                    <a:pt x="1059" y="833"/>
                  </a:lnTo>
                  <a:lnTo>
                    <a:pt x="1065" y="857"/>
                  </a:lnTo>
                  <a:lnTo>
                    <a:pt x="1077" y="869"/>
                  </a:lnTo>
                  <a:lnTo>
                    <a:pt x="1083" y="875"/>
                  </a:lnTo>
                  <a:lnTo>
                    <a:pt x="1089" y="881"/>
                  </a:lnTo>
                  <a:lnTo>
                    <a:pt x="1106" y="881"/>
                  </a:lnTo>
                  <a:lnTo>
                    <a:pt x="1124" y="875"/>
                  </a:lnTo>
                  <a:lnTo>
                    <a:pt x="1148" y="875"/>
                  </a:lnTo>
                  <a:lnTo>
                    <a:pt x="1208" y="869"/>
                  </a:lnTo>
                  <a:lnTo>
                    <a:pt x="1268" y="863"/>
                  </a:lnTo>
                  <a:lnTo>
                    <a:pt x="1328" y="863"/>
                  </a:lnTo>
                  <a:lnTo>
                    <a:pt x="1388" y="857"/>
                  </a:lnTo>
                  <a:lnTo>
                    <a:pt x="1411" y="857"/>
                  </a:lnTo>
                  <a:lnTo>
                    <a:pt x="1429" y="851"/>
                  </a:lnTo>
                  <a:lnTo>
                    <a:pt x="1441" y="851"/>
                  </a:lnTo>
                  <a:lnTo>
                    <a:pt x="1447" y="851"/>
                  </a:lnTo>
                  <a:lnTo>
                    <a:pt x="1459" y="845"/>
                  </a:lnTo>
                  <a:lnTo>
                    <a:pt x="1483" y="833"/>
                  </a:lnTo>
                  <a:lnTo>
                    <a:pt x="1525" y="815"/>
                  </a:lnTo>
                  <a:lnTo>
                    <a:pt x="1573" y="791"/>
                  </a:lnTo>
                  <a:lnTo>
                    <a:pt x="1675" y="743"/>
                  </a:lnTo>
                  <a:lnTo>
                    <a:pt x="1716" y="725"/>
                  </a:lnTo>
                  <a:lnTo>
                    <a:pt x="1752" y="713"/>
                  </a:lnTo>
                  <a:lnTo>
                    <a:pt x="1806" y="689"/>
                  </a:lnTo>
                  <a:lnTo>
                    <a:pt x="1842" y="653"/>
                  </a:lnTo>
                  <a:lnTo>
                    <a:pt x="1866" y="611"/>
                  </a:lnTo>
                  <a:lnTo>
                    <a:pt x="1884" y="581"/>
                  </a:lnTo>
                  <a:lnTo>
                    <a:pt x="1926" y="515"/>
                  </a:lnTo>
                  <a:lnTo>
                    <a:pt x="1979" y="449"/>
                  </a:lnTo>
                  <a:lnTo>
                    <a:pt x="2039" y="389"/>
                  </a:lnTo>
                  <a:lnTo>
                    <a:pt x="2105" y="341"/>
                  </a:lnTo>
                  <a:lnTo>
                    <a:pt x="2159" y="299"/>
                  </a:lnTo>
                  <a:lnTo>
                    <a:pt x="2207" y="269"/>
                  </a:lnTo>
                  <a:lnTo>
                    <a:pt x="2237" y="245"/>
                  </a:lnTo>
                  <a:lnTo>
                    <a:pt x="2249" y="239"/>
                  </a:lnTo>
                  <a:lnTo>
                    <a:pt x="2392" y="167"/>
                  </a:lnTo>
                  <a:lnTo>
                    <a:pt x="2392" y="60"/>
                  </a:lnTo>
                  <a:lnTo>
                    <a:pt x="2392" y="0"/>
                  </a:lnTo>
                  <a:lnTo>
                    <a:pt x="2344" y="18"/>
                  </a:lnTo>
                  <a:lnTo>
                    <a:pt x="2302" y="3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" name="Freeform 12"/>
            <p:cNvSpPr>
              <a:spLocks/>
            </p:cNvSpPr>
            <p:nvPr userDrawn="1"/>
          </p:nvSpPr>
          <p:spPr bwMode="hidden">
            <a:xfrm>
              <a:off x="3839" y="1854"/>
              <a:ext cx="577" cy="258"/>
            </a:xfrm>
            <a:custGeom>
              <a:avLst/>
              <a:gdLst>
                <a:gd name="T0" fmla="*/ 30 w 550"/>
                <a:gd name="T1" fmla="*/ 245 h 257"/>
                <a:gd name="T2" fmla="*/ 18 w 550"/>
                <a:gd name="T3" fmla="*/ 251 h 257"/>
                <a:gd name="T4" fmla="*/ 6 w 550"/>
                <a:gd name="T5" fmla="*/ 257 h 257"/>
                <a:gd name="T6" fmla="*/ 0 w 550"/>
                <a:gd name="T7" fmla="*/ 257 h 257"/>
                <a:gd name="T8" fmla="*/ 305 w 550"/>
                <a:gd name="T9" fmla="*/ 113 h 257"/>
                <a:gd name="T10" fmla="*/ 520 w 550"/>
                <a:gd name="T11" fmla="*/ 0 h 257"/>
                <a:gd name="T12" fmla="*/ 526 w 550"/>
                <a:gd name="T13" fmla="*/ 6 h 257"/>
                <a:gd name="T14" fmla="*/ 544 w 550"/>
                <a:gd name="T15" fmla="*/ 18 h 257"/>
                <a:gd name="T16" fmla="*/ 550 w 550"/>
                <a:gd name="T17" fmla="*/ 24 h 257"/>
                <a:gd name="T18" fmla="*/ 550 w 550"/>
                <a:gd name="T19" fmla="*/ 36 h 257"/>
                <a:gd name="T20" fmla="*/ 544 w 550"/>
                <a:gd name="T21" fmla="*/ 42 h 257"/>
                <a:gd name="T22" fmla="*/ 526 w 550"/>
                <a:gd name="T23" fmla="*/ 54 h 257"/>
                <a:gd name="T24" fmla="*/ 514 w 550"/>
                <a:gd name="T25" fmla="*/ 60 h 257"/>
                <a:gd name="T26" fmla="*/ 502 w 550"/>
                <a:gd name="T27" fmla="*/ 66 h 257"/>
                <a:gd name="T28" fmla="*/ 448 w 550"/>
                <a:gd name="T29" fmla="*/ 84 h 257"/>
                <a:gd name="T30" fmla="*/ 382 w 550"/>
                <a:gd name="T31" fmla="*/ 113 h 257"/>
                <a:gd name="T32" fmla="*/ 305 w 550"/>
                <a:gd name="T33" fmla="*/ 143 h 257"/>
                <a:gd name="T34" fmla="*/ 227 w 550"/>
                <a:gd name="T35" fmla="*/ 173 h 257"/>
                <a:gd name="T36" fmla="*/ 149 w 550"/>
                <a:gd name="T37" fmla="*/ 203 h 257"/>
                <a:gd name="T38" fmla="*/ 83 w 550"/>
                <a:gd name="T39" fmla="*/ 227 h 257"/>
                <a:gd name="T40" fmla="*/ 30 w 550"/>
                <a:gd name="T41" fmla="*/ 245 h 257"/>
                <a:gd name="T42" fmla="*/ 30 w 550"/>
                <a:gd name="T43" fmla="*/ 245 h 2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50" h="257">
                  <a:moveTo>
                    <a:pt x="30" y="245"/>
                  </a:moveTo>
                  <a:lnTo>
                    <a:pt x="18" y="251"/>
                  </a:lnTo>
                  <a:lnTo>
                    <a:pt x="6" y="257"/>
                  </a:lnTo>
                  <a:lnTo>
                    <a:pt x="0" y="257"/>
                  </a:lnTo>
                  <a:lnTo>
                    <a:pt x="305" y="113"/>
                  </a:lnTo>
                  <a:lnTo>
                    <a:pt x="520" y="0"/>
                  </a:lnTo>
                  <a:lnTo>
                    <a:pt x="526" y="6"/>
                  </a:lnTo>
                  <a:lnTo>
                    <a:pt x="544" y="18"/>
                  </a:lnTo>
                  <a:lnTo>
                    <a:pt x="550" y="24"/>
                  </a:lnTo>
                  <a:lnTo>
                    <a:pt x="550" y="36"/>
                  </a:lnTo>
                  <a:lnTo>
                    <a:pt x="544" y="42"/>
                  </a:lnTo>
                  <a:lnTo>
                    <a:pt x="526" y="54"/>
                  </a:lnTo>
                  <a:lnTo>
                    <a:pt x="514" y="60"/>
                  </a:lnTo>
                  <a:lnTo>
                    <a:pt x="502" y="66"/>
                  </a:lnTo>
                  <a:lnTo>
                    <a:pt x="448" y="84"/>
                  </a:lnTo>
                  <a:lnTo>
                    <a:pt x="382" y="113"/>
                  </a:lnTo>
                  <a:lnTo>
                    <a:pt x="305" y="143"/>
                  </a:lnTo>
                  <a:lnTo>
                    <a:pt x="227" y="173"/>
                  </a:lnTo>
                  <a:lnTo>
                    <a:pt x="149" y="203"/>
                  </a:lnTo>
                  <a:lnTo>
                    <a:pt x="83" y="227"/>
                  </a:lnTo>
                  <a:lnTo>
                    <a:pt x="30" y="245"/>
                  </a:lnTo>
                  <a:lnTo>
                    <a:pt x="30" y="245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94118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ru-RU"/>
            </a:p>
          </p:txBody>
        </p:sp>
        <p:sp>
          <p:nvSpPr>
            <p:cNvPr id="15" name="Freeform 13"/>
            <p:cNvSpPr>
              <a:spLocks/>
            </p:cNvSpPr>
            <p:nvPr userDrawn="1"/>
          </p:nvSpPr>
          <p:spPr bwMode="hidden">
            <a:xfrm>
              <a:off x="5327" y="1642"/>
              <a:ext cx="5" cy="1"/>
            </a:xfrm>
            <a:custGeom>
              <a:avLst/>
              <a:gdLst>
                <a:gd name="T0" fmla="*/ 0 w 5"/>
                <a:gd name="T1" fmla="*/ 0 h 1"/>
                <a:gd name="T2" fmla="*/ 5 w 5"/>
                <a:gd name="T3" fmla="*/ 0 h 1"/>
                <a:gd name="T4" fmla="*/ 0 w 5"/>
                <a:gd name="T5" fmla="*/ 0 h 1"/>
                <a:gd name="T6" fmla="*/ 0 w 5"/>
                <a:gd name="T7" fmla="*/ 0 h 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ED1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6" name="Freeform 14"/>
            <p:cNvSpPr>
              <a:spLocks/>
            </p:cNvSpPr>
            <p:nvPr userDrawn="1"/>
          </p:nvSpPr>
          <p:spPr bwMode="hidden">
            <a:xfrm>
              <a:off x="3839" y="1728"/>
              <a:ext cx="716" cy="383"/>
            </a:xfrm>
            <a:custGeom>
              <a:avLst/>
              <a:gdLst>
                <a:gd name="T0" fmla="*/ 659 w 716"/>
                <a:gd name="T1" fmla="*/ 6 h 383"/>
                <a:gd name="T2" fmla="*/ 588 w 716"/>
                <a:gd name="T3" fmla="*/ 42 h 383"/>
                <a:gd name="T4" fmla="*/ 515 w 716"/>
                <a:gd name="T5" fmla="*/ 84 h 383"/>
                <a:gd name="T6" fmla="*/ 509 w 716"/>
                <a:gd name="T7" fmla="*/ 90 h 383"/>
                <a:gd name="T8" fmla="*/ 485 w 716"/>
                <a:gd name="T9" fmla="*/ 102 h 383"/>
                <a:gd name="T10" fmla="*/ 455 w 716"/>
                <a:gd name="T11" fmla="*/ 120 h 383"/>
                <a:gd name="T12" fmla="*/ 425 w 716"/>
                <a:gd name="T13" fmla="*/ 138 h 383"/>
                <a:gd name="T14" fmla="*/ 371 w 716"/>
                <a:gd name="T15" fmla="*/ 168 h 383"/>
                <a:gd name="T16" fmla="*/ 306 w 716"/>
                <a:gd name="T17" fmla="*/ 198 h 383"/>
                <a:gd name="T18" fmla="*/ 186 w 716"/>
                <a:gd name="T19" fmla="*/ 251 h 383"/>
                <a:gd name="T20" fmla="*/ 131 w 716"/>
                <a:gd name="T21" fmla="*/ 269 h 383"/>
                <a:gd name="T22" fmla="*/ 89 w 716"/>
                <a:gd name="T23" fmla="*/ 287 h 383"/>
                <a:gd name="T24" fmla="*/ 53 w 716"/>
                <a:gd name="T25" fmla="*/ 305 h 383"/>
                <a:gd name="T26" fmla="*/ 36 w 716"/>
                <a:gd name="T27" fmla="*/ 311 h 383"/>
                <a:gd name="T28" fmla="*/ 12 w 716"/>
                <a:gd name="T29" fmla="*/ 329 h 383"/>
                <a:gd name="T30" fmla="*/ 0 w 716"/>
                <a:gd name="T31" fmla="*/ 353 h 383"/>
                <a:gd name="T32" fmla="*/ 0 w 716"/>
                <a:gd name="T33" fmla="*/ 371 h 383"/>
                <a:gd name="T34" fmla="*/ 0 w 716"/>
                <a:gd name="T35" fmla="*/ 383 h 383"/>
                <a:gd name="T36" fmla="*/ 0 w 716"/>
                <a:gd name="T37" fmla="*/ 383 h 383"/>
                <a:gd name="T38" fmla="*/ 12 w 716"/>
                <a:gd name="T39" fmla="*/ 371 h 383"/>
                <a:gd name="T40" fmla="*/ 30 w 716"/>
                <a:gd name="T41" fmla="*/ 353 h 383"/>
                <a:gd name="T42" fmla="*/ 53 w 716"/>
                <a:gd name="T43" fmla="*/ 335 h 383"/>
                <a:gd name="T44" fmla="*/ 77 w 716"/>
                <a:gd name="T45" fmla="*/ 317 h 383"/>
                <a:gd name="T46" fmla="*/ 101 w 716"/>
                <a:gd name="T47" fmla="*/ 311 h 383"/>
                <a:gd name="T48" fmla="*/ 131 w 716"/>
                <a:gd name="T49" fmla="*/ 299 h 383"/>
                <a:gd name="T50" fmla="*/ 204 w 716"/>
                <a:gd name="T51" fmla="*/ 269 h 383"/>
                <a:gd name="T52" fmla="*/ 240 w 716"/>
                <a:gd name="T53" fmla="*/ 251 h 383"/>
                <a:gd name="T54" fmla="*/ 270 w 716"/>
                <a:gd name="T55" fmla="*/ 239 h 383"/>
                <a:gd name="T56" fmla="*/ 294 w 716"/>
                <a:gd name="T57" fmla="*/ 228 h 383"/>
                <a:gd name="T58" fmla="*/ 312 w 716"/>
                <a:gd name="T59" fmla="*/ 222 h 383"/>
                <a:gd name="T60" fmla="*/ 330 w 716"/>
                <a:gd name="T61" fmla="*/ 210 h 383"/>
                <a:gd name="T62" fmla="*/ 365 w 716"/>
                <a:gd name="T63" fmla="*/ 186 h 383"/>
                <a:gd name="T64" fmla="*/ 419 w 716"/>
                <a:gd name="T65" fmla="*/ 156 h 383"/>
                <a:gd name="T66" fmla="*/ 473 w 716"/>
                <a:gd name="T67" fmla="*/ 120 h 383"/>
                <a:gd name="T68" fmla="*/ 527 w 716"/>
                <a:gd name="T69" fmla="*/ 90 h 383"/>
                <a:gd name="T70" fmla="*/ 576 w 716"/>
                <a:gd name="T71" fmla="*/ 60 h 383"/>
                <a:gd name="T72" fmla="*/ 612 w 716"/>
                <a:gd name="T73" fmla="*/ 42 h 383"/>
                <a:gd name="T74" fmla="*/ 629 w 716"/>
                <a:gd name="T75" fmla="*/ 36 h 383"/>
                <a:gd name="T76" fmla="*/ 647 w 716"/>
                <a:gd name="T77" fmla="*/ 30 h 383"/>
                <a:gd name="T78" fmla="*/ 677 w 716"/>
                <a:gd name="T79" fmla="*/ 18 h 383"/>
                <a:gd name="T80" fmla="*/ 701 w 716"/>
                <a:gd name="T81" fmla="*/ 6 h 383"/>
                <a:gd name="T82" fmla="*/ 713 w 716"/>
                <a:gd name="T83" fmla="*/ 0 h 383"/>
                <a:gd name="T84" fmla="*/ 713 w 716"/>
                <a:gd name="T85" fmla="*/ 0 h 383"/>
                <a:gd name="T86" fmla="*/ 659 w 716"/>
                <a:gd name="T87" fmla="*/ 6 h 383"/>
                <a:gd name="T88" fmla="*/ 716 w 716"/>
                <a:gd name="T89" fmla="*/ 63 h 3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716" h="383">
                  <a:moveTo>
                    <a:pt x="659" y="6"/>
                  </a:moveTo>
                  <a:lnTo>
                    <a:pt x="588" y="42"/>
                  </a:lnTo>
                  <a:lnTo>
                    <a:pt x="515" y="84"/>
                  </a:lnTo>
                  <a:lnTo>
                    <a:pt x="509" y="90"/>
                  </a:lnTo>
                  <a:lnTo>
                    <a:pt x="485" y="102"/>
                  </a:lnTo>
                  <a:lnTo>
                    <a:pt x="455" y="120"/>
                  </a:lnTo>
                  <a:lnTo>
                    <a:pt x="425" y="138"/>
                  </a:lnTo>
                  <a:lnTo>
                    <a:pt x="371" y="168"/>
                  </a:lnTo>
                  <a:lnTo>
                    <a:pt x="306" y="198"/>
                  </a:lnTo>
                  <a:lnTo>
                    <a:pt x="186" y="251"/>
                  </a:lnTo>
                  <a:lnTo>
                    <a:pt x="131" y="269"/>
                  </a:lnTo>
                  <a:lnTo>
                    <a:pt x="89" y="287"/>
                  </a:lnTo>
                  <a:lnTo>
                    <a:pt x="53" y="305"/>
                  </a:lnTo>
                  <a:lnTo>
                    <a:pt x="36" y="311"/>
                  </a:lnTo>
                  <a:lnTo>
                    <a:pt x="12" y="329"/>
                  </a:lnTo>
                  <a:lnTo>
                    <a:pt x="0" y="353"/>
                  </a:lnTo>
                  <a:lnTo>
                    <a:pt x="0" y="371"/>
                  </a:lnTo>
                  <a:lnTo>
                    <a:pt x="0" y="383"/>
                  </a:lnTo>
                  <a:lnTo>
                    <a:pt x="0" y="383"/>
                  </a:lnTo>
                  <a:lnTo>
                    <a:pt x="12" y="371"/>
                  </a:lnTo>
                  <a:lnTo>
                    <a:pt x="30" y="353"/>
                  </a:lnTo>
                  <a:lnTo>
                    <a:pt x="53" y="335"/>
                  </a:lnTo>
                  <a:lnTo>
                    <a:pt x="77" y="317"/>
                  </a:lnTo>
                  <a:lnTo>
                    <a:pt x="101" y="311"/>
                  </a:lnTo>
                  <a:lnTo>
                    <a:pt x="131" y="299"/>
                  </a:lnTo>
                  <a:lnTo>
                    <a:pt x="204" y="269"/>
                  </a:lnTo>
                  <a:lnTo>
                    <a:pt x="240" y="251"/>
                  </a:lnTo>
                  <a:lnTo>
                    <a:pt x="270" y="239"/>
                  </a:lnTo>
                  <a:lnTo>
                    <a:pt x="294" y="228"/>
                  </a:lnTo>
                  <a:lnTo>
                    <a:pt x="312" y="222"/>
                  </a:lnTo>
                  <a:lnTo>
                    <a:pt x="330" y="210"/>
                  </a:lnTo>
                  <a:lnTo>
                    <a:pt x="365" y="186"/>
                  </a:lnTo>
                  <a:lnTo>
                    <a:pt x="419" y="156"/>
                  </a:lnTo>
                  <a:lnTo>
                    <a:pt x="473" y="120"/>
                  </a:lnTo>
                  <a:lnTo>
                    <a:pt x="527" y="90"/>
                  </a:lnTo>
                  <a:lnTo>
                    <a:pt x="576" y="60"/>
                  </a:lnTo>
                  <a:lnTo>
                    <a:pt x="612" y="42"/>
                  </a:lnTo>
                  <a:lnTo>
                    <a:pt x="629" y="36"/>
                  </a:lnTo>
                  <a:lnTo>
                    <a:pt x="647" y="30"/>
                  </a:lnTo>
                  <a:lnTo>
                    <a:pt x="677" y="18"/>
                  </a:lnTo>
                  <a:lnTo>
                    <a:pt x="701" y="6"/>
                  </a:lnTo>
                  <a:lnTo>
                    <a:pt x="713" y="0"/>
                  </a:lnTo>
                  <a:lnTo>
                    <a:pt x="713" y="0"/>
                  </a:lnTo>
                  <a:lnTo>
                    <a:pt x="659" y="6"/>
                  </a:lnTo>
                  <a:lnTo>
                    <a:pt x="716" y="63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94118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ru-RU"/>
            </a:p>
          </p:txBody>
        </p:sp>
        <p:sp>
          <p:nvSpPr>
            <p:cNvPr id="17" name="Freeform 15"/>
            <p:cNvSpPr>
              <a:spLocks/>
            </p:cNvSpPr>
            <p:nvPr userDrawn="1"/>
          </p:nvSpPr>
          <p:spPr bwMode="hidden">
            <a:xfrm>
              <a:off x="3453" y="2271"/>
              <a:ext cx="318" cy="225"/>
            </a:xfrm>
            <a:custGeom>
              <a:avLst/>
              <a:gdLst>
                <a:gd name="T0" fmla="*/ 6 w 318"/>
                <a:gd name="T1" fmla="*/ 225 h 225"/>
                <a:gd name="T2" fmla="*/ 0 w 318"/>
                <a:gd name="T3" fmla="*/ 195 h 225"/>
                <a:gd name="T4" fmla="*/ 315 w 318"/>
                <a:gd name="T5" fmla="*/ 0 h 225"/>
                <a:gd name="T6" fmla="*/ 303 w 318"/>
                <a:gd name="T7" fmla="*/ 27 h 225"/>
                <a:gd name="T8" fmla="*/ 318 w 318"/>
                <a:gd name="T9" fmla="*/ 42 h 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8" h="225">
                  <a:moveTo>
                    <a:pt x="6" y="225"/>
                  </a:moveTo>
                  <a:lnTo>
                    <a:pt x="0" y="195"/>
                  </a:lnTo>
                  <a:lnTo>
                    <a:pt x="315" y="0"/>
                  </a:lnTo>
                  <a:lnTo>
                    <a:pt x="303" y="27"/>
                  </a:lnTo>
                  <a:lnTo>
                    <a:pt x="318" y="42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94118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ru-RU"/>
            </a:p>
          </p:txBody>
        </p:sp>
        <p:sp>
          <p:nvSpPr>
            <p:cNvPr id="18" name="Freeform 16"/>
            <p:cNvSpPr>
              <a:spLocks/>
            </p:cNvSpPr>
            <p:nvPr userDrawn="1"/>
          </p:nvSpPr>
          <p:spPr bwMode="hidden">
            <a:xfrm>
              <a:off x="0" y="2658"/>
              <a:ext cx="2595" cy="933"/>
            </a:xfrm>
            <a:custGeom>
              <a:avLst/>
              <a:gdLst>
                <a:gd name="T0" fmla="*/ 1050 w 2595"/>
                <a:gd name="T1" fmla="*/ 657 h 933"/>
                <a:gd name="T2" fmla="*/ 1581 w 2595"/>
                <a:gd name="T3" fmla="*/ 690 h 933"/>
                <a:gd name="T4" fmla="*/ 1671 w 2595"/>
                <a:gd name="T5" fmla="*/ 723 h 933"/>
                <a:gd name="T6" fmla="*/ 1176 w 2595"/>
                <a:gd name="T7" fmla="*/ 621 h 933"/>
                <a:gd name="T8" fmla="*/ 1854 w 2595"/>
                <a:gd name="T9" fmla="*/ 567 h 933"/>
                <a:gd name="T10" fmla="*/ 1869 w 2595"/>
                <a:gd name="T11" fmla="*/ 612 h 933"/>
                <a:gd name="T12" fmla="*/ 2103 w 2595"/>
                <a:gd name="T13" fmla="*/ 861 h 933"/>
                <a:gd name="T14" fmla="*/ 1883 w 2595"/>
                <a:gd name="T15" fmla="*/ 520 h 933"/>
                <a:gd name="T16" fmla="*/ 1842 w 2595"/>
                <a:gd name="T17" fmla="*/ 490 h 933"/>
                <a:gd name="T18" fmla="*/ 1770 w 2595"/>
                <a:gd name="T19" fmla="*/ 466 h 933"/>
                <a:gd name="T20" fmla="*/ 1740 w 2595"/>
                <a:gd name="T21" fmla="*/ 448 h 933"/>
                <a:gd name="T22" fmla="*/ 1758 w 2595"/>
                <a:gd name="T23" fmla="*/ 436 h 933"/>
                <a:gd name="T24" fmla="*/ 1830 w 2595"/>
                <a:gd name="T25" fmla="*/ 430 h 933"/>
                <a:gd name="T26" fmla="*/ 1877 w 2595"/>
                <a:gd name="T27" fmla="*/ 424 h 933"/>
                <a:gd name="T28" fmla="*/ 1955 w 2595"/>
                <a:gd name="T29" fmla="*/ 394 h 933"/>
                <a:gd name="T30" fmla="*/ 2052 w 2595"/>
                <a:gd name="T31" fmla="*/ 396 h 933"/>
                <a:gd name="T32" fmla="*/ 2253 w 2595"/>
                <a:gd name="T33" fmla="*/ 732 h 933"/>
                <a:gd name="T34" fmla="*/ 2415 w 2595"/>
                <a:gd name="T35" fmla="*/ 933 h 933"/>
                <a:gd name="T36" fmla="*/ 2397 w 2595"/>
                <a:gd name="T37" fmla="*/ 828 h 933"/>
                <a:gd name="T38" fmla="*/ 2088 w 2595"/>
                <a:gd name="T39" fmla="*/ 400 h 933"/>
                <a:gd name="T40" fmla="*/ 2046 w 2595"/>
                <a:gd name="T41" fmla="*/ 346 h 933"/>
                <a:gd name="T42" fmla="*/ 1997 w 2595"/>
                <a:gd name="T43" fmla="*/ 304 h 933"/>
                <a:gd name="T44" fmla="*/ 1967 w 2595"/>
                <a:gd name="T45" fmla="*/ 286 h 933"/>
                <a:gd name="T46" fmla="*/ 1973 w 2595"/>
                <a:gd name="T47" fmla="*/ 286 h 933"/>
                <a:gd name="T48" fmla="*/ 2009 w 2595"/>
                <a:gd name="T49" fmla="*/ 286 h 933"/>
                <a:gd name="T50" fmla="*/ 2082 w 2595"/>
                <a:gd name="T51" fmla="*/ 322 h 933"/>
                <a:gd name="T52" fmla="*/ 2199 w 2595"/>
                <a:gd name="T53" fmla="*/ 384 h 933"/>
                <a:gd name="T54" fmla="*/ 2394 w 2595"/>
                <a:gd name="T55" fmla="*/ 448 h 933"/>
                <a:gd name="T56" fmla="*/ 2595 w 2595"/>
                <a:gd name="T57" fmla="*/ 516 h 933"/>
                <a:gd name="T58" fmla="*/ 2388 w 2595"/>
                <a:gd name="T59" fmla="*/ 424 h 933"/>
                <a:gd name="T60" fmla="*/ 2219 w 2595"/>
                <a:gd name="T61" fmla="*/ 340 h 933"/>
                <a:gd name="T62" fmla="*/ 2052 w 2595"/>
                <a:gd name="T63" fmla="*/ 280 h 933"/>
                <a:gd name="T64" fmla="*/ 1955 w 2595"/>
                <a:gd name="T65" fmla="*/ 262 h 933"/>
                <a:gd name="T66" fmla="*/ 1877 w 2595"/>
                <a:gd name="T67" fmla="*/ 274 h 933"/>
                <a:gd name="T68" fmla="*/ 1752 w 2595"/>
                <a:gd name="T69" fmla="*/ 274 h 933"/>
                <a:gd name="T70" fmla="*/ 1661 w 2595"/>
                <a:gd name="T71" fmla="*/ 292 h 933"/>
                <a:gd name="T72" fmla="*/ 1607 w 2595"/>
                <a:gd name="T73" fmla="*/ 316 h 933"/>
                <a:gd name="T74" fmla="*/ 1589 w 2595"/>
                <a:gd name="T75" fmla="*/ 322 h 933"/>
                <a:gd name="T76" fmla="*/ 1409 w 2595"/>
                <a:gd name="T77" fmla="*/ 358 h 933"/>
                <a:gd name="T78" fmla="*/ 1152 w 2595"/>
                <a:gd name="T79" fmla="*/ 442 h 933"/>
                <a:gd name="T80" fmla="*/ 966 w 2595"/>
                <a:gd name="T81" fmla="*/ 460 h 933"/>
                <a:gd name="T82" fmla="*/ 870 w 2595"/>
                <a:gd name="T83" fmla="*/ 442 h 933"/>
                <a:gd name="T84" fmla="*/ 828 w 2595"/>
                <a:gd name="T85" fmla="*/ 430 h 933"/>
                <a:gd name="T86" fmla="*/ 743 w 2595"/>
                <a:gd name="T87" fmla="*/ 388 h 933"/>
                <a:gd name="T88" fmla="*/ 636 w 2595"/>
                <a:gd name="T89" fmla="*/ 334 h 933"/>
                <a:gd name="T90" fmla="*/ 467 w 2595"/>
                <a:gd name="T91" fmla="*/ 256 h 933"/>
                <a:gd name="T92" fmla="*/ 0 w 2595"/>
                <a:gd name="T93" fmla="*/ 0 h 933"/>
                <a:gd name="T94" fmla="*/ 585 w 2595"/>
                <a:gd name="T95" fmla="*/ 390 h 933"/>
                <a:gd name="T96" fmla="*/ 849 w 2595"/>
                <a:gd name="T97" fmla="*/ 543 h 933"/>
                <a:gd name="T98" fmla="*/ 897 w 2595"/>
                <a:gd name="T99" fmla="*/ 621 h 9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2595" h="933">
                  <a:moveTo>
                    <a:pt x="981" y="675"/>
                  </a:moveTo>
                  <a:lnTo>
                    <a:pt x="1050" y="657"/>
                  </a:lnTo>
                  <a:lnTo>
                    <a:pt x="1143" y="651"/>
                  </a:lnTo>
                  <a:lnTo>
                    <a:pt x="1581" y="690"/>
                  </a:lnTo>
                  <a:lnTo>
                    <a:pt x="1623" y="738"/>
                  </a:lnTo>
                  <a:lnTo>
                    <a:pt x="1671" y="723"/>
                  </a:lnTo>
                  <a:lnTo>
                    <a:pt x="1656" y="675"/>
                  </a:lnTo>
                  <a:lnTo>
                    <a:pt x="1176" y="621"/>
                  </a:lnTo>
                  <a:lnTo>
                    <a:pt x="1797" y="534"/>
                  </a:lnTo>
                  <a:lnTo>
                    <a:pt x="1854" y="567"/>
                  </a:lnTo>
                  <a:lnTo>
                    <a:pt x="1881" y="585"/>
                  </a:lnTo>
                  <a:lnTo>
                    <a:pt x="1869" y="612"/>
                  </a:lnTo>
                  <a:lnTo>
                    <a:pt x="1995" y="852"/>
                  </a:lnTo>
                  <a:lnTo>
                    <a:pt x="2103" y="861"/>
                  </a:lnTo>
                  <a:lnTo>
                    <a:pt x="1889" y="538"/>
                  </a:lnTo>
                  <a:lnTo>
                    <a:pt x="1883" y="520"/>
                  </a:lnTo>
                  <a:lnTo>
                    <a:pt x="1872" y="508"/>
                  </a:lnTo>
                  <a:lnTo>
                    <a:pt x="1842" y="490"/>
                  </a:lnTo>
                  <a:lnTo>
                    <a:pt x="1806" y="478"/>
                  </a:lnTo>
                  <a:lnTo>
                    <a:pt x="1770" y="466"/>
                  </a:lnTo>
                  <a:lnTo>
                    <a:pt x="1752" y="454"/>
                  </a:lnTo>
                  <a:lnTo>
                    <a:pt x="1740" y="448"/>
                  </a:lnTo>
                  <a:lnTo>
                    <a:pt x="1746" y="436"/>
                  </a:lnTo>
                  <a:lnTo>
                    <a:pt x="1758" y="436"/>
                  </a:lnTo>
                  <a:lnTo>
                    <a:pt x="1782" y="430"/>
                  </a:lnTo>
                  <a:lnTo>
                    <a:pt x="1830" y="430"/>
                  </a:lnTo>
                  <a:lnTo>
                    <a:pt x="1854" y="430"/>
                  </a:lnTo>
                  <a:lnTo>
                    <a:pt x="1877" y="424"/>
                  </a:lnTo>
                  <a:lnTo>
                    <a:pt x="1925" y="400"/>
                  </a:lnTo>
                  <a:lnTo>
                    <a:pt x="1955" y="394"/>
                  </a:lnTo>
                  <a:lnTo>
                    <a:pt x="1979" y="394"/>
                  </a:lnTo>
                  <a:lnTo>
                    <a:pt x="2052" y="396"/>
                  </a:lnTo>
                  <a:lnTo>
                    <a:pt x="2046" y="456"/>
                  </a:lnTo>
                  <a:lnTo>
                    <a:pt x="2253" y="732"/>
                  </a:lnTo>
                  <a:lnTo>
                    <a:pt x="2334" y="816"/>
                  </a:lnTo>
                  <a:lnTo>
                    <a:pt x="2415" y="933"/>
                  </a:lnTo>
                  <a:lnTo>
                    <a:pt x="2430" y="909"/>
                  </a:lnTo>
                  <a:lnTo>
                    <a:pt x="2397" y="828"/>
                  </a:lnTo>
                  <a:lnTo>
                    <a:pt x="2094" y="412"/>
                  </a:lnTo>
                  <a:lnTo>
                    <a:pt x="2088" y="400"/>
                  </a:lnTo>
                  <a:lnTo>
                    <a:pt x="2076" y="376"/>
                  </a:lnTo>
                  <a:lnTo>
                    <a:pt x="2046" y="346"/>
                  </a:lnTo>
                  <a:lnTo>
                    <a:pt x="2015" y="322"/>
                  </a:lnTo>
                  <a:lnTo>
                    <a:pt x="1997" y="304"/>
                  </a:lnTo>
                  <a:lnTo>
                    <a:pt x="1979" y="292"/>
                  </a:lnTo>
                  <a:lnTo>
                    <a:pt x="1967" y="286"/>
                  </a:lnTo>
                  <a:lnTo>
                    <a:pt x="1967" y="286"/>
                  </a:lnTo>
                  <a:lnTo>
                    <a:pt x="1973" y="286"/>
                  </a:lnTo>
                  <a:lnTo>
                    <a:pt x="1985" y="286"/>
                  </a:lnTo>
                  <a:lnTo>
                    <a:pt x="2009" y="286"/>
                  </a:lnTo>
                  <a:lnTo>
                    <a:pt x="2040" y="298"/>
                  </a:lnTo>
                  <a:lnTo>
                    <a:pt x="2082" y="322"/>
                  </a:lnTo>
                  <a:lnTo>
                    <a:pt x="2124" y="348"/>
                  </a:lnTo>
                  <a:lnTo>
                    <a:pt x="2199" y="384"/>
                  </a:lnTo>
                  <a:lnTo>
                    <a:pt x="2325" y="426"/>
                  </a:lnTo>
                  <a:lnTo>
                    <a:pt x="2394" y="448"/>
                  </a:lnTo>
                  <a:lnTo>
                    <a:pt x="2523" y="522"/>
                  </a:lnTo>
                  <a:lnTo>
                    <a:pt x="2595" y="516"/>
                  </a:lnTo>
                  <a:lnTo>
                    <a:pt x="2442" y="454"/>
                  </a:lnTo>
                  <a:lnTo>
                    <a:pt x="2388" y="424"/>
                  </a:lnTo>
                  <a:lnTo>
                    <a:pt x="2327" y="388"/>
                  </a:lnTo>
                  <a:lnTo>
                    <a:pt x="2219" y="340"/>
                  </a:lnTo>
                  <a:lnTo>
                    <a:pt x="2106" y="292"/>
                  </a:lnTo>
                  <a:lnTo>
                    <a:pt x="2052" y="280"/>
                  </a:lnTo>
                  <a:lnTo>
                    <a:pt x="2003" y="268"/>
                  </a:lnTo>
                  <a:lnTo>
                    <a:pt x="1955" y="262"/>
                  </a:lnTo>
                  <a:lnTo>
                    <a:pt x="1919" y="268"/>
                  </a:lnTo>
                  <a:lnTo>
                    <a:pt x="1877" y="274"/>
                  </a:lnTo>
                  <a:lnTo>
                    <a:pt x="1812" y="274"/>
                  </a:lnTo>
                  <a:lnTo>
                    <a:pt x="1752" y="274"/>
                  </a:lnTo>
                  <a:lnTo>
                    <a:pt x="1703" y="286"/>
                  </a:lnTo>
                  <a:lnTo>
                    <a:pt x="1661" y="292"/>
                  </a:lnTo>
                  <a:lnTo>
                    <a:pt x="1631" y="304"/>
                  </a:lnTo>
                  <a:lnTo>
                    <a:pt x="1607" y="316"/>
                  </a:lnTo>
                  <a:lnTo>
                    <a:pt x="1595" y="322"/>
                  </a:lnTo>
                  <a:lnTo>
                    <a:pt x="1589" y="322"/>
                  </a:lnTo>
                  <a:lnTo>
                    <a:pt x="1500" y="334"/>
                  </a:lnTo>
                  <a:lnTo>
                    <a:pt x="1409" y="358"/>
                  </a:lnTo>
                  <a:lnTo>
                    <a:pt x="1236" y="418"/>
                  </a:lnTo>
                  <a:lnTo>
                    <a:pt x="1152" y="442"/>
                  </a:lnTo>
                  <a:lnTo>
                    <a:pt x="1061" y="460"/>
                  </a:lnTo>
                  <a:lnTo>
                    <a:pt x="966" y="460"/>
                  </a:lnTo>
                  <a:lnTo>
                    <a:pt x="918" y="454"/>
                  </a:lnTo>
                  <a:lnTo>
                    <a:pt x="870" y="442"/>
                  </a:lnTo>
                  <a:lnTo>
                    <a:pt x="858" y="436"/>
                  </a:lnTo>
                  <a:lnTo>
                    <a:pt x="828" y="430"/>
                  </a:lnTo>
                  <a:lnTo>
                    <a:pt x="791" y="412"/>
                  </a:lnTo>
                  <a:lnTo>
                    <a:pt x="743" y="388"/>
                  </a:lnTo>
                  <a:lnTo>
                    <a:pt x="690" y="364"/>
                  </a:lnTo>
                  <a:lnTo>
                    <a:pt x="636" y="334"/>
                  </a:lnTo>
                  <a:lnTo>
                    <a:pt x="515" y="280"/>
                  </a:lnTo>
                  <a:lnTo>
                    <a:pt x="467" y="256"/>
                  </a:lnTo>
                  <a:lnTo>
                    <a:pt x="443" y="244"/>
                  </a:lnTo>
                  <a:lnTo>
                    <a:pt x="0" y="0"/>
                  </a:lnTo>
                  <a:lnTo>
                    <a:pt x="123" y="120"/>
                  </a:lnTo>
                  <a:lnTo>
                    <a:pt x="585" y="390"/>
                  </a:lnTo>
                  <a:lnTo>
                    <a:pt x="708" y="462"/>
                  </a:lnTo>
                  <a:lnTo>
                    <a:pt x="849" y="543"/>
                  </a:lnTo>
                  <a:lnTo>
                    <a:pt x="882" y="564"/>
                  </a:lnTo>
                  <a:lnTo>
                    <a:pt x="897" y="621"/>
                  </a:lnTo>
                  <a:lnTo>
                    <a:pt x="981" y="675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ru-RU"/>
            </a:p>
          </p:txBody>
        </p:sp>
        <p:sp>
          <p:nvSpPr>
            <p:cNvPr id="19" name="Freeform 17"/>
            <p:cNvSpPr>
              <a:spLocks/>
            </p:cNvSpPr>
            <p:nvPr userDrawn="1"/>
          </p:nvSpPr>
          <p:spPr bwMode="hidden">
            <a:xfrm>
              <a:off x="0" y="2994"/>
              <a:ext cx="2723" cy="1091"/>
            </a:xfrm>
            <a:custGeom>
              <a:avLst/>
              <a:gdLst>
                <a:gd name="T0" fmla="*/ 2370 w 2723"/>
                <a:gd name="T1" fmla="*/ 72 h 1091"/>
                <a:gd name="T2" fmla="*/ 2597 w 2723"/>
                <a:gd name="T3" fmla="*/ 198 h 1091"/>
                <a:gd name="T4" fmla="*/ 2639 w 2723"/>
                <a:gd name="T5" fmla="*/ 276 h 1091"/>
                <a:gd name="T6" fmla="*/ 2453 w 2723"/>
                <a:gd name="T7" fmla="*/ 264 h 1091"/>
                <a:gd name="T8" fmla="*/ 2297 w 2723"/>
                <a:gd name="T9" fmla="*/ 204 h 1091"/>
                <a:gd name="T10" fmla="*/ 2112 w 2723"/>
                <a:gd name="T11" fmla="*/ 66 h 1091"/>
                <a:gd name="T12" fmla="*/ 2088 w 2723"/>
                <a:gd name="T13" fmla="*/ 72 h 1091"/>
                <a:gd name="T14" fmla="*/ 2106 w 2723"/>
                <a:gd name="T15" fmla="*/ 114 h 1091"/>
                <a:gd name="T16" fmla="*/ 2412 w 2723"/>
                <a:gd name="T17" fmla="*/ 552 h 1091"/>
                <a:gd name="T18" fmla="*/ 2279 w 2723"/>
                <a:gd name="T19" fmla="*/ 564 h 1091"/>
                <a:gd name="T20" fmla="*/ 2189 w 2723"/>
                <a:gd name="T21" fmla="*/ 492 h 1091"/>
                <a:gd name="T22" fmla="*/ 2058 w 2723"/>
                <a:gd name="T23" fmla="*/ 330 h 1091"/>
                <a:gd name="T24" fmla="*/ 1991 w 2723"/>
                <a:gd name="T25" fmla="*/ 234 h 1091"/>
                <a:gd name="T26" fmla="*/ 1949 w 2723"/>
                <a:gd name="T27" fmla="*/ 174 h 1091"/>
                <a:gd name="T28" fmla="*/ 1824 w 2723"/>
                <a:gd name="T29" fmla="*/ 132 h 1091"/>
                <a:gd name="T30" fmla="*/ 1794 w 2723"/>
                <a:gd name="T31" fmla="*/ 144 h 1091"/>
                <a:gd name="T32" fmla="*/ 1895 w 2723"/>
                <a:gd name="T33" fmla="*/ 222 h 1091"/>
                <a:gd name="T34" fmla="*/ 1943 w 2723"/>
                <a:gd name="T35" fmla="*/ 366 h 1091"/>
                <a:gd name="T36" fmla="*/ 2064 w 2723"/>
                <a:gd name="T37" fmla="*/ 630 h 1091"/>
                <a:gd name="T38" fmla="*/ 2052 w 2723"/>
                <a:gd name="T39" fmla="*/ 695 h 1091"/>
                <a:gd name="T40" fmla="*/ 1955 w 2723"/>
                <a:gd name="T41" fmla="*/ 683 h 1091"/>
                <a:gd name="T42" fmla="*/ 1913 w 2723"/>
                <a:gd name="T43" fmla="*/ 636 h 1091"/>
                <a:gd name="T44" fmla="*/ 1703 w 2723"/>
                <a:gd name="T45" fmla="*/ 312 h 1091"/>
                <a:gd name="T46" fmla="*/ 1637 w 2723"/>
                <a:gd name="T47" fmla="*/ 276 h 1091"/>
                <a:gd name="T48" fmla="*/ 1643 w 2723"/>
                <a:gd name="T49" fmla="*/ 318 h 1091"/>
                <a:gd name="T50" fmla="*/ 1673 w 2723"/>
                <a:gd name="T51" fmla="*/ 408 h 1091"/>
                <a:gd name="T52" fmla="*/ 1716 w 2723"/>
                <a:gd name="T53" fmla="*/ 779 h 1091"/>
                <a:gd name="T54" fmla="*/ 1691 w 2723"/>
                <a:gd name="T55" fmla="*/ 737 h 1091"/>
                <a:gd name="T56" fmla="*/ 1613 w 2723"/>
                <a:gd name="T57" fmla="*/ 582 h 1091"/>
                <a:gd name="T58" fmla="*/ 1494 w 2723"/>
                <a:gd name="T59" fmla="*/ 480 h 1091"/>
                <a:gd name="T60" fmla="*/ 1248 w 2723"/>
                <a:gd name="T61" fmla="*/ 528 h 1091"/>
                <a:gd name="T62" fmla="*/ 996 w 2723"/>
                <a:gd name="T63" fmla="*/ 630 h 1091"/>
                <a:gd name="T64" fmla="*/ 714 w 2723"/>
                <a:gd name="T65" fmla="*/ 534 h 1091"/>
                <a:gd name="T66" fmla="*/ 198 w 2723"/>
                <a:gd name="T67" fmla="*/ 288 h 1091"/>
                <a:gd name="T68" fmla="*/ 0 w 2723"/>
                <a:gd name="T69" fmla="*/ 460 h 1091"/>
                <a:gd name="T70" fmla="*/ 288 w 2723"/>
                <a:gd name="T71" fmla="*/ 570 h 1091"/>
                <a:gd name="T72" fmla="*/ 461 w 2723"/>
                <a:gd name="T73" fmla="*/ 654 h 1091"/>
                <a:gd name="T74" fmla="*/ 725 w 2723"/>
                <a:gd name="T75" fmla="*/ 755 h 1091"/>
                <a:gd name="T76" fmla="*/ 966 w 2723"/>
                <a:gd name="T77" fmla="*/ 791 h 1091"/>
                <a:gd name="T78" fmla="*/ 1176 w 2723"/>
                <a:gd name="T79" fmla="*/ 779 h 1091"/>
                <a:gd name="T80" fmla="*/ 1278 w 2723"/>
                <a:gd name="T81" fmla="*/ 791 h 1091"/>
                <a:gd name="T82" fmla="*/ 1404 w 2723"/>
                <a:gd name="T83" fmla="*/ 845 h 1091"/>
                <a:gd name="T84" fmla="*/ 1416 w 2723"/>
                <a:gd name="T85" fmla="*/ 887 h 1091"/>
                <a:gd name="T86" fmla="*/ 1361 w 2723"/>
                <a:gd name="T87" fmla="*/ 923 h 1091"/>
                <a:gd name="T88" fmla="*/ 1385 w 2723"/>
                <a:gd name="T89" fmla="*/ 1007 h 1091"/>
                <a:gd name="T90" fmla="*/ 1494 w 2723"/>
                <a:gd name="T91" fmla="*/ 1085 h 1091"/>
                <a:gd name="T92" fmla="*/ 1697 w 2723"/>
                <a:gd name="T93" fmla="*/ 1043 h 1091"/>
                <a:gd name="T94" fmla="*/ 1812 w 2723"/>
                <a:gd name="T95" fmla="*/ 989 h 1091"/>
                <a:gd name="T96" fmla="*/ 1973 w 2723"/>
                <a:gd name="T97" fmla="*/ 917 h 1091"/>
                <a:gd name="T98" fmla="*/ 2201 w 2723"/>
                <a:gd name="T99" fmla="*/ 899 h 1091"/>
                <a:gd name="T100" fmla="*/ 2364 w 2723"/>
                <a:gd name="T101" fmla="*/ 863 h 1091"/>
                <a:gd name="T102" fmla="*/ 2400 w 2723"/>
                <a:gd name="T103" fmla="*/ 743 h 1091"/>
                <a:gd name="T104" fmla="*/ 2471 w 2723"/>
                <a:gd name="T105" fmla="*/ 701 h 1091"/>
                <a:gd name="T106" fmla="*/ 2621 w 2723"/>
                <a:gd name="T107" fmla="*/ 504 h 1091"/>
                <a:gd name="T108" fmla="*/ 2693 w 2723"/>
                <a:gd name="T109" fmla="*/ 374 h 1091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2723" h="1091">
                  <a:moveTo>
                    <a:pt x="2723" y="299"/>
                  </a:moveTo>
                  <a:lnTo>
                    <a:pt x="2715" y="240"/>
                  </a:lnTo>
                  <a:lnTo>
                    <a:pt x="2656" y="195"/>
                  </a:lnTo>
                  <a:lnTo>
                    <a:pt x="2370" y="72"/>
                  </a:lnTo>
                  <a:lnTo>
                    <a:pt x="2303" y="54"/>
                  </a:lnTo>
                  <a:lnTo>
                    <a:pt x="2585" y="186"/>
                  </a:lnTo>
                  <a:lnTo>
                    <a:pt x="2591" y="192"/>
                  </a:lnTo>
                  <a:lnTo>
                    <a:pt x="2597" y="198"/>
                  </a:lnTo>
                  <a:lnTo>
                    <a:pt x="2621" y="228"/>
                  </a:lnTo>
                  <a:lnTo>
                    <a:pt x="2639" y="258"/>
                  </a:lnTo>
                  <a:lnTo>
                    <a:pt x="2646" y="270"/>
                  </a:lnTo>
                  <a:lnTo>
                    <a:pt x="2639" y="276"/>
                  </a:lnTo>
                  <a:lnTo>
                    <a:pt x="2603" y="282"/>
                  </a:lnTo>
                  <a:lnTo>
                    <a:pt x="2555" y="282"/>
                  </a:lnTo>
                  <a:lnTo>
                    <a:pt x="2507" y="276"/>
                  </a:lnTo>
                  <a:lnTo>
                    <a:pt x="2453" y="264"/>
                  </a:lnTo>
                  <a:lnTo>
                    <a:pt x="2394" y="246"/>
                  </a:lnTo>
                  <a:lnTo>
                    <a:pt x="2340" y="222"/>
                  </a:lnTo>
                  <a:lnTo>
                    <a:pt x="2321" y="216"/>
                  </a:lnTo>
                  <a:lnTo>
                    <a:pt x="2297" y="204"/>
                  </a:lnTo>
                  <a:lnTo>
                    <a:pt x="2171" y="126"/>
                  </a:lnTo>
                  <a:lnTo>
                    <a:pt x="2165" y="120"/>
                  </a:lnTo>
                  <a:lnTo>
                    <a:pt x="2154" y="102"/>
                  </a:lnTo>
                  <a:lnTo>
                    <a:pt x="2112" y="66"/>
                  </a:lnTo>
                  <a:lnTo>
                    <a:pt x="2064" y="24"/>
                  </a:lnTo>
                  <a:lnTo>
                    <a:pt x="2046" y="6"/>
                  </a:lnTo>
                  <a:lnTo>
                    <a:pt x="2034" y="0"/>
                  </a:lnTo>
                  <a:lnTo>
                    <a:pt x="2088" y="72"/>
                  </a:lnTo>
                  <a:lnTo>
                    <a:pt x="2106" y="108"/>
                  </a:lnTo>
                  <a:lnTo>
                    <a:pt x="2106" y="114"/>
                  </a:lnTo>
                  <a:lnTo>
                    <a:pt x="2112" y="114"/>
                  </a:lnTo>
                  <a:lnTo>
                    <a:pt x="2406" y="516"/>
                  </a:lnTo>
                  <a:lnTo>
                    <a:pt x="2412" y="534"/>
                  </a:lnTo>
                  <a:lnTo>
                    <a:pt x="2412" y="552"/>
                  </a:lnTo>
                  <a:lnTo>
                    <a:pt x="2394" y="576"/>
                  </a:lnTo>
                  <a:lnTo>
                    <a:pt x="2364" y="588"/>
                  </a:lnTo>
                  <a:lnTo>
                    <a:pt x="2321" y="588"/>
                  </a:lnTo>
                  <a:lnTo>
                    <a:pt x="2279" y="564"/>
                  </a:lnTo>
                  <a:lnTo>
                    <a:pt x="2237" y="534"/>
                  </a:lnTo>
                  <a:lnTo>
                    <a:pt x="2201" y="504"/>
                  </a:lnTo>
                  <a:lnTo>
                    <a:pt x="2195" y="498"/>
                  </a:lnTo>
                  <a:lnTo>
                    <a:pt x="2189" y="492"/>
                  </a:lnTo>
                  <a:lnTo>
                    <a:pt x="2171" y="462"/>
                  </a:lnTo>
                  <a:lnTo>
                    <a:pt x="2142" y="420"/>
                  </a:lnTo>
                  <a:lnTo>
                    <a:pt x="2100" y="378"/>
                  </a:lnTo>
                  <a:lnTo>
                    <a:pt x="2058" y="330"/>
                  </a:lnTo>
                  <a:lnTo>
                    <a:pt x="2040" y="318"/>
                  </a:lnTo>
                  <a:lnTo>
                    <a:pt x="2028" y="300"/>
                  </a:lnTo>
                  <a:lnTo>
                    <a:pt x="2009" y="264"/>
                  </a:lnTo>
                  <a:lnTo>
                    <a:pt x="1991" y="234"/>
                  </a:lnTo>
                  <a:lnTo>
                    <a:pt x="1985" y="210"/>
                  </a:lnTo>
                  <a:lnTo>
                    <a:pt x="1973" y="192"/>
                  </a:lnTo>
                  <a:lnTo>
                    <a:pt x="1967" y="180"/>
                  </a:lnTo>
                  <a:lnTo>
                    <a:pt x="1949" y="174"/>
                  </a:lnTo>
                  <a:lnTo>
                    <a:pt x="1907" y="156"/>
                  </a:lnTo>
                  <a:lnTo>
                    <a:pt x="1860" y="138"/>
                  </a:lnTo>
                  <a:lnTo>
                    <a:pt x="1836" y="132"/>
                  </a:lnTo>
                  <a:lnTo>
                    <a:pt x="1824" y="132"/>
                  </a:lnTo>
                  <a:lnTo>
                    <a:pt x="1806" y="132"/>
                  </a:lnTo>
                  <a:lnTo>
                    <a:pt x="1800" y="138"/>
                  </a:lnTo>
                  <a:lnTo>
                    <a:pt x="1794" y="144"/>
                  </a:lnTo>
                  <a:lnTo>
                    <a:pt x="1842" y="156"/>
                  </a:lnTo>
                  <a:lnTo>
                    <a:pt x="1872" y="180"/>
                  </a:lnTo>
                  <a:lnTo>
                    <a:pt x="1889" y="204"/>
                  </a:lnTo>
                  <a:lnTo>
                    <a:pt x="1895" y="222"/>
                  </a:lnTo>
                  <a:lnTo>
                    <a:pt x="1889" y="240"/>
                  </a:lnTo>
                  <a:lnTo>
                    <a:pt x="1901" y="270"/>
                  </a:lnTo>
                  <a:lnTo>
                    <a:pt x="1919" y="318"/>
                  </a:lnTo>
                  <a:lnTo>
                    <a:pt x="1943" y="366"/>
                  </a:lnTo>
                  <a:lnTo>
                    <a:pt x="1991" y="480"/>
                  </a:lnTo>
                  <a:lnTo>
                    <a:pt x="2021" y="534"/>
                  </a:lnTo>
                  <a:lnTo>
                    <a:pt x="2040" y="582"/>
                  </a:lnTo>
                  <a:lnTo>
                    <a:pt x="2064" y="630"/>
                  </a:lnTo>
                  <a:lnTo>
                    <a:pt x="2076" y="666"/>
                  </a:lnTo>
                  <a:lnTo>
                    <a:pt x="2082" y="683"/>
                  </a:lnTo>
                  <a:lnTo>
                    <a:pt x="2070" y="695"/>
                  </a:lnTo>
                  <a:lnTo>
                    <a:pt x="2052" y="695"/>
                  </a:lnTo>
                  <a:lnTo>
                    <a:pt x="2021" y="695"/>
                  </a:lnTo>
                  <a:lnTo>
                    <a:pt x="1997" y="695"/>
                  </a:lnTo>
                  <a:lnTo>
                    <a:pt x="1973" y="689"/>
                  </a:lnTo>
                  <a:lnTo>
                    <a:pt x="1955" y="683"/>
                  </a:lnTo>
                  <a:lnTo>
                    <a:pt x="1949" y="683"/>
                  </a:lnTo>
                  <a:lnTo>
                    <a:pt x="1949" y="677"/>
                  </a:lnTo>
                  <a:lnTo>
                    <a:pt x="1943" y="672"/>
                  </a:lnTo>
                  <a:lnTo>
                    <a:pt x="1913" y="636"/>
                  </a:lnTo>
                  <a:lnTo>
                    <a:pt x="1806" y="324"/>
                  </a:lnTo>
                  <a:lnTo>
                    <a:pt x="1776" y="330"/>
                  </a:lnTo>
                  <a:lnTo>
                    <a:pt x="1746" y="330"/>
                  </a:lnTo>
                  <a:lnTo>
                    <a:pt x="1703" y="312"/>
                  </a:lnTo>
                  <a:lnTo>
                    <a:pt x="1673" y="288"/>
                  </a:lnTo>
                  <a:lnTo>
                    <a:pt x="1667" y="276"/>
                  </a:lnTo>
                  <a:lnTo>
                    <a:pt x="1655" y="270"/>
                  </a:lnTo>
                  <a:lnTo>
                    <a:pt x="1637" y="276"/>
                  </a:lnTo>
                  <a:lnTo>
                    <a:pt x="1631" y="288"/>
                  </a:lnTo>
                  <a:lnTo>
                    <a:pt x="1625" y="306"/>
                  </a:lnTo>
                  <a:lnTo>
                    <a:pt x="1625" y="312"/>
                  </a:lnTo>
                  <a:lnTo>
                    <a:pt x="1643" y="318"/>
                  </a:lnTo>
                  <a:lnTo>
                    <a:pt x="1655" y="336"/>
                  </a:lnTo>
                  <a:lnTo>
                    <a:pt x="1667" y="366"/>
                  </a:lnTo>
                  <a:lnTo>
                    <a:pt x="1673" y="402"/>
                  </a:lnTo>
                  <a:lnTo>
                    <a:pt x="1673" y="408"/>
                  </a:lnTo>
                  <a:lnTo>
                    <a:pt x="1673" y="414"/>
                  </a:lnTo>
                  <a:lnTo>
                    <a:pt x="1716" y="761"/>
                  </a:lnTo>
                  <a:lnTo>
                    <a:pt x="1716" y="773"/>
                  </a:lnTo>
                  <a:lnTo>
                    <a:pt x="1716" y="779"/>
                  </a:lnTo>
                  <a:lnTo>
                    <a:pt x="1709" y="773"/>
                  </a:lnTo>
                  <a:lnTo>
                    <a:pt x="1703" y="755"/>
                  </a:lnTo>
                  <a:lnTo>
                    <a:pt x="1697" y="749"/>
                  </a:lnTo>
                  <a:lnTo>
                    <a:pt x="1691" y="737"/>
                  </a:lnTo>
                  <a:lnTo>
                    <a:pt x="1679" y="713"/>
                  </a:lnTo>
                  <a:lnTo>
                    <a:pt x="1661" y="672"/>
                  </a:lnTo>
                  <a:lnTo>
                    <a:pt x="1643" y="630"/>
                  </a:lnTo>
                  <a:lnTo>
                    <a:pt x="1613" y="582"/>
                  </a:lnTo>
                  <a:lnTo>
                    <a:pt x="1589" y="540"/>
                  </a:lnTo>
                  <a:lnTo>
                    <a:pt x="1560" y="510"/>
                  </a:lnTo>
                  <a:lnTo>
                    <a:pt x="1536" y="492"/>
                  </a:lnTo>
                  <a:lnTo>
                    <a:pt x="1494" y="480"/>
                  </a:lnTo>
                  <a:lnTo>
                    <a:pt x="1446" y="480"/>
                  </a:lnTo>
                  <a:lnTo>
                    <a:pt x="1397" y="486"/>
                  </a:lnTo>
                  <a:lnTo>
                    <a:pt x="1349" y="498"/>
                  </a:lnTo>
                  <a:lnTo>
                    <a:pt x="1248" y="528"/>
                  </a:lnTo>
                  <a:lnTo>
                    <a:pt x="1158" y="570"/>
                  </a:lnTo>
                  <a:lnTo>
                    <a:pt x="1104" y="600"/>
                  </a:lnTo>
                  <a:lnTo>
                    <a:pt x="1037" y="624"/>
                  </a:lnTo>
                  <a:lnTo>
                    <a:pt x="996" y="630"/>
                  </a:lnTo>
                  <a:lnTo>
                    <a:pt x="948" y="630"/>
                  </a:lnTo>
                  <a:lnTo>
                    <a:pt x="900" y="618"/>
                  </a:lnTo>
                  <a:lnTo>
                    <a:pt x="840" y="588"/>
                  </a:lnTo>
                  <a:lnTo>
                    <a:pt x="714" y="534"/>
                  </a:lnTo>
                  <a:lnTo>
                    <a:pt x="582" y="474"/>
                  </a:lnTo>
                  <a:lnTo>
                    <a:pt x="443" y="408"/>
                  </a:lnTo>
                  <a:lnTo>
                    <a:pt x="318" y="348"/>
                  </a:lnTo>
                  <a:lnTo>
                    <a:pt x="198" y="288"/>
                  </a:lnTo>
                  <a:lnTo>
                    <a:pt x="149" y="264"/>
                  </a:lnTo>
                  <a:lnTo>
                    <a:pt x="102" y="240"/>
                  </a:lnTo>
                  <a:lnTo>
                    <a:pt x="0" y="187"/>
                  </a:lnTo>
                  <a:lnTo>
                    <a:pt x="0" y="460"/>
                  </a:lnTo>
                  <a:lnTo>
                    <a:pt x="36" y="474"/>
                  </a:lnTo>
                  <a:lnTo>
                    <a:pt x="149" y="516"/>
                  </a:lnTo>
                  <a:lnTo>
                    <a:pt x="216" y="540"/>
                  </a:lnTo>
                  <a:lnTo>
                    <a:pt x="288" y="570"/>
                  </a:lnTo>
                  <a:lnTo>
                    <a:pt x="348" y="594"/>
                  </a:lnTo>
                  <a:lnTo>
                    <a:pt x="396" y="618"/>
                  </a:lnTo>
                  <a:lnTo>
                    <a:pt x="432" y="636"/>
                  </a:lnTo>
                  <a:lnTo>
                    <a:pt x="461" y="654"/>
                  </a:lnTo>
                  <a:lnTo>
                    <a:pt x="504" y="672"/>
                  </a:lnTo>
                  <a:lnTo>
                    <a:pt x="588" y="707"/>
                  </a:lnTo>
                  <a:lnTo>
                    <a:pt x="684" y="743"/>
                  </a:lnTo>
                  <a:lnTo>
                    <a:pt x="725" y="755"/>
                  </a:lnTo>
                  <a:lnTo>
                    <a:pt x="761" y="767"/>
                  </a:lnTo>
                  <a:lnTo>
                    <a:pt x="828" y="779"/>
                  </a:lnTo>
                  <a:lnTo>
                    <a:pt x="894" y="785"/>
                  </a:lnTo>
                  <a:lnTo>
                    <a:pt x="966" y="791"/>
                  </a:lnTo>
                  <a:lnTo>
                    <a:pt x="1031" y="791"/>
                  </a:lnTo>
                  <a:lnTo>
                    <a:pt x="1092" y="785"/>
                  </a:lnTo>
                  <a:lnTo>
                    <a:pt x="1146" y="785"/>
                  </a:lnTo>
                  <a:lnTo>
                    <a:pt x="1176" y="779"/>
                  </a:lnTo>
                  <a:lnTo>
                    <a:pt x="1188" y="779"/>
                  </a:lnTo>
                  <a:lnTo>
                    <a:pt x="1236" y="785"/>
                  </a:lnTo>
                  <a:lnTo>
                    <a:pt x="1278" y="791"/>
                  </a:lnTo>
                  <a:lnTo>
                    <a:pt x="1307" y="803"/>
                  </a:lnTo>
                  <a:lnTo>
                    <a:pt x="1337" y="809"/>
                  </a:lnTo>
                  <a:lnTo>
                    <a:pt x="1379" y="827"/>
                  </a:lnTo>
                  <a:lnTo>
                    <a:pt x="1404" y="845"/>
                  </a:lnTo>
                  <a:lnTo>
                    <a:pt x="1416" y="863"/>
                  </a:lnTo>
                  <a:lnTo>
                    <a:pt x="1416" y="875"/>
                  </a:lnTo>
                  <a:lnTo>
                    <a:pt x="1416" y="881"/>
                  </a:lnTo>
                  <a:lnTo>
                    <a:pt x="1416" y="887"/>
                  </a:lnTo>
                  <a:lnTo>
                    <a:pt x="1410" y="887"/>
                  </a:lnTo>
                  <a:lnTo>
                    <a:pt x="1397" y="893"/>
                  </a:lnTo>
                  <a:lnTo>
                    <a:pt x="1379" y="905"/>
                  </a:lnTo>
                  <a:lnTo>
                    <a:pt x="1361" y="923"/>
                  </a:lnTo>
                  <a:lnTo>
                    <a:pt x="1355" y="941"/>
                  </a:lnTo>
                  <a:lnTo>
                    <a:pt x="1361" y="971"/>
                  </a:lnTo>
                  <a:lnTo>
                    <a:pt x="1367" y="989"/>
                  </a:lnTo>
                  <a:lnTo>
                    <a:pt x="1385" y="1007"/>
                  </a:lnTo>
                  <a:lnTo>
                    <a:pt x="1404" y="1025"/>
                  </a:lnTo>
                  <a:lnTo>
                    <a:pt x="1434" y="1049"/>
                  </a:lnTo>
                  <a:lnTo>
                    <a:pt x="1464" y="1067"/>
                  </a:lnTo>
                  <a:lnTo>
                    <a:pt x="1494" y="1085"/>
                  </a:lnTo>
                  <a:lnTo>
                    <a:pt x="1554" y="1091"/>
                  </a:lnTo>
                  <a:lnTo>
                    <a:pt x="1607" y="1085"/>
                  </a:lnTo>
                  <a:lnTo>
                    <a:pt x="1661" y="1067"/>
                  </a:lnTo>
                  <a:lnTo>
                    <a:pt x="1697" y="1043"/>
                  </a:lnTo>
                  <a:lnTo>
                    <a:pt x="1734" y="1019"/>
                  </a:lnTo>
                  <a:lnTo>
                    <a:pt x="1752" y="995"/>
                  </a:lnTo>
                  <a:lnTo>
                    <a:pt x="1758" y="989"/>
                  </a:lnTo>
                  <a:lnTo>
                    <a:pt x="1812" y="989"/>
                  </a:lnTo>
                  <a:lnTo>
                    <a:pt x="1860" y="983"/>
                  </a:lnTo>
                  <a:lnTo>
                    <a:pt x="1907" y="965"/>
                  </a:lnTo>
                  <a:lnTo>
                    <a:pt x="1943" y="941"/>
                  </a:lnTo>
                  <a:lnTo>
                    <a:pt x="1973" y="917"/>
                  </a:lnTo>
                  <a:lnTo>
                    <a:pt x="2003" y="899"/>
                  </a:lnTo>
                  <a:lnTo>
                    <a:pt x="2015" y="881"/>
                  </a:lnTo>
                  <a:lnTo>
                    <a:pt x="2021" y="875"/>
                  </a:lnTo>
                  <a:lnTo>
                    <a:pt x="2201" y="899"/>
                  </a:lnTo>
                  <a:lnTo>
                    <a:pt x="2243" y="905"/>
                  </a:lnTo>
                  <a:lnTo>
                    <a:pt x="2273" y="899"/>
                  </a:lnTo>
                  <a:lnTo>
                    <a:pt x="2327" y="887"/>
                  </a:lnTo>
                  <a:lnTo>
                    <a:pt x="2364" y="863"/>
                  </a:lnTo>
                  <a:lnTo>
                    <a:pt x="2388" y="827"/>
                  </a:lnTo>
                  <a:lnTo>
                    <a:pt x="2400" y="797"/>
                  </a:lnTo>
                  <a:lnTo>
                    <a:pt x="2400" y="767"/>
                  </a:lnTo>
                  <a:lnTo>
                    <a:pt x="2400" y="743"/>
                  </a:lnTo>
                  <a:lnTo>
                    <a:pt x="2400" y="737"/>
                  </a:lnTo>
                  <a:lnTo>
                    <a:pt x="2418" y="737"/>
                  </a:lnTo>
                  <a:lnTo>
                    <a:pt x="2436" y="731"/>
                  </a:lnTo>
                  <a:lnTo>
                    <a:pt x="2471" y="701"/>
                  </a:lnTo>
                  <a:lnTo>
                    <a:pt x="2513" y="660"/>
                  </a:lnTo>
                  <a:lnTo>
                    <a:pt x="2555" y="606"/>
                  </a:lnTo>
                  <a:lnTo>
                    <a:pt x="2591" y="552"/>
                  </a:lnTo>
                  <a:lnTo>
                    <a:pt x="2621" y="504"/>
                  </a:lnTo>
                  <a:lnTo>
                    <a:pt x="2639" y="468"/>
                  </a:lnTo>
                  <a:lnTo>
                    <a:pt x="2646" y="462"/>
                  </a:lnTo>
                  <a:lnTo>
                    <a:pt x="2646" y="456"/>
                  </a:lnTo>
                  <a:lnTo>
                    <a:pt x="2693" y="374"/>
                  </a:lnTo>
                  <a:lnTo>
                    <a:pt x="2723" y="29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203794" name="Rectangle 18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768475"/>
            <a:ext cx="7772400" cy="1736725"/>
          </a:xfrm>
        </p:spPr>
        <p:txBody>
          <a:bodyPr anchor="b"/>
          <a:lstStyle>
            <a:lvl1pPr>
              <a:defRPr sz="5400"/>
            </a:lvl1pPr>
          </a:lstStyle>
          <a:p>
            <a:pPr lvl="0"/>
            <a:r>
              <a:rPr lang="ru-RU" noProof="0" smtClean="0"/>
              <a:t>Образец заголовка</a:t>
            </a:r>
          </a:p>
        </p:txBody>
      </p:sp>
      <p:sp>
        <p:nvSpPr>
          <p:cNvPr id="203795" name="Rectangle 19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ru-RU" noProof="0" smtClean="0"/>
              <a:t>Образец подзаголовка</a:t>
            </a:r>
          </a:p>
        </p:txBody>
      </p:sp>
      <p:sp>
        <p:nvSpPr>
          <p:cNvPr id="20" name="Rectangle 20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1" name="Rectangle 21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2" name="Rectangle 22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B747C6-EFF1-45A2-B6F8-E440B2480AB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88257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E8426D-F1C0-4613-8BFD-A629992E2B2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76622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2136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2136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BD8200-B73F-4D6D-8AA0-1902CBB5C39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7236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Заголовок, текст и кли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495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Место для изображения из Интернета 3"/>
          <p:cNvSpPr>
            <a:spLocks noGrp="1"/>
          </p:cNvSpPr>
          <p:nvPr>
            <p:ph type="clipArt" sz="half" idx="2"/>
          </p:nvPr>
        </p:nvSpPr>
        <p:spPr>
          <a:xfrm>
            <a:off x="4648200" y="1600200"/>
            <a:ext cx="4038600" cy="4495800"/>
          </a:xfrm>
        </p:spPr>
        <p:txBody>
          <a:bodyPr/>
          <a:lstStyle/>
          <a:p>
            <a:pPr lvl="0"/>
            <a:endParaRPr lang="ru-RU" noProof="0" smtClean="0"/>
          </a:p>
        </p:txBody>
      </p:sp>
      <p:sp>
        <p:nvSpPr>
          <p:cNvPr id="5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A0DFE7-7AA5-4C21-B683-A6379CD2B18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37140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 preserve="1">
  <p:cSld name="Заголовок и текст над объек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8229600" cy="21717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3924300"/>
            <a:ext cx="8229600" cy="21717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154F0F-7A0D-4C2C-9E23-8D596D55245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3274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Заголовок, текст и 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495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717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4648200" y="3924300"/>
            <a:ext cx="4038600" cy="21717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41F271-EA55-4BFA-87C6-BC2CBD573BE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066683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495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717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4648200" y="3924300"/>
            <a:ext cx="4038600" cy="21717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F93823-0784-4CAF-8C32-F9B3859DE17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96892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495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495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7F1DE3-CF63-4842-93F7-986A42C5415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295549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Заголовок, 2 маленьких объекта и 1 большой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717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57200" y="3924300"/>
            <a:ext cx="4038600" cy="21717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half" idx="3"/>
          </p:nvPr>
        </p:nvSpPr>
        <p:spPr>
          <a:xfrm>
            <a:off x="4648200" y="1600200"/>
            <a:ext cx="4038600" cy="4495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349D1A-F965-47E1-BA05-8A5BE057969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362379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717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717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457200" y="3924300"/>
            <a:ext cx="4038600" cy="21717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8200" y="3924300"/>
            <a:ext cx="4038600" cy="21717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52ED1F-F2FB-44CC-BDE1-1B89521F716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17216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4BAEC9-B3F8-4690-A4A3-38C8BBEA6A8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45778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1AEFD9-879D-4284-B494-EC5086C01EB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6377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495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495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780339-A0C0-408A-A59C-05DC70EB4E1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88922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C861D1-8E20-49BE-ABFB-31B7C05430E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15489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99458A-BC9E-4656-887C-482D7318B08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62394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41D3A5-F28A-45E7-BDCB-B705A8B2CC2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29914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55A099-254C-407F-8489-C16BFEE0E9D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14795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2A7B38-1DC3-46A6-A01D-C292F8A21E4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8929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dkHorz">
          <a:fgClr>
            <a:schemeClr val="bg2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0" y="2438400"/>
            <a:ext cx="9144000" cy="4046538"/>
            <a:chOff x="0" y="1536"/>
            <a:chExt cx="5760" cy="2549"/>
          </a:xfrm>
        </p:grpSpPr>
        <p:sp>
          <p:nvSpPr>
            <p:cNvPr id="202755" name="Rectangle 3"/>
            <p:cNvSpPr>
              <a:spLocks noChangeArrowheads="1"/>
            </p:cNvSpPr>
            <p:nvPr userDrawn="1"/>
          </p:nvSpPr>
          <p:spPr bwMode="hidden">
            <a:xfrm rot="-1424751">
              <a:off x="2121" y="2592"/>
              <a:ext cx="3072" cy="384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4118"/>
                    <a:invGamma/>
                  </a:schemeClr>
                </a:gs>
                <a:gs pos="5000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hangingPunct="1">
                <a:defRPr/>
              </a:pPr>
              <a:endParaRPr lang="ru-RU"/>
            </a:p>
          </p:txBody>
        </p:sp>
        <p:sp>
          <p:nvSpPr>
            <p:cNvPr id="1033" name="Freeform 4"/>
            <p:cNvSpPr>
              <a:spLocks/>
            </p:cNvSpPr>
            <p:nvPr userDrawn="1"/>
          </p:nvSpPr>
          <p:spPr bwMode="hidden">
            <a:xfrm>
              <a:off x="0" y="2664"/>
              <a:ext cx="2688" cy="1224"/>
            </a:xfrm>
            <a:custGeom>
              <a:avLst/>
              <a:gdLst>
                <a:gd name="T0" fmla="*/ 0 w 2688"/>
                <a:gd name="T1" fmla="*/ 0 h 1224"/>
                <a:gd name="T2" fmla="*/ 960 w 2688"/>
                <a:gd name="T3" fmla="*/ 552 h 1224"/>
                <a:gd name="T4" fmla="*/ 1968 w 2688"/>
                <a:gd name="T5" fmla="*/ 264 h 1224"/>
                <a:gd name="T6" fmla="*/ 2028 w 2688"/>
                <a:gd name="T7" fmla="*/ 270 h 1224"/>
                <a:gd name="T8" fmla="*/ 2661 w 2688"/>
                <a:gd name="T9" fmla="*/ 528 h 1224"/>
                <a:gd name="T10" fmla="*/ 2688 w 2688"/>
                <a:gd name="T11" fmla="*/ 648 h 1224"/>
                <a:gd name="T12" fmla="*/ 2304 w 2688"/>
                <a:gd name="T13" fmla="*/ 1080 h 1224"/>
                <a:gd name="T14" fmla="*/ 1584 w 2688"/>
                <a:gd name="T15" fmla="*/ 1224 h 1224"/>
                <a:gd name="T16" fmla="*/ 1296 w 2688"/>
                <a:gd name="T17" fmla="*/ 936 h 1224"/>
                <a:gd name="T18" fmla="*/ 864 w 2688"/>
                <a:gd name="T19" fmla="*/ 1032 h 1224"/>
                <a:gd name="T20" fmla="*/ 0 w 2688"/>
                <a:gd name="T21" fmla="*/ 552 h 1224"/>
                <a:gd name="T22" fmla="*/ 0 w 2688"/>
                <a:gd name="T23" fmla="*/ 0 h 122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2688" h="1224">
                  <a:moveTo>
                    <a:pt x="0" y="0"/>
                  </a:moveTo>
                  <a:lnTo>
                    <a:pt x="960" y="552"/>
                  </a:lnTo>
                  <a:lnTo>
                    <a:pt x="1968" y="264"/>
                  </a:lnTo>
                  <a:lnTo>
                    <a:pt x="2028" y="270"/>
                  </a:lnTo>
                  <a:lnTo>
                    <a:pt x="2661" y="528"/>
                  </a:lnTo>
                  <a:lnTo>
                    <a:pt x="2688" y="648"/>
                  </a:lnTo>
                  <a:lnTo>
                    <a:pt x="2304" y="1080"/>
                  </a:lnTo>
                  <a:lnTo>
                    <a:pt x="1584" y="1224"/>
                  </a:lnTo>
                  <a:lnTo>
                    <a:pt x="1296" y="936"/>
                  </a:lnTo>
                  <a:lnTo>
                    <a:pt x="864" y="1032"/>
                  </a:lnTo>
                  <a:lnTo>
                    <a:pt x="0" y="55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034" name="Freeform 5"/>
            <p:cNvSpPr>
              <a:spLocks/>
            </p:cNvSpPr>
            <p:nvPr userDrawn="1"/>
          </p:nvSpPr>
          <p:spPr bwMode="hidden">
            <a:xfrm>
              <a:off x="3359" y="1536"/>
              <a:ext cx="2401" cy="1232"/>
            </a:xfrm>
            <a:custGeom>
              <a:avLst/>
              <a:gdLst>
                <a:gd name="T0" fmla="*/ 2208 w 2401"/>
                <a:gd name="T1" fmla="*/ 15 h 1232"/>
                <a:gd name="T2" fmla="*/ 2088 w 2401"/>
                <a:gd name="T3" fmla="*/ 57 h 1232"/>
                <a:gd name="T4" fmla="*/ 1951 w 2401"/>
                <a:gd name="T5" fmla="*/ 99 h 1232"/>
                <a:gd name="T6" fmla="*/ 1704 w 2401"/>
                <a:gd name="T7" fmla="*/ 135 h 1232"/>
                <a:gd name="T8" fmla="*/ 1314 w 2401"/>
                <a:gd name="T9" fmla="*/ 177 h 1232"/>
                <a:gd name="T10" fmla="*/ 1176 w 2401"/>
                <a:gd name="T11" fmla="*/ 189 h 1232"/>
                <a:gd name="T12" fmla="*/ 1122 w 2401"/>
                <a:gd name="T13" fmla="*/ 195 h 1232"/>
                <a:gd name="T14" fmla="*/ 1075 w 2401"/>
                <a:gd name="T15" fmla="*/ 231 h 1232"/>
                <a:gd name="T16" fmla="*/ 924 w 2401"/>
                <a:gd name="T17" fmla="*/ 321 h 1232"/>
                <a:gd name="T18" fmla="*/ 840 w 2401"/>
                <a:gd name="T19" fmla="*/ 369 h 1232"/>
                <a:gd name="T20" fmla="*/ 630 w 2401"/>
                <a:gd name="T21" fmla="*/ 458 h 1232"/>
                <a:gd name="T22" fmla="*/ 529 w 2401"/>
                <a:gd name="T23" fmla="*/ 500 h 1232"/>
                <a:gd name="T24" fmla="*/ 487 w 2401"/>
                <a:gd name="T25" fmla="*/ 542 h 1232"/>
                <a:gd name="T26" fmla="*/ 457 w 2401"/>
                <a:gd name="T27" fmla="*/ 590 h 1232"/>
                <a:gd name="T28" fmla="*/ 402 w 2401"/>
                <a:gd name="T29" fmla="*/ 638 h 1232"/>
                <a:gd name="T30" fmla="*/ 330 w 2401"/>
                <a:gd name="T31" fmla="*/ 758 h 1232"/>
                <a:gd name="T32" fmla="*/ 312 w 2401"/>
                <a:gd name="T33" fmla="*/ 788 h 1232"/>
                <a:gd name="T34" fmla="*/ 252 w 2401"/>
                <a:gd name="T35" fmla="*/ 824 h 1232"/>
                <a:gd name="T36" fmla="*/ 84 w 2401"/>
                <a:gd name="T37" fmla="*/ 926 h 1232"/>
                <a:gd name="T38" fmla="*/ 0 w 2401"/>
                <a:gd name="T39" fmla="*/ 992 h 1232"/>
                <a:gd name="T40" fmla="*/ 12 w 2401"/>
                <a:gd name="T41" fmla="*/ 1040 h 1232"/>
                <a:gd name="T42" fmla="*/ 132 w 2401"/>
                <a:gd name="T43" fmla="*/ 1034 h 1232"/>
                <a:gd name="T44" fmla="*/ 336 w 2401"/>
                <a:gd name="T45" fmla="*/ 980 h 1232"/>
                <a:gd name="T46" fmla="*/ 529 w 2401"/>
                <a:gd name="T47" fmla="*/ 896 h 1232"/>
                <a:gd name="T48" fmla="*/ 576 w 2401"/>
                <a:gd name="T49" fmla="*/ 872 h 1232"/>
                <a:gd name="T50" fmla="*/ 714 w 2401"/>
                <a:gd name="T51" fmla="*/ 848 h 1232"/>
                <a:gd name="T52" fmla="*/ 966 w 2401"/>
                <a:gd name="T53" fmla="*/ 794 h 1232"/>
                <a:gd name="T54" fmla="*/ 1212 w 2401"/>
                <a:gd name="T55" fmla="*/ 782 h 1232"/>
                <a:gd name="T56" fmla="*/ 1416 w 2401"/>
                <a:gd name="T57" fmla="*/ 872 h 1232"/>
                <a:gd name="T58" fmla="*/ 1464 w 2401"/>
                <a:gd name="T59" fmla="*/ 932 h 1232"/>
                <a:gd name="T60" fmla="*/ 1440 w 2401"/>
                <a:gd name="T61" fmla="*/ 992 h 1232"/>
                <a:gd name="T62" fmla="*/ 1302 w 2401"/>
                <a:gd name="T63" fmla="*/ 1040 h 1232"/>
                <a:gd name="T64" fmla="*/ 1158 w 2401"/>
                <a:gd name="T65" fmla="*/ 1100 h 1232"/>
                <a:gd name="T66" fmla="*/ 1093 w 2401"/>
                <a:gd name="T67" fmla="*/ 1148 h 1232"/>
                <a:gd name="T68" fmla="*/ 1075 w 2401"/>
                <a:gd name="T69" fmla="*/ 1208 h 1232"/>
                <a:gd name="T70" fmla="*/ 1093 w 2401"/>
                <a:gd name="T71" fmla="*/ 1232 h 1232"/>
                <a:gd name="T72" fmla="*/ 1152 w 2401"/>
                <a:gd name="T73" fmla="*/ 1226 h 1232"/>
                <a:gd name="T74" fmla="*/ 1332 w 2401"/>
                <a:gd name="T75" fmla="*/ 1208 h 1232"/>
                <a:gd name="T76" fmla="*/ 1434 w 2401"/>
                <a:gd name="T77" fmla="*/ 1184 h 1232"/>
                <a:gd name="T78" fmla="*/ 1464 w 2401"/>
                <a:gd name="T79" fmla="*/ 1172 h 1232"/>
                <a:gd name="T80" fmla="*/ 1578 w 2401"/>
                <a:gd name="T81" fmla="*/ 1130 h 1232"/>
                <a:gd name="T82" fmla="*/ 1758 w 2401"/>
                <a:gd name="T83" fmla="*/ 1064 h 1232"/>
                <a:gd name="T84" fmla="*/ 1872 w 2401"/>
                <a:gd name="T85" fmla="*/ 962 h 1232"/>
                <a:gd name="T86" fmla="*/ 1986 w 2401"/>
                <a:gd name="T87" fmla="*/ 800 h 1232"/>
                <a:gd name="T88" fmla="*/ 2166 w 2401"/>
                <a:gd name="T89" fmla="*/ 650 h 1232"/>
                <a:gd name="T90" fmla="*/ 2257 w 2401"/>
                <a:gd name="T91" fmla="*/ 590 h 1232"/>
                <a:gd name="T92" fmla="*/ 2400 w 2401"/>
                <a:gd name="T93" fmla="*/ 57 h 1232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0" t="0" r="r" b="b"/>
              <a:pathLst>
                <a:path w="2401" h="1232">
                  <a:moveTo>
                    <a:pt x="2310" y="3"/>
                  </a:moveTo>
                  <a:lnTo>
                    <a:pt x="2280" y="3"/>
                  </a:lnTo>
                  <a:lnTo>
                    <a:pt x="2208" y="15"/>
                  </a:lnTo>
                  <a:lnTo>
                    <a:pt x="2136" y="27"/>
                  </a:lnTo>
                  <a:lnTo>
                    <a:pt x="2112" y="39"/>
                  </a:lnTo>
                  <a:lnTo>
                    <a:pt x="2088" y="57"/>
                  </a:lnTo>
                  <a:lnTo>
                    <a:pt x="2082" y="63"/>
                  </a:lnTo>
                  <a:lnTo>
                    <a:pt x="2076" y="69"/>
                  </a:lnTo>
                  <a:lnTo>
                    <a:pt x="1951" y="99"/>
                  </a:lnTo>
                  <a:lnTo>
                    <a:pt x="1896" y="111"/>
                  </a:lnTo>
                  <a:lnTo>
                    <a:pt x="1836" y="117"/>
                  </a:lnTo>
                  <a:lnTo>
                    <a:pt x="1704" y="135"/>
                  </a:lnTo>
                  <a:lnTo>
                    <a:pt x="1572" y="153"/>
                  </a:lnTo>
                  <a:lnTo>
                    <a:pt x="1434" y="165"/>
                  </a:lnTo>
                  <a:lnTo>
                    <a:pt x="1314" y="177"/>
                  </a:lnTo>
                  <a:lnTo>
                    <a:pt x="1260" y="183"/>
                  </a:lnTo>
                  <a:lnTo>
                    <a:pt x="1212" y="189"/>
                  </a:lnTo>
                  <a:lnTo>
                    <a:pt x="1176" y="189"/>
                  </a:lnTo>
                  <a:lnTo>
                    <a:pt x="1146" y="195"/>
                  </a:lnTo>
                  <a:lnTo>
                    <a:pt x="1128" y="195"/>
                  </a:lnTo>
                  <a:lnTo>
                    <a:pt x="1122" y="195"/>
                  </a:lnTo>
                  <a:lnTo>
                    <a:pt x="1116" y="201"/>
                  </a:lnTo>
                  <a:lnTo>
                    <a:pt x="1105" y="207"/>
                  </a:lnTo>
                  <a:lnTo>
                    <a:pt x="1075" y="231"/>
                  </a:lnTo>
                  <a:lnTo>
                    <a:pt x="1026" y="261"/>
                  </a:lnTo>
                  <a:lnTo>
                    <a:pt x="972" y="291"/>
                  </a:lnTo>
                  <a:lnTo>
                    <a:pt x="924" y="321"/>
                  </a:lnTo>
                  <a:lnTo>
                    <a:pt x="876" y="345"/>
                  </a:lnTo>
                  <a:lnTo>
                    <a:pt x="846" y="363"/>
                  </a:lnTo>
                  <a:lnTo>
                    <a:pt x="840" y="369"/>
                  </a:lnTo>
                  <a:lnTo>
                    <a:pt x="834" y="369"/>
                  </a:lnTo>
                  <a:lnTo>
                    <a:pt x="732" y="417"/>
                  </a:lnTo>
                  <a:lnTo>
                    <a:pt x="630" y="458"/>
                  </a:lnTo>
                  <a:lnTo>
                    <a:pt x="588" y="476"/>
                  </a:lnTo>
                  <a:lnTo>
                    <a:pt x="552" y="488"/>
                  </a:lnTo>
                  <a:lnTo>
                    <a:pt x="529" y="500"/>
                  </a:lnTo>
                  <a:lnTo>
                    <a:pt x="517" y="506"/>
                  </a:lnTo>
                  <a:lnTo>
                    <a:pt x="499" y="524"/>
                  </a:lnTo>
                  <a:lnTo>
                    <a:pt x="487" y="542"/>
                  </a:lnTo>
                  <a:lnTo>
                    <a:pt x="481" y="560"/>
                  </a:lnTo>
                  <a:lnTo>
                    <a:pt x="481" y="578"/>
                  </a:lnTo>
                  <a:lnTo>
                    <a:pt x="457" y="590"/>
                  </a:lnTo>
                  <a:lnTo>
                    <a:pt x="438" y="596"/>
                  </a:lnTo>
                  <a:lnTo>
                    <a:pt x="420" y="614"/>
                  </a:lnTo>
                  <a:lnTo>
                    <a:pt x="402" y="638"/>
                  </a:lnTo>
                  <a:lnTo>
                    <a:pt x="366" y="698"/>
                  </a:lnTo>
                  <a:lnTo>
                    <a:pt x="348" y="728"/>
                  </a:lnTo>
                  <a:lnTo>
                    <a:pt x="330" y="758"/>
                  </a:lnTo>
                  <a:lnTo>
                    <a:pt x="324" y="776"/>
                  </a:lnTo>
                  <a:lnTo>
                    <a:pt x="318" y="782"/>
                  </a:lnTo>
                  <a:lnTo>
                    <a:pt x="312" y="788"/>
                  </a:lnTo>
                  <a:lnTo>
                    <a:pt x="300" y="794"/>
                  </a:lnTo>
                  <a:lnTo>
                    <a:pt x="282" y="806"/>
                  </a:lnTo>
                  <a:lnTo>
                    <a:pt x="252" y="824"/>
                  </a:lnTo>
                  <a:lnTo>
                    <a:pt x="199" y="854"/>
                  </a:lnTo>
                  <a:lnTo>
                    <a:pt x="151" y="884"/>
                  </a:lnTo>
                  <a:lnTo>
                    <a:pt x="84" y="926"/>
                  </a:lnTo>
                  <a:lnTo>
                    <a:pt x="30" y="962"/>
                  </a:lnTo>
                  <a:lnTo>
                    <a:pt x="12" y="974"/>
                  </a:lnTo>
                  <a:lnTo>
                    <a:pt x="0" y="992"/>
                  </a:lnTo>
                  <a:lnTo>
                    <a:pt x="0" y="1004"/>
                  </a:lnTo>
                  <a:lnTo>
                    <a:pt x="0" y="1022"/>
                  </a:lnTo>
                  <a:lnTo>
                    <a:pt x="12" y="1040"/>
                  </a:lnTo>
                  <a:lnTo>
                    <a:pt x="42" y="1046"/>
                  </a:lnTo>
                  <a:lnTo>
                    <a:pt x="84" y="1046"/>
                  </a:lnTo>
                  <a:lnTo>
                    <a:pt x="132" y="1034"/>
                  </a:lnTo>
                  <a:lnTo>
                    <a:pt x="193" y="1022"/>
                  </a:lnTo>
                  <a:lnTo>
                    <a:pt x="264" y="1004"/>
                  </a:lnTo>
                  <a:lnTo>
                    <a:pt x="336" y="980"/>
                  </a:lnTo>
                  <a:lnTo>
                    <a:pt x="408" y="950"/>
                  </a:lnTo>
                  <a:lnTo>
                    <a:pt x="475" y="920"/>
                  </a:lnTo>
                  <a:lnTo>
                    <a:pt x="529" y="896"/>
                  </a:lnTo>
                  <a:lnTo>
                    <a:pt x="564" y="878"/>
                  </a:lnTo>
                  <a:lnTo>
                    <a:pt x="570" y="872"/>
                  </a:lnTo>
                  <a:lnTo>
                    <a:pt x="576" y="872"/>
                  </a:lnTo>
                  <a:lnTo>
                    <a:pt x="606" y="872"/>
                  </a:lnTo>
                  <a:lnTo>
                    <a:pt x="648" y="866"/>
                  </a:lnTo>
                  <a:lnTo>
                    <a:pt x="714" y="848"/>
                  </a:lnTo>
                  <a:lnTo>
                    <a:pt x="793" y="830"/>
                  </a:lnTo>
                  <a:lnTo>
                    <a:pt x="876" y="812"/>
                  </a:lnTo>
                  <a:lnTo>
                    <a:pt x="966" y="794"/>
                  </a:lnTo>
                  <a:lnTo>
                    <a:pt x="1063" y="782"/>
                  </a:lnTo>
                  <a:lnTo>
                    <a:pt x="1152" y="776"/>
                  </a:lnTo>
                  <a:lnTo>
                    <a:pt x="1212" y="782"/>
                  </a:lnTo>
                  <a:lnTo>
                    <a:pt x="1284" y="806"/>
                  </a:lnTo>
                  <a:lnTo>
                    <a:pt x="1357" y="836"/>
                  </a:lnTo>
                  <a:lnTo>
                    <a:pt x="1416" y="872"/>
                  </a:lnTo>
                  <a:lnTo>
                    <a:pt x="1434" y="890"/>
                  </a:lnTo>
                  <a:lnTo>
                    <a:pt x="1452" y="908"/>
                  </a:lnTo>
                  <a:lnTo>
                    <a:pt x="1464" y="932"/>
                  </a:lnTo>
                  <a:lnTo>
                    <a:pt x="1464" y="950"/>
                  </a:lnTo>
                  <a:lnTo>
                    <a:pt x="1458" y="968"/>
                  </a:lnTo>
                  <a:lnTo>
                    <a:pt x="1440" y="992"/>
                  </a:lnTo>
                  <a:lnTo>
                    <a:pt x="1410" y="1004"/>
                  </a:lnTo>
                  <a:lnTo>
                    <a:pt x="1369" y="1022"/>
                  </a:lnTo>
                  <a:lnTo>
                    <a:pt x="1302" y="1040"/>
                  </a:lnTo>
                  <a:lnTo>
                    <a:pt x="1248" y="1064"/>
                  </a:lnTo>
                  <a:lnTo>
                    <a:pt x="1200" y="1082"/>
                  </a:lnTo>
                  <a:lnTo>
                    <a:pt x="1158" y="1100"/>
                  </a:lnTo>
                  <a:lnTo>
                    <a:pt x="1128" y="1118"/>
                  </a:lnTo>
                  <a:lnTo>
                    <a:pt x="1110" y="1130"/>
                  </a:lnTo>
                  <a:lnTo>
                    <a:pt x="1093" y="1148"/>
                  </a:lnTo>
                  <a:lnTo>
                    <a:pt x="1081" y="1160"/>
                  </a:lnTo>
                  <a:lnTo>
                    <a:pt x="1069" y="1190"/>
                  </a:lnTo>
                  <a:lnTo>
                    <a:pt x="1075" y="1208"/>
                  </a:lnTo>
                  <a:lnTo>
                    <a:pt x="1081" y="1220"/>
                  </a:lnTo>
                  <a:lnTo>
                    <a:pt x="1087" y="1226"/>
                  </a:lnTo>
                  <a:lnTo>
                    <a:pt x="1093" y="1232"/>
                  </a:lnTo>
                  <a:lnTo>
                    <a:pt x="1110" y="1232"/>
                  </a:lnTo>
                  <a:lnTo>
                    <a:pt x="1128" y="1226"/>
                  </a:lnTo>
                  <a:lnTo>
                    <a:pt x="1152" y="1226"/>
                  </a:lnTo>
                  <a:lnTo>
                    <a:pt x="1212" y="1220"/>
                  </a:lnTo>
                  <a:lnTo>
                    <a:pt x="1272" y="1214"/>
                  </a:lnTo>
                  <a:lnTo>
                    <a:pt x="1332" y="1208"/>
                  </a:lnTo>
                  <a:lnTo>
                    <a:pt x="1393" y="1196"/>
                  </a:lnTo>
                  <a:lnTo>
                    <a:pt x="1416" y="1190"/>
                  </a:lnTo>
                  <a:lnTo>
                    <a:pt x="1434" y="1184"/>
                  </a:lnTo>
                  <a:lnTo>
                    <a:pt x="1446" y="1178"/>
                  </a:lnTo>
                  <a:lnTo>
                    <a:pt x="1452" y="1178"/>
                  </a:lnTo>
                  <a:lnTo>
                    <a:pt x="1464" y="1172"/>
                  </a:lnTo>
                  <a:lnTo>
                    <a:pt x="1488" y="1166"/>
                  </a:lnTo>
                  <a:lnTo>
                    <a:pt x="1530" y="1148"/>
                  </a:lnTo>
                  <a:lnTo>
                    <a:pt x="1578" y="1130"/>
                  </a:lnTo>
                  <a:lnTo>
                    <a:pt x="1681" y="1094"/>
                  </a:lnTo>
                  <a:lnTo>
                    <a:pt x="1722" y="1076"/>
                  </a:lnTo>
                  <a:lnTo>
                    <a:pt x="1758" y="1064"/>
                  </a:lnTo>
                  <a:lnTo>
                    <a:pt x="1812" y="1040"/>
                  </a:lnTo>
                  <a:lnTo>
                    <a:pt x="1848" y="1004"/>
                  </a:lnTo>
                  <a:lnTo>
                    <a:pt x="1872" y="962"/>
                  </a:lnTo>
                  <a:lnTo>
                    <a:pt x="1890" y="932"/>
                  </a:lnTo>
                  <a:lnTo>
                    <a:pt x="1932" y="866"/>
                  </a:lnTo>
                  <a:lnTo>
                    <a:pt x="1986" y="800"/>
                  </a:lnTo>
                  <a:lnTo>
                    <a:pt x="2046" y="740"/>
                  </a:lnTo>
                  <a:lnTo>
                    <a:pt x="2112" y="692"/>
                  </a:lnTo>
                  <a:lnTo>
                    <a:pt x="2166" y="650"/>
                  </a:lnTo>
                  <a:lnTo>
                    <a:pt x="2214" y="620"/>
                  </a:lnTo>
                  <a:lnTo>
                    <a:pt x="2244" y="596"/>
                  </a:lnTo>
                  <a:lnTo>
                    <a:pt x="2257" y="590"/>
                  </a:lnTo>
                  <a:lnTo>
                    <a:pt x="2400" y="518"/>
                  </a:lnTo>
                  <a:lnTo>
                    <a:pt x="2400" y="57"/>
                  </a:lnTo>
                  <a:lnTo>
                    <a:pt x="2401" y="0"/>
                  </a:lnTo>
                  <a:lnTo>
                    <a:pt x="2310" y="3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02758" name="Freeform 6"/>
            <p:cNvSpPr>
              <a:spLocks/>
            </p:cNvSpPr>
            <p:nvPr userDrawn="1"/>
          </p:nvSpPr>
          <p:spPr bwMode="hidden">
            <a:xfrm>
              <a:off x="3792" y="1536"/>
              <a:ext cx="1968" cy="762"/>
            </a:xfrm>
            <a:custGeom>
              <a:avLst/>
              <a:gdLst>
                <a:gd name="T0" fmla="*/ 965 w 1968"/>
                <a:gd name="T1" fmla="*/ 165 h 762"/>
                <a:gd name="T2" fmla="*/ 696 w 1968"/>
                <a:gd name="T3" fmla="*/ 200 h 762"/>
                <a:gd name="T4" fmla="*/ 693 w 1968"/>
                <a:gd name="T5" fmla="*/ 237 h 762"/>
                <a:gd name="T6" fmla="*/ 924 w 1968"/>
                <a:gd name="T7" fmla="*/ 258 h 762"/>
                <a:gd name="T8" fmla="*/ 993 w 1968"/>
                <a:gd name="T9" fmla="*/ 267 h 762"/>
                <a:gd name="T10" fmla="*/ 681 w 1968"/>
                <a:gd name="T11" fmla="*/ 291 h 762"/>
                <a:gd name="T12" fmla="*/ 633 w 1968"/>
                <a:gd name="T13" fmla="*/ 309 h 762"/>
                <a:gd name="T14" fmla="*/ 645 w 1968"/>
                <a:gd name="T15" fmla="*/ 336 h 762"/>
                <a:gd name="T16" fmla="*/ 672 w 1968"/>
                <a:gd name="T17" fmla="*/ 351 h 762"/>
                <a:gd name="T18" fmla="*/ 984 w 1968"/>
                <a:gd name="T19" fmla="*/ 333 h 762"/>
                <a:gd name="T20" fmla="*/ 1080 w 1968"/>
                <a:gd name="T21" fmla="*/ 357 h 762"/>
                <a:gd name="T22" fmla="*/ 624 w 1968"/>
                <a:gd name="T23" fmla="*/ 492 h 762"/>
                <a:gd name="T24" fmla="*/ 616 w 1968"/>
                <a:gd name="T25" fmla="*/ 536 h 762"/>
                <a:gd name="T26" fmla="*/ 8 w 1968"/>
                <a:gd name="T27" fmla="*/ 724 h 762"/>
                <a:gd name="T28" fmla="*/ 0 w 1968"/>
                <a:gd name="T29" fmla="*/ 756 h 762"/>
                <a:gd name="T30" fmla="*/ 27 w 1968"/>
                <a:gd name="T31" fmla="*/ 762 h 762"/>
                <a:gd name="T32" fmla="*/ 664 w 1968"/>
                <a:gd name="T33" fmla="*/ 564 h 762"/>
                <a:gd name="T34" fmla="*/ 856 w 1968"/>
                <a:gd name="T35" fmla="*/ 600 h 762"/>
                <a:gd name="T36" fmla="*/ 1158 w 1968"/>
                <a:gd name="T37" fmla="*/ 507 h 762"/>
                <a:gd name="T38" fmla="*/ 1434 w 1968"/>
                <a:gd name="T39" fmla="*/ 465 h 762"/>
                <a:gd name="T40" fmla="*/ 1572 w 1968"/>
                <a:gd name="T41" fmla="*/ 368 h 762"/>
                <a:gd name="T42" fmla="*/ 1712 w 1968"/>
                <a:gd name="T43" fmla="*/ 340 h 762"/>
                <a:gd name="T44" fmla="*/ 1856 w 1968"/>
                <a:gd name="T45" fmla="*/ 328 h 762"/>
                <a:gd name="T46" fmla="*/ 1968 w 1968"/>
                <a:gd name="T47" fmla="*/ 330 h 762"/>
                <a:gd name="T48" fmla="*/ 1968 w 1968"/>
                <a:gd name="T49" fmla="*/ 0 h 762"/>
                <a:gd name="T50" fmla="*/ 1934 w 1968"/>
                <a:gd name="T51" fmla="*/ 3 h 762"/>
                <a:gd name="T52" fmla="*/ 1832 w 1968"/>
                <a:gd name="T53" fmla="*/ 5 h 762"/>
                <a:gd name="T54" fmla="*/ 1682 w 1968"/>
                <a:gd name="T55" fmla="*/ 35 h 762"/>
                <a:gd name="T56" fmla="*/ 1643 w 1968"/>
                <a:gd name="T57" fmla="*/ 72 h 762"/>
                <a:gd name="T58" fmla="*/ 1392 w 1968"/>
                <a:gd name="T59" fmla="*/ 119 h 7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968" h="762">
                  <a:moveTo>
                    <a:pt x="965" y="165"/>
                  </a:moveTo>
                  <a:lnTo>
                    <a:pt x="696" y="200"/>
                  </a:lnTo>
                  <a:lnTo>
                    <a:pt x="693" y="237"/>
                  </a:lnTo>
                  <a:lnTo>
                    <a:pt x="924" y="258"/>
                  </a:lnTo>
                  <a:lnTo>
                    <a:pt x="993" y="267"/>
                  </a:lnTo>
                  <a:lnTo>
                    <a:pt x="681" y="291"/>
                  </a:lnTo>
                  <a:lnTo>
                    <a:pt x="633" y="309"/>
                  </a:lnTo>
                  <a:lnTo>
                    <a:pt x="645" y="336"/>
                  </a:lnTo>
                  <a:lnTo>
                    <a:pt x="672" y="351"/>
                  </a:lnTo>
                  <a:lnTo>
                    <a:pt x="984" y="333"/>
                  </a:lnTo>
                  <a:lnTo>
                    <a:pt x="1080" y="357"/>
                  </a:lnTo>
                  <a:lnTo>
                    <a:pt x="624" y="492"/>
                  </a:lnTo>
                  <a:lnTo>
                    <a:pt x="616" y="536"/>
                  </a:lnTo>
                  <a:lnTo>
                    <a:pt x="8" y="724"/>
                  </a:lnTo>
                  <a:lnTo>
                    <a:pt x="0" y="756"/>
                  </a:lnTo>
                  <a:lnTo>
                    <a:pt x="27" y="762"/>
                  </a:lnTo>
                  <a:lnTo>
                    <a:pt x="664" y="564"/>
                  </a:lnTo>
                  <a:lnTo>
                    <a:pt x="856" y="600"/>
                  </a:lnTo>
                  <a:lnTo>
                    <a:pt x="1158" y="507"/>
                  </a:lnTo>
                  <a:lnTo>
                    <a:pt x="1434" y="465"/>
                  </a:lnTo>
                  <a:lnTo>
                    <a:pt x="1572" y="368"/>
                  </a:lnTo>
                  <a:lnTo>
                    <a:pt x="1712" y="340"/>
                  </a:lnTo>
                  <a:lnTo>
                    <a:pt x="1856" y="328"/>
                  </a:lnTo>
                  <a:lnTo>
                    <a:pt x="1968" y="330"/>
                  </a:lnTo>
                  <a:lnTo>
                    <a:pt x="1968" y="0"/>
                  </a:lnTo>
                  <a:lnTo>
                    <a:pt x="1934" y="3"/>
                  </a:lnTo>
                  <a:lnTo>
                    <a:pt x="1832" y="5"/>
                  </a:lnTo>
                  <a:lnTo>
                    <a:pt x="1682" y="35"/>
                  </a:lnTo>
                  <a:lnTo>
                    <a:pt x="1643" y="72"/>
                  </a:lnTo>
                  <a:lnTo>
                    <a:pt x="1392" y="119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ru-RU"/>
            </a:p>
          </p:txBody>
        </p:sp>
        <p:sp>
          <p:nvSpPr>
            <p:cNvPr id="1036" name="Freeform 7"/>
            <p:cNvSpPr>
              <a:spLocks/>
            </p:cNvSpPr>
            <p:nvPr userDrawn="1"/>
          </p:nvSpPr>
          <p:spPr bwMode="hidden">
            <a:xfrm>
              <a:off x="3599" y="2477"/>
              <a:ext cx="186" cy="120"/>
            </a:xfrm>
            <a:custGeom>
              <a:avLst/>
              <a:gdLst>
                <a:gd name="T0" fmla="*/ 189 w 185"/>
                <a:gd name="T1" fmla="*/ 0 h 120"/>
                <a:gd name="T2" fmla="*/ 189 w 185"/>
                <a:gd name="T3" fmla="*/ 6 h 120"/>
                <a:gd name="T4" fmla="*/ 189 w 185"/>
                <a:gd name="T5" fmla="*/ 18 h 120"/>
                <a:gd name="T6" fmla="*/ 189 w 185"/>
                <a:gd name="T7" fmla="*/ 36 h 120"/>
                <a:gd name="T8" fmla="*/ 183 w 185"/>
                <a:gd name="T9" fmla="*/ 54 h 120"/>
                <a:gd name="T10" fmla="*/ 165 w 185"/>
                <a:gd name="T11" fmla="*/ 72 h 120"/>
                <a:gd name="T12" fmla="*/ 141 w 185"/>
                <a:gd name="T13" fmla="*/ 96 h 120"/>
                <a:gd name="T14" fmla="*/ 105 w 185"/>
                <a:gd name="T15" fmla="*/ 108 h 120"/>
                <a:gd name="T16" fmla="*/ 47 w 185"/>
                <a:gd name="T17" fmla="*/ 120 h 120"/>
                <a:gd name="T18" fmla="*/ 29 w 185"/>
                <a:gd name="T19" fmla="*/ 120 h 120"/>
                <a:gd name="T20" fmla="*/ 17 w 185"/>
                <a:gd name="T21" fmla="*/ 114 h 120"/>
                <a:gd name="T22" fmla="*/ 0 w 185"/>
                <a:gd name="T23" fmla="*/ 96 h 120"/>
                <a:gd name="T24" fmla="*/ 0 w 185"/>
                <a:gd name="T25" fmla="*/ 78 h 120"/>
                <a:gd name="T26" fmla="*/ 0 w 185"/>
                <a:gd name="T27" fmla="*/ 72 h 120"/>
                <a:gd name="T28" fmla="*/ 189 w 185"/>
                <a:gd name="T29" fmla="*/ 0 h 120"/>
                <a:gd name="T30" fmla="*/ 189 w 185"/>
                <a:gd name="T31" fmla="*/ 0 h 12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85" h="120">
                  <a:moveTo>
                    <a:pt x="185" y="0"/>
                  </a:moveTo>
                  <a:lnTo>
                    <a:pt x="185" y="6"/>
                  </a:lnTo>
                  <a:lnTo>
                    <a:pt x="185" y="18"/>
                  </a:lnTo>
                  <a:lnTo>
                    <a:pt x="185" y="36"/>
                  </a:lnTo>
                  <a:lnTo>
                    <a:pt x="179" y="54"/>
                  </a:lnTo>
                  <a:lnTo>
                    <a:pt x="161" y="72"/>
                  </a:lnTo>
                  <a:lnTo>
                    <a:pt x="137" y="96"/>
                  </a:lnTo>
                  <a:lnTo>
                    <a:pt x="101" y="108"/>
                  </a:lnTo>
                  <a:lnTo>
                    <a:pt x="47" y="120"/>
                  </a:lnTo>
                  <a:lnTo>
                    <a:pt x="29" y="120"/>
                  </a:lnTo>
                  <a:lnTo>
                    <a:pt x="17" y="114"/>
                  </a:lnTo>
                  <a:lnTo>
                    <a:pt x="0" y="96"/>
                  </a:lnTo>
                  <a:lnTo>
                    <a:pt x="0" y="78"/>
                  </a:lnTo>
                  <a:lnTo>
                    <a:pt x="0" y="72"/>
                  </a:lnTo>
                  <a:lnTo>
                    <a:pt x="185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037" name="Freeform 8"/>
            <p:cNvSpPr>
              <a:spLocks/>
            </p:cNvSpPr>
            <p:nvPr userDrawn="1"/>
          </p:nvSpPr>
          <p:spPr bwMode="hidden">
            <a:xfrm>
              <a:off x="3779" y="2393"/>
              <a:ext cx="185" cy="120"/>
            </a:xfrm>
            <a:custGeom>
              <a:avLst/>
              <a:gdLst>
                <a:gd name="T0" fmla="*/ 185 w 185"/>
                <a:gd name="T1" fmla="*/ 0 h 120"/>
                <a:gd name="T2" fmla="*/ 185 w 185"/>
                <a:gd name="T3" fmla="*/ 6 h 120"/>
                <a:gd name="T4" fmla="*/ 179 w 185"/>
                <a:gd name="T5" fmla="*/ 24 h 120"/>
                <a:gd name="T6" fmla="*/ 167 w 185"/>
                <a:gd name="T7" fmla="*/ 42 h 120"/>
                <a:gd name="T8" fmla="*/ 149 w 185"/>
                <a:gd name="T9" fmla="*/ 66 h 120"/>
                <a:gd name="T10" fmla="*/ 131 w 185"/>
                <a:gd name="T11" fmla="*/ 90 h 120"/>
                <a:gd name="T12" fmla="*/ 102 w 185"/>
                <a:gd name="T13" fmla="*/ 108 h 120"/>
                <a:gd name="T14" fmla="*/ 66 w 185"/>
                <a:gd name="T15" fmla="*/ 120 h 120"/>
                <a:gd name="T16" fmla="*/ 18 w 185"/>
                <a:gd name="T17" fmla="*/ 120 h 120"/>
                <a:gd name="T18" fmla="*/ 0 w 185"/>
                <a:gd name="T19" fmla="*/ 60 h 120"/>
                <a:gd name="T20" fmla="*/ 185 w 185"/>
                <a:gd name="T21" fmla="*/ 0 h 120"/>
                <a:gd name="T22" fmla="*/ 185 w 185"/>
                <a:gd name="T23" fmla="*/ 0 h 12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85" h="120">
                  <a:moveTo>
                    <a:pt x="185" y="0"/>
                  </a:moveTo>
                  <a:lnTo>
                    <a:pt x="185" y="6"/>
                  </a:lnTo>
                  <a:lnTo>
                    <a:pt x="179" y="24"/>
                  </a:lnTo>
                  <a:lnTo>
                    <a:pt x="167" y="42"/>
                  </a:lnTo>
                  <a:lnTo>
                    <a:pt x="149" y="66"/>
                  </a:lnTo>
                  <a:lnTo>
                    <a:pt x="131" y="90"/>
                  </a:lnTo>
                  <a:lnTo>
                    <a:pt x="102" y="108"/>
                  </a:lnTo>
                  <a:lnTo>
                    <a:pt x="66" y="120"/>
                  </a:lnTo>
                  <a:lnTo>
                    <a:pt x="18" y="120"/>
                  </a:lnTo>
                  <a:lnTo>
                    <a:pt x="0" y="60"/>
                  </a:lnTo>
                  <a:lnTo>
                    <a:pt x="185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038" name="Freeform 9"/>
            <p:cNvSpPr>
              <a:spLocks/>
            </p:cNvSpPr>
            <p:nvPr userDrawn="1"/>
          </p:nvSpPr>
          <p:spPr bwMode="hidden">
            <a:xfrm>
              <a:off x="3839" y="1836"/>
              <a:ext cx="528" cy="275"/>
            </a:xfrm>
            <a:custGeom>
              <a:avLst/>
              <a:gdLst>
                <a:gd name="T0" fmla="*/ 0 w 526"/>
                <a:gd name="T1" fmla="*/ 275 h 275"/>
                <a:gd name="T2" fmla="*/ 0 w 526"/>
                <a:gd name="T3" fmla="*/ 269 h 275"/>
                <a:gd name="T4" fmla="*/ 6 w 526"/>
                <a:gd name="T5" fmla="*/ 251 h 275"/>
                <a:gd name="T6" fmla="*/ 6 w 526"/>
                <a:gd name="T7" fmla="*/ 239 h 275"/>
                <a:gd name="T8" fmla="*/ 12 w 526"/>
                <a:gd name="T9" fmla="*/ 227 h 275"/>
                <a:gd name="T10" fmla="*/ 18 w 526"/>
                <a:gd name="T11" fmla="*/ 221 h 275"/>
                <a:gd name="T12" fmla="*/ 36 w 526"/>
                <a:gd name="T13" fmla="*/ 215 h 275"/>
                <a:gd name="T14" fmla="*/ 77 w 526"/>
                <a:gd name="T15" fmla="*/ 203 h 275"/>
                <a:gd name="T16" fmla="*/ 141 w 526"/>
                <a:gd name="T17" fmla="*/ 179 h 275"/>
                <a:gd name="T18" fmla="*/ 213 w 526"/>
                <a:gd name="T19" fmla="*/ 143 h 275"/>
                <a:gd name="T20" fmla="*/ 255 w 526"/>
                <a:gd name="T21" fmla="*/ 120 h 275"/>
                <a:gd name="T22" fmla="*/ 303 w 526"/>
                <a:gd name="T23" fmla="*/ 96 h 275"/>
                <a:gd name="T24" fmla="*/ 401 w 526"/>
                <a:gd name="T25" fmla="*/ 48 h 275"/>
                <a:gd name="T26" fmla="*/ 450 w 526"/>
                <a:gd name="T27" fmla="*/ 30 h 275"/>
                <a:gd name="T28" fmla="*/ 486 w 526"/>
                <a:gd name="T29" fmla="*/ 12 h 275"/>
                <a:gd name="T30" fmla="*/ 510 w 526"/>
                <a:gd name="T31" fmla="*/ 6 h 275"/>
                <a:gd name="T32" fmla="*/ 528 w 526"/>
                <a:gd name="T33" fmla="*/ 0 h 275"/>
                <a:gd name="T34" fmla="*/ 534 w 526"/>
                <a:gd name="T35" fmla="*/ 0 h 275"/>
                <a:gd name="T36" fmla="*/ 528 w 526"/>
                <a:gd name="T37" fmla="*/ 6 h 275"/>
                <a:gd name="T38" fmla="*/ 516 w 526"/>
                <a:gd name="T39" fmla="*/ 12 h 275"/>
                <a:gd name="T40" fmla="*/ 492 w 526"/>
                <a:gd name="T41" fmla="*/ 24 h 275"/>
                <a:gd name="T42" fmla="*/ 468 w 526"/>
                <a:gd name="T43" fmla="*/ 42 h 275"/>
                <a:gd name="T44" fmla="*/ 444 w 526"/>
                <a:gd name="T45" fmla="*/ 54 h 275"/>
                <a:gd name="T46" fmla="*/ 401 w 526"/>
                <a:gd name="T47" fmla="*/ 78 h 275"/>
                <a:gd name="T48" fmla="*/ 344 w 526"/>
                <a:gd name="T49" fmla="*/ 108 h 275"/>
                <a:gd name="T50" fmla="*/ 279 w 526"/>
                <a:gd name="T51" fmla="*/ 143 h 275"/>
                <a:gd name="T52" fmla="*/ 131 w 526"/>
                <a:gd name="T53" fmla="*/ 221 h 275"/>
                <a:gd name="T54" fmla="*/ 65 w 526"/>
                <a:gd name="T55" fmla="*/ 251 h 275"/>
                <a:gd name="T56" fmla="*/ 0 w 526"/>
                <a:gd name="T57" fmla="*/ 275 h 275"/>
                <a:gd name="T58" fmla="*/ 0 w 526"/>
                <a:gd name="T59" fmla="*/ 275 h 275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526" h="275">
                  <a:moveTo>
                    <a:pt x="0" y="275"/>
                  </a:moveTo>
                  <a:lnTo>
                    <a:pt x="0" y="269"/>
                  </a:lnTo>
                  <a:lnTo>
                    <a:pt x="6" y="251"/>
                  </a:lnTo>
                  <a:lnTo>
                    <a:pt x="6" y="239"/>
                  </a:lnTo>
                  <a:lnTo>
                    <a:pt x="12" y="227"/>
                  </a:lnTo>
                  <a:lnTo>
                    <a:pt x="18" y="221"/>
                  </a:lnTo>
                  <a:lnTo>
                    <a:pt x="36" y="215"/>
                  </a:lnTo>
                  <a:lnTo>
                    <a:pt x="77" y="203"/>
                  </a:lnTo>
                  <a:lnTo>
                    <a:pt x="137" y="179"/>
                  </a:lnTo>
                  <a:lnTo>
                    <a:pt x="209" y="143"/>
                  </a:lnTo>
                  <a:lnTo>
                    <a:pt x="251" y="120"/>
                  </a:lnTo>
                  <a:lnTo>
                    <a:pt x="299" y="96"/>
                  </a:lnTo>
                  <a:lnTo>
                    <a:pt x="394" y="48"/>
                  </a:lnTo>
                  <a:lnTo>
                    <a:pt x="442" y="30"/>
                  </a:lnTo>
                  <a:lnTo>
                    <a:pt x="478" y="12"/>
                  </a:lnTo>
                  <a:lnTo>
                    <a:pt x="502" y="6"/>
                  </a:lnTo>
                  <a:lnTo>
                    <a:pt x="520" y="0"/>
                  </a:lnTo>
                  <a:lnTo>
                    <a:pt x="526" y="0"/>
                  </a:lnTo>
                  <a:lnTo>
                    <a:pt x="520" y="6"/>
                  </a:lnTo>
                  <a:lnTo>
                    <a:pt x="508" y="12"/>
                  </a:lnTo>
                  <a:lnTo>
                    <a:pt x="484" y="24"/>
                  </a:lnTo>
                  <a:lnTo>
                    <a:pt x="460" y="42"/>
                  </a:lnTo>
                  <a:lnTo>
                    <a:pt x="436" y="54"/>
                  </a:lnTo>
                  <a:lnTo>
                    <a:pt x="394" y="78"/>
                  </a:lnTo>
                  <a:lnTo>
                    <a:pt x="340" y="108"/>
                  </a:lnTo>
                  <a:lnTo>
                    <a:pt x="275" y="143"/>
                  </a:lnTo>
                  <a:lnTo>
                    <a:pt x="131" y="221"/>
                  </a:lnTo>
                  <a:lnTo>
                    <a:pt x="65" y="251"/>
                  </a:lnTo>
                  <a:lnTo>
                    <a:pt x="0" y="27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039" name="Freeform 10"/>
            <p:cNvSpPr>
              <a:spLocks/>
            </p:cNvSpPr>
            <p:nvPr userDrawn="1"/>
          </p:nvSpPr>
          <p:spPr bwMode="hidden">
            <a:xfrm>
              <a:off x="3676" y="2015"/>
              <a:ext cx="721" cy="306"/>
            </a:xfrm>
            <a:custGeom>
              <a:avLst/>
              <a:gdLst>
                <a:gd name="T0" fmla="*/ 48 w 718"/>
                <a:gd name="T1" fmla="*/ 216 h 306"/>
                <a:gd name="T2" fmla="*/ 30 w 718"/>
                <a:gd name="T3" fmla="*/ 252 h 306"/>
                <a:gd name="T4" fmla="*/ 12 w 718"/>
                <a:gd name="T5" fmla="*/ 282 h 306"/>
                <a:gd name="T6" fmla="*/ 6 w 718"/>
                <a:gd name="T7" fmla="*/ 300 h 306"/>
                <a:gd name="T8" fmla="*/ 0 w 718"/>
                <a:gd name="T9" fmla="*/ 306 h 306"/>
                <a:gd name="T10" fmla="*/ 48 w 718"/>
                <a:gd name="T11" fmla="*/ 276 h 306"/>
                <a:gd name="T12" fmla="*/ 84 w 718"/>
                <a:gd name="T13" fmla="*/ 252 h 306"/>
                <a:gd name="T14" fmla="*/ 108 w 718"/>
                <a:gd name="T15" fmla="*/ 234 h 306"/>
                <a:gd name="T16" fmla="*/ 124 w 718"/>
                <a:gd name="T17" fmla="*/ 228 h 306"/>
                <a:gd name="T18" fmla="*/ 130 w 718"/>
                <a:gd name="T19" fmla="*/ 228 h 306"/>
                <a:gd name="T20" fmla="*/ 148 w 718"/>
                <a:gd name="T21" fmla="*/ 222 h 306"/>
                <a:gd name="T22" fmla="*/ 172 w 718"/>
                <a:gd name="T23" fmla="*/ 216 h 306"/>
                <a:gd name="T24" fmla="*/ 202 w 718"/>
                <a:gd name="T25" fmla="*/ 204 h 306"/>
                <a:gd name="T26" fmla="*/ 279 w 718"/>
                <a:gd name="T27" fmla="*/ 180 h 306"/>
                <a:gd name="T28" fmla="*/ 379 w 718"/>
                <a:gd name="T29" fmla="*/ 156 h 306"/>
                <a:gd name="T30" fmla="*/ 469 w 718"/>
                <a:gd name="T31" fmla="*/ 126 h 306"/>
                <a:gd name="T32" fmla="*/ 552 w 718"/>
                <a:gd name="T33" fmla="*/ 102 h 306"/>
                <a:gd name="T34" fmla="*/ 582 w 718"/>
                <a:gd name="T35" fmla="*/ 90 h 306"/>
                <a:gd name="T36" fmla="*/ 616 w 718"/>
                <a:gd name="T37" fmla="*/ 84 h 306"/>
                <a:gd name="T38" fmla="*/ 634 w 718"/>
                <a:gd name="T39" fmla="*/ 78 h 306"/>
                <a:gd name="T40" fmla="*/ 640 w 718"/>
                <a:gd name="T41" fmla="*/ 72 h 306"/>
                <a:gd name="T42" fmla="*/ 646 w 718"/>
                <a:gd name="T43" fmla="*/ 66 h 306"/>
                <a:gd name="T44" fmla="*/ 664 w 718"/>
                <a:gd name="T45" fmla="*/ 60 h 306"/>
                <a:gd name="T46" fmla="*/ 706 w 718"/>
                <a:gd name="T47" fmla="*/ 30 h 306"/>
                <a:gd name="T48" fmla="*/ 724 w 718"/>
                <a:gd name="T49" fmla="*/ 18 h 306"/>
                <a:gd name="T50" fmla="*/ 730 w 718"/>
                <a:gd name="T51" fmla="*/ 6 h 306"/>
                <a:gd name="T52" fmla="*/ 724 w 718"/>
                <a:gd name="T53" fmla="*/ 0 h 306"/>
                <a:gd name="T54" fmla="*/ 700 w 718"/>
                <a:gd name="T55" fmla="*/ 0 h 306"/>
                <a:gd name="T56" fmla="*/ 640 w 718"/>
                <a:gd name="T57" fmla="*/ 0 h 306"/>
                <a:gd name="T58" fmla="*/ 588 w 718"/>
                <a:gd name="T59" fmla="*/ 0 h 306"/>
                <a:gd name="T60" fmla="*/ 552 w 718"/>
                <a:gd name="T61" fmla="*/ 0 h 306"/>
                <a:gd name="T62" fmla="*/ 522 w 718"/>
                <a:gd name="T63" fmla="*/ 18 h 306"/>
                <a:gd name="T64" fmla="*/ 493 w 718"/>
                <a:gd name="T65" fmla="*/ 42 h 306"/>
                <a:gd name="T66" fmla="*/ 475 w 718"/>
                <a:gd name="T67" fmla="*/ 54 h 306"/>
                <a:gd name="T68" fmla="*/ 457 w 718"/>
                <a:gd name="T69" fmla="*/ 60 h 306"/>
                <a:gd name="T70" fmla="*/ 433 w 718"/>
                <a:gd name="T71" fmla="*/ 60 h 306"/>
                <a:gd name="T72" fmla="*/ 397 w 718"/>
                <a:gd name="T73" fmla="*/ 66 h 306"/>
                <a:gd name="T74" fmla="*/ 351 w 718"/>
                <a:gd name="T75" fmla="*/ 84 h 306"/>
                <a:gd name="T76" fmla="*/ 315 w 718"/>
                <a:gd name="T77" fmla="*/ 108 h 306"/>
                <a:gd name="T78" fmla="*/ 291 w 718"/>
                <a:gd name="T79" fmla="*/ 126 h 306"/>
                <a:gd name="T80" fmla="*/ 279 w 718"/>
                <a:gd name="T81" fmla="*/ 132 h 306"/>
                <a:gd name="T82" fmla="*/ 261 w 718"/>
                <a:gd name="T83" fmla="*/ 138 h 306"/>
                <a:gd name="T84" fmla="*/ 225 w 718"/>
                <a:gd name="T85" fmla="*/ 138 h 306"/>
                <a:gd name="T86" fmla="*/ 190 w 718"/>
                <a:gd name="T87" fmla="*/ 138 h 306"/>
                <a:gd name="T88" fmla="*/ 184 w 718"/>
                <a:gd name="T89" fmla="*/ 138 h 306"/>
                <a:gd name="T90" fmla="*/ 178 w 718"/>
                <a:gd name="T91" fmla="*/ 138 h 306"/>
                <a:gd name="T92" fmla="*/ 114 w 718"/>
                <a:gd name="T93" fmla="*/ 162 h 306"/>
                <a:gd name="T94" fmla="*/ 48 w 718"/>
                <a:gd name="T95" fmla="*/ 216 h 306"/>
                <a:gd name="T96" fmla="*/ 48 w 718"/>
                <a:gd name="T97" fmla="*/ 216 h 30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718" h="306">
                  <a:moveTo>
                    <a:pt x="48" y="216"/>
                  </a:moveTo>
                  <a:lnTo>
                    <a:pt x="30" y="252"/>
                  </a:lnTo>
                  <a:lnTo>
                    <a:pt x="12" y="282"/>
                  </a:lnTo>
                  <a:lnTo>
                    <a:pt x="6" y="300"/>
                  </a:lnTo>
                  <a:lnTo>
                    <a:pt x="0" y="306"/>
                  </a:lnTo>
                  <a:lnTo>
                    <a:pt x="48" y="276"/>
                  </a:lnTo>
                  <a:lnTo>
                    <a:pt x="84" y="252"/>
                  </a:lnTo>
                  <a:lnTo>
                    <a:pt x="108" y="234"/>
                  </a:lnTo>
                  <a:lnTo>
                    <a:pt x="120" y="228"/>
                  </a:lnTo>
                  <a:lnTo>
                    <a:pt x="126" y="228"/>
                  </a:lnTo>
                  <a:lnTo>
                    <a:pt x="144" y="222"/>
                  </a:lnTo>
                  <a:lnTo>
                    <a:pt x="168" y="216"/>
                  </a:lnTo>
                  <a:lnTo>
                    <a:pt x="198" y="204"/>
                  </a:lnTo>
                  <a:lnTo>
                    <a:pt x="275" y="180"/>
                  </a:lnTo>
                  <a:lnTo>
                    <a:pt x="371" y="156"/>
                  </a:lnTo>
                  <a:lnTo>
                    <a:pt x="461" y="126"/>
                  </a:lnTo>
                  <a:lnTo>
                    <a:pt x="544" y="102"/>
                  </a:lnTo>
                  <a:lnTo>
                    <a:pt x="574" y="90"/>
                  </a:lnTo>
                  <a:lnTo>
                    <a:pt x="604" y="84"/>
                  </a:lnTo>
                  <a:lnTo>
                    <a:pt x="622" y="78"/>
                  </a:lnTo>
                  <a:lnTo>
                    <a:pt x="628" y="72"/>
                  </a:lnTo>
                  <a:lnTo>
                    <a:pt x="634" y="66"/>
                  </a:lnTo>
                  <a:lnTo>
                    <a:pt x="652" y="60"/>
                  </a:lnTo>
                  <a:lnTo>
                    <a:pt x="694" y="30"/>
                  </a:lnTo>
                  <a:lnTo>
                    <a:pt x="712" y="18"/>
                  </a:lnTo>
                  <a:lnTo>
                    <a:pt x="718" y="6"/>
                  </a:lnTo>
                  <a:lnTo>
                    <a:pt x="712" y="0"/>
                  </a:lnTo>
                  <a:lnTo>
                    <a:pt x="688" y="0"/>
                  </a:lnTo>
                  <a:lnTo>
                    <a:pt x="628" y="0"/>
                  </a:lnTo>
                  <a:lnTo>
                    <a:pt x="580" y="0"/>
                  </a:lnTo>
                  <a:lnTo>
                    <a:pt x="544" y="0"/>
                  </a:lnTo>
                  <a:lnTo>
                    <a:pt x="514" y="18"/>
                  </a:lnTo>
                  <a:lnTo>
                    <a:pt x="485" y="42"/>
                  </a:lnTo>
                  <a:lnTo>
                    <a:pt x="467" y="54"/>
                  </a:lnTo>
                  <a:lnTo>
                    <a:pt x="449" y="60"/>
                  </a:lnTo>
                  <a:lnTo>
                    <a:pt x="425" y="60"/>
                  </a:lnTo>
                  <a:lnTo>
                    <a:pt x="389" y="66"/>
                  </a:lnTo>
                  <a:lnTo>
                    <a:pt x="347" y="84"/>
                  </a:lnTo>
                  <a:lnTo>
                    <a:pt x="311" y="108"/>
                  </a:lnTo>
                  <a:lnTo>
                    <a:pt x="287" y="126"/>
                  </a:lnTo>
                  <a:lnTo>
                    <a:pt x="275" y="132"/>
                  </a:lnTo>
                  <a:lnTo>
                    <a:pt x="257" y="138"/>
                  </a:lnTo>
                  <a:lnTo>
                    <a:pt x="221" y="138"/>
                  </a:lnTo>
                  <a:lnTo>
                    <a:pt x="186" y="138"/>
                  </a:lnTo>
                  <a:lnTo>
                    <a:pt x="180" y="138"/>
                  </a:lnTo>
                  <a:lnTo>
                    <a:pt x="174" y="138"/>
                  </a:lnTo>
                  <a:lnTo>
                    <a:pt x="114" y="162"/>
                  </a:lnTo>
                  <a:lnTo>
                    <a:pt x="48" y="21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040" name="Freeform 11"/>
            <p:cNvSpPr>
              <a:spLocks/>
            </p:cNvSpPr>
            <p:nvPr userDrawn="1"/>
          </p:nvSpPr>
          <p:spPr bwMode="hidden">
            <a:xfrm>
              <a:off x="3358" y="1890"/>
              <a:ext cx="2400" cy="881"/>
            </a:xfrm>
            <a:custGeom>
              <a:avLst/>
              <a:gdLst>
                <a:gd name="T0" fmla="*/ 2261 w 2392"/>
                <a:gd name="T1" fmla="*/ 54 h 881"/>
                <a:gd name="T2" fmla="*/ 2217 w 2392"/>
                <a:gd name="T3" fmla="*/ 54 h 881"/>
                <a:gd name="T4" fmla="*/ 2175 w 2392"/>
                <a:gd name="T5" fmla="*/ 66 h 881"/>
                <a:gd name="T6" fmla="*/ 2049 w 2392"/>
                <a:gd name="T7" fmla="*/ 101 h 881"/>
                <a:gd name="T8" fmla="*/ 1984 w 2392"/>
                <a:gd name="T9" fmla="*/ 119 h 881"/>
                <a:gd name="T10" fmla="*/ 1884 w 2392"/>
                <a:gd name="T11" fmla="*/ 167 h 881"/>
                <a:gd name="T12" fmla="*/ 1860 w 2392"/>
                <a:gd name="T13" fmla="*/ 245 h 881"/>
                <a:gd name="T14" fmla="*/ 1866 w 2392"/>
                <a:gd name="T15" fmla="*/ 305 h 881"/>
                <a:gd name="T16" fmla="*/ 1782 w 2392"/>
                <a:gd name="T17" fmla="*/ 317 h 881"/>
                <a:gd name="T18" fmla="*/ 1617 w 2392"/>
                <a:gd name="T19" fmla="*/ 263 h 881"/>
                <a:gd name="T20" fmla="*/ 1527 w 2392"/>
                <a:gd name="T21" fmla="*/ 257 h 881"/>
                <a:gd name="T22" fmla="*/ 1419 w 2392"/>
                <a:gd name="T23" fmla="*/ 311 h 881"/>
                <a:gd name="T24" fmla="*/ 1351 w 2392"/>
                <a:gd name="T25" fmla="*/ 353 h 881"/>
                <a:gd name="T26" fmla="*/ 1326 w 2392"/>
                <a:gd name="T27" fmla="*/ 359 h 881"/>
                <a:gd name="T28" fmla="*/ 1230 w 2392"/>
                <a:gd name="T29" fmla="*/ 371 h 881"/>
                <a:gd name="T30" fmla="*/ 1176 w 2392"/>
                <a:gd name="T31" fmla="*/ 365 h 881"/>
                <a:gd name="T32" fmla="*/ 1069 w 2392"/>
                <a:gd name="T33" fmla="*/ 371 h 881"/>
                <a:gd name="T34" fmla="*/ 969 w 2392"/>
                <a:gd name="T35" fmla="*/ 383 h 881"/>
                <a:gd name="T36" fmla="*/ 933 w 2392"/>
                <a:gd name="T37" fmla="*/ 401 h 881"/>
                <a:gd name="T38" fmla="*/ 831 w 2392"/>
                <a:gd name="T39" fmla="*/ 419 h 881"/>
                <a:gd name="T40" fmla="*/ 790 w 2392"/>
                <a:gd name="T41" fmla="*/ 419 h 881"/>
                <a:gd name="T42" fmla="*/ 672 w 2392"/>
                <a:gd name="T43" fmla="*/ 437 h 881"/>
                <a:gd name="T44" fmla="*/ 606 w 2392"/>
                <a:gd name="T45" fmla="*/ 473 h 881"/>
                <a:gd name="T46" fmla="*/ 511 w 2392"/>
                <a:gd name="T47" fmla="*/ 467 h 881"/>
                <a:gd name="T48" fmla="*/ 435 w 2392"/>
                <a:gd name="T49" fmla="*/ 491 h 881"/>
                <a:gd name="T50" fmla="*/ 417 w 2392"/>
                <a:gd name="T51" fmla="*/ 539 h 881"/>
                <a:gd name="T52" fmla="*/ 351 w 2392"/>
                <a:gd name="T53" fmla="*/ 569 h 881"/>
                <a:gd name="T54" fmla="*/ 226 w 2392"/>
                <a:gd name="T55" fmla="*/ 599 h 881"/>
                <a:gd name="T56" fmla="*/ 138 w 2392"/>
                <a:gd name="T57" fmla="*/ 647 h 881"/>
                <a:gd name="T58" fmla="*/ 108 w 2392"/>
                <a:gd name="T59" fmla="*/ 659 h 881"/>
                <a:gd name="T60" fmla="*/ 0 w 2392"/>
                <a:gd name="T61" fmla="*/ 671 h 881"/>
                <a:gd name="T62" fmla="*/ 84 w 2392"/>
                <a:gd name="T63" fmla="*/ 695 h 881"/>
                <a:gd name="T64" fmla="*/ 267 w 2392"/>
                <a:gd name="T65" fmla="*/ 653 h 881"/>
                <a:gd name="T66" fmla="*/ 481 w 2392"/>
                <a:gd name="T67" fmla="*/ 569 h 881"/>
                <a:gd name="T68" fmla="*/ 576 w 2392"/>
                <a:gd name="T69" fmla="*/ 521 h 881"/>
                <a:gd name="T70" fmla="*/ 654 w 2392"/>
                <a:gd name="T71" fmla="*/ 515 h 881"/>
                <a:gd name="T72" fmla="*/ 885 w 2392"/>
                <a:gd name="T73" fmla="*/ 461 h 881"/>
                <a:gd name="T74" fmla="*/ 1164 w 2392"/>
                <a:gd name="T75" fmla="*/ 425 h 881"/>
                <a:gd name="T76" fmla="*/ 1308 w 2392"/>
                <a:gd name="T77" fmla="*/ 461 h 881"/>
                <a:gd name="T78" fmla="*/ 1437 w 2392"/>
                <a:gd name="T79" fmla="*/ 533 h 881"/>
                <a:gd name="T80" fmla="*/ 1455 w 2392"/>
                <a:gd name="T81" fmla="*/ 617 h 881"/>
                <a:gd name="T82" fmla="*/ 1396 w 2392"/>
                <a:gd name="T83" fmla="*/ 653 h 881"/>
                <a:gd name="T84" fmla="*/ 1242 w 2392"/>
                <a:gd name="T85" fmla="*/ 701 h 881"/>
                <a:gd name="T86" fmla="*/ 1128 w 2392"/>
                <a:gd name="T87" fmla="*/ 755 h 881"/>
                <a:gd name="T88" fmla="*/ 1081 w 2392"/>
                <a:gd name="T89" fmla="*/ 809 h 881"/>
                <a:gd name="T90" fmla="*/ 1093 w 2392"/>
                <a:gd name="T91" fmla="*/ 869 h 881"/>
                <a:gd name="T92" fmla="*/ 1122 w 2392"/>
                <a:gd name="T93" fmla="*/ 881 h 881"/>
                <a:gd name="T94" fmla="*/ 1224 w 2392"/>
                <a:gd name="T95" fmla="*/ 869 h 881"/>
                <a:gd name="T96" fmla="*/ 1408 w 2392"/>
                <a:gd name="T97" fmla="*/ 857 h 881"/>
                <a:gd name="T98" fmla="*/ 1461 w 2392"/>
                <a:gd name="T99" fmla="*/ 851 h 881"/>
                <a:gd name="T100" fmla="*/ 1503 w 2392"/>
                <a:gd name="T101" fmla="*/ 833 h 881"/>
                <a:gd name="T102" fmla="*/ 1699 w 2392"/>
                <a:gd name="T103" fmla="*/ 743 h 881"/>
                <a:gd name="T104" fmla="*/ 1830 w 2392"/>
                <a:gd name="T105" fmla="*/ 689 h 881"/>
                <a:gd name="T106" fmla="*/ 1908 w 2392"/>
                <a:gd name="T107" fmla="*/ 581 h 881"/>
                <a:gd name="T108" fmla="*/ 2067 w 2392"/>
                <a:gd name="T109" fmla="*/ 389 h 881"/>
                <a:gd name="T110" fmla="*/ 2235 w 2392"/>
                <a:gd name="T111" fmla="*/ 269 h 881"/>
                <a:gd name="T112" fmla="*/ 2281 w 2392"/>
                <a:gd name="T113" fmla="*/ 239 h 881"/>
                <a:gd name="T114" fmla="*/ 2424 w 2392"/>
                <a:gd name="T115" fmla="*/ 0 h 881"/>
                <a:gd name="T116" fmla="*/ 2334 w 2392"/>
                <a:gd name="T117" fmla="*/ 36 h 881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2392" h="881">
                  <a:moveTo>
                    <a:pt x="2302" y="36"/>
                  </a:moveTo>
                  <a:lnTo>
                    <a:pt x="2266" y="48"/>
                  </a:lnTo>
                  <a:lnTo>
                    <a:pt x="2231" y="54"/>
                  </a:lnTo>
                  <a:lnTo>
                    <a:pt x="2201" y="54"/>
                  </a:lnTo>
                  <a:lnTo>
                    <a:pt x="2195" y="54"/>
                  </a:lnTo>
                  <a:lnTo>
                    <a:pt x="2189" y="54"/>
                  </a:lnTo>
                  <a:lnTo>
                    <a:pt x="2177" y="60"/>
                  </a:lnTo>
                  <a:lnTo>
                    <a:pt x="2147" y="66"/>
                  </a:lnTo>
                  <a:lnTo>
                    <a:pt x="2105" y="78"/>
                  </a:lnTo>
                  <a:lnTo>
                    <a:pt x="2057" y="89"/>
                  </a:lnTo>
                  <a:lnTo>
                    <a:pt x="2021" y="101"/>
                  </a:lnTo>
                  <a:lnTo>
                    <a:pt x="1997" y="107"/>
                  </a:lnTo>
                  <a:lnTo>
                    <a:pt x="1973" y="113"/>
                  </a:lnTo>
                  <a:lnTo>
                    <a:pt x="1956" y="119"/>
                  </a:lnTo>
                  <a:lnTo>
                    <a:pt x="1926" y="131"/>
                  </a:lnTo>
                  <a:lnTo>
                    <a:pt x="1896" y="137"/>
                  </a:lnTo>
                  <a:lnTo>
                    <a:pt x="1860" y="167"/>
                  </a:lnTo>
                  <a:lnTo>
                    <a:pt x="1842" y="191"/>
                  </a:lnTo>
                  <a:lnTo>
                    <a:pt x="1836" y="221"/>
                  </a:lnTo>
                  <a:lnTo>
                    <a:pt x="1836" y="245"/>
                  </a:lnTo>
                  <a:lnTo>
                    <a:pt x="1842" y="269"/>
                  </a:lnTo>
                  <a:lnTo>
                    <a:pt x="1842" y="293"/>
                  </a:lnTo>
                  <a:lnTo>
                    <a:pt x="1842" y="305"/>
                  </a:lnTo>
                  <a:lnTo>
                    <a:pt x="1824" y="323"/>
                  </a:lnTo>
                  <a:lnTo>
                    <a:pt x="1794" y="329"/>
                  </a:lnTo>
                  <a:lnTo>
                    <a:pt x="1758" y="317"/>
                  </a:lnTo>
                  <a:lnTo>
                    <a:pt x="1716" y="299"/>
                  </a:lnTo>
                  <a:lnTo>
                    <a:pt x="1657" y="275"/>
                  </a:lnTo>
                  <a:lnTo>
                    <a:pt x="1597" y="263"/>
                  </a:lnTo>
                  <a:lnTo>
                    <a:pt x="1543" y="257"/>
                  </a:lnTo>
                  <a:lnTo>
                    <a:pt x="1519" y="257"/>
                  </a:lnTo>
                  <a:lnTo>
                    <a:pt x="1507" y="257"/>
                  </a:lnTo>
                  <a:lnTo>
                    <a:pt x="1489" y="263"/>
                  </a:lnTo>
                  <a:lnTo>
                    <a:pt x="1459" y="275"/>
                  </a:lnTo>
                  <a:lnTo>
                    <a:pt x="1399" y="311"/>
                  </a:lnTo>
                  <a:lnTo>
                    <a:pt x="1376" y="329"/>
                  </a:lnTo>
                  <a:lnTo>
                    <a:pt x="1352" y="341"/>
                  </a:lnTo>
                  <a:lnTo>
                    <a:pt x="1334" y="353"/>
                  </a:lnTo>
                  <a:lnTo>
                    <a:pt x="1328" y="359"/>
                  </a:lnTo>
                  <a:lnTo>
                    <a:pt x="1322" y="359"/>
                  </a:lnTo>
                  <a:lnTo>
                    <a:pt x="1310" y="359"/>
                  </a:lnTo>
                  <a:lnTo>
                    <a:pt x="1286" y="365"/>
                  </a:lnTo>
                  <a:lnTo>
                    <a:pt x="1262" y="365"/>
                  </a:lnTo>
                  <a:lnTo>
                    <a:pt x="1214" y="371"/>
                  </a:lnTo>
                  <a:lnTo>
                    <a:pt x="1196" y="371"/>
                  </a:lnTo>
                  <a:lnTo>
                    <a:pt x="1178" y="365"/>
                  </a:lnTo>
                  <a:lnTo>
                    <a:pt x="1160" y="365"/>
                  </a:lnTo>
                  <a:lnTo>
                    <a:pt x="1130" y="365"/>
                  </a:lnTo>
                  <a:lnTo>
                    <a:pt x="1095" y="365"/>
                  </a:lnTo>
                  <a:lnTo>
                    <a:pt x="1053" y="371"/>
                  </a:lnTo>
                  <a:lnTo>
                    <a:pt x="1017" y="377"/>
                  </a:lnTo>
                  <a:lnTo>
                    <a:pt x="981" y="377"/>
                  </a:lnTo>
                  <a:lnTo>
                    <a:pt x="957" y="383"/>
                  </a:lnTo>
                  <a:lnTo>
                    <a:pt x="945" y="389"/>
                  </a:lnTo>
                  <a:lnTo>
                    <a:pt x="939" y="395"/>
                  </a:lnTo>
                  <a:lnTo>
                    <a:pt x="921" y="401"/>
                  </a:lnTo>
                  <a:lnTo>
                    <a:pt x="879" y="407"/>
                  </a:lnTo>
                  <a:lnTo>
                    <a:pt x="837" y="419"/>
                  </a:lnTo>
                  <a:lnTo>
                    <a:pt x="819" y="419"/>
                  </a:lnTo>
                  <a:lnTo>
                    <a:pt x="808" y="419"/>
                  </a:lnTo>
                  <a:lnTo>
                    <a:pt x="796" y="419"/>
                  </a:lnTo>
                  <a:lnTo>
                    <a:pt x="778" y="419"/>
                  </a:lnTo>
                  <a:lnTo>
                    <a:pt x="754" y="419"/>
                  </a:lnTo>
                  <a:lnTo>
                    <a:pt x="724" y="425"/>
                  </a:lnTo>
                  <a:lnTo>
                    <a:pt x="664" y="437"/>
                  </a:lnTo>
                  <a:lnTo>
                    <a:pt x="640" y="449"/>
                  </a:lnTo>
                  <a:lnTo>
                    <a:pt x="616" y="461"/>
                  </a:lnTo>
                  <a:lnTo>
                    <a:pt x="598" y="473"/>
                  </a:lnTo>
                  <a:lnTo>
                    <a:pt x="580" y="473"/>
                  </a:lnTo>
                  <a:lnTo>
                    <a:pt x="538" y="473"/>
                  </a:lnTo>
                  <a:lnTo>
                    <a:pt x="503" y="467"/>
                  </a:lnTo>
                  <a:lnTo>
                    <a:pt x="461" y="473"/>
                  </a:lnTo>
                  <a:lnTo>
                    <a:pt x="443" y="479"/>
                  </a:lnTo>
                  <a:lnTo>
                    <a:pt x="431" y="491"/>
                  </a:lnTo>
                  <a:lnTo>
                    <a:pt x="425" y="509"/>
                  </a:lnTo>
                  <a:lnTo>
                    <a:pt x="419" y="533"/>
                  </a:lnTo>
                  <a:lnTo>
                    <a:pt x="413" y="539"/>
                  </a:lnTo>
                  <a:lnTo>
                    <a:pt x="407" y="545"/>
                  </a:lnTo>
                  <a:lnTo>
                    <a:pt x="389" y="551"/>
                  </a:lnTo>
                  <a:lnTo>
                    <a:pt x="347" y="569"/>
                  </a:lnTo>
                  <a:lnTo>
                    <a:pt x="299" y="587"/>
                  </a:lnTo>
                  <a:lnTo>
                    <a:pt x="257" y="593"/>
                  </a:lnTo>
                  <a:lnTo>
                    <a:pt x="222" y="599"/>
                  </a:lnTo>
                  <a:lnTo>
                    <a:pt x="180" y="617"/>
                  </a:lnTo>
                  <a:lnTo>
                    <a:pt x="150" y="641"/>
                  </a:lnTo>
                  <a:lnTo>
                    <a:pt x="138" y="647"/>
                  </a:lnTo>
                  <a:lnTo>
                    <a:pt x="132" y="653"/>
                  </a:lnTo>
                  <a:lnTo>
                    <a:pt x="126" y="659"/>
                  </a:lnTo>
                  <a:lnTo>
                    <a:pt x="108" y="659"/>
                  </a:lnTo>
                  <a:lnTo>
                    <a:pt x="96" y="653"/>
                  </a:lnTo>
                  <a:lnTo>
                    <a:pt x="90" y="653"/>
                  </a:lnTo>
                  <a:lnTo>
                    <a:pt x="0" y="671"/>
                  </a:lnTo>
                  <a:lnTo>
                    <a:pt x="12" y="689"/>
                  </a:lnTo>
                  <a:lnTo>
                    <a:pt x="42" y="695"/>
                  </a:lnTo>
                  <a:lnTo>
                    <a:pt x="84" y="695"/>
                  </a:lnTo>
                  <a:lnTo>
                    <a:pt x="132" y="683"/>
                  </a:lnTo>
                  <a:lnTo>
                    <a:pt x="192" y="671"/>
                  </a:lnTo>
                  <a:lnTo>
                    <a:pt x="263" y="653"/>
                  </a:lnTo>
                  <a:lnTo>
                    <a:pt x="335" y="629"/>
                  </a:lnTo>
                  <a:lnTo>
                    <a:pt x="407" y="599"/>
                  </a:lnTo>
                  <a:lnTo>
                    <a:pt x="473" y="569"/>
                  </a:lnTo>
                  <a:lnTo>
                    <a:pt x="527" y="545"/>
                  </a:lnTo>
                  <a:lnTo>
                    <a:pt x="562" y="527"/>
                  </a:lnTo>
                  <a:lnTo>
                    <a:pt x="568" y="521"/>
                  </a:lnTo>
                  <a:lnTo>
                    <a:pt x="574" y="521"/>
                  </a:lnTo>
                  <a:lnTo>
                    <a:pt x="604" y="521"/>
                  </a:lnTo>
                  <a:lnTo>
                    <a:pt x="646" y="515"/>
                  </a:lnTo>
                  <a:lnTo>
                    <a:pt x="712" y="497"/>
                  </a:lnTo>
                  <a:lnTo>
                    <a:pt x="790" y="479"/>
                  </a:lnTo>
                  <a:lnTo>
                    <a:pt x="873" y="461"/>
                  </a:lnTo>
                  <a:lnTo>
                    <a:pt x="963" y="443"/>
                  </a:lnTo>
                  <a:lnTo>
                    <a:pt x="1059" y="431"/>
                  </a:lnTo>
                  <a:lnTo>
                    <a:pt x="1148" y="425"/>
                  </a:lnTo>
                  <a:lnTo>
                    <a:pt x="1178" y="425"/>
                  </a:lnTo>
                  <a:lnTo>
                    <a:pt x="1214" y="437"/>
                  </a:lnTo>
                  <a:lnTo>
                    <a:pt x="1292" y="461"/>
                  </a:lnTo>
                  <a:lnTo>
                    <a:pt x="1340" y="479"/>
                  </a:lnTo>
                  <a:lnTo>
                    <a:pt x="1382" y="503"/>
                  </a:lnTo>
                  <a:lnTo>
                    <a:pt x="1417" y="533"/>
                  </a:lnTo>
                  <a:lnTo>
                    <a:pt x="1441" y="563"/>
                  </a:lnTo>
                  <a:lnTo>
                    <a:pt x="1447" y="587"/>
                  </a:lnTo>
                  <a:lnTo>
                    <a:pt x="1435" y="617"/>
                  </a:lnTo>
                  <a:lnTo>
                    <a:pt x="1423" y="629"/>
                  </a:lnTo>
                  <a:lnTo>
                    <a:pt x="1405" y="641"/>
                  </a:lnTo>
                  <a:lnTo>
                    <a:pt x="1376" y="653"/>
                  </a:lnTo>
                  <a:lnTo>
                    <a:pt x="1346" y="665"/>
                  </a:lnTo>
                  <a:lnTo>
                    <a:pt x="1280" y="683"/>
                  </a:lnTo>
                  <a:lnTo>
                    <a:pt x="1226" y="701"/>
                  </a:lnTo>
                  <a:lnTo>
                    <a:pt x="1178" y="719"/>
                  </a:lnTo>
                  <a:lnTo>
                    <a:pt x="1142" y="743"/>
                  </a:lnTo>
                  <a:lnTo>
                    <a:pt x="1112" y="755"/>
                  </a:lnTo>
                  <a:lnTo>
                    <a:pt x="1089" y="773"/>
                  </a:lnTo>
                  <a:lnTo>
                    <a:pt x="1077" y="791"/>
                  </a:lnTo>
                  <a:lnTo>
                    <a:pt x="1065" y="809"/>
                  </a:lnTo>
                  <a:lnTo>
                    <a:pt x="1059" y="833"/>
                  </a:lnTo>
                  <a:lnTo>
                    <a:pt x="1065" y="857"/>
                  </a:lnTo>
                  <a:lnTo>
                    <a:pt x="1077" y="869"/>
                  </a:lnTo>
                  <a:lnTo>
                    <a:pt x="1083" y="875"/>
                  </a:lnTo>
                  <a:lnTo>
                    <a:pt x="1089" y="881"/>
                  </a:lnTo>
                  <a:lnTo>
                    <a:pt x="1106" y="881"/>
                  </a:lnTo>
                  <a:lnTo>
                    <a:pt x="1124" y="875"/>
                  </a:lnTo>
                  <a:lnTo>
                    <a:pt x="1148" y="875"/>
                  </a:lnTo>
                  <a:lnTo>
                    <a:pt x="1208" y="869"/>
                  </a:lnTo>
                  <a:lnTo>
                    <a:pt x="1268" y="863"/>
                  </a:lnTo>
                  <a:lnTo>
                    <a:pt x="1328" y="863"/>
                  </a:lnTo>
                  <a:lnTo>
                    <a:pt x="1388" y="857"/>
                  </a:lnTo>
                  <a:lnTo>
                    <a:pt x="1411" y="857"/>
                  </a:lnTo>
                  <a:lnTo>
                    <a:pt x="1429" y="851"/>
                  </a:lnTo>
                  <a:lnTo>
                    <a:pt x="1441" y="851"/>
                  </a:lnTo>
                  <a:lnTo>
                    <a:pt x="1447" y="851"/>
                  </a:lnTo>
                  <a:lnTo>
                    <a:pt x="1459" y="845"/>
                  </a:lnTo>
                  <a:lnTo>
                    <a:pt x="1483" y="833"/>
                  </a:lnTo>
                  <a:lnTo>
                    <a:pt x="1525" y="815"/>
                  </a:lnTo>
                  <a:lnTo>
                    <a:pt x="1573" y="791"/>
                  </a:lnTo>
                  <a:lnTo>
                    <a:pt x="1675" y="743"/>
                  </a:lnTo>
                  <a:lnTo>
                    <a:pt x="1716" y="725"/>
                  </a:lnTo>
                  <a:lnTo>
                    <a:pt x="1752" y="713"/>
                  </a:lnTo>
                  <a:lnTo>
                    <a:pt x="1806" y="689"/>
                  </a:lnTo>
                  <a:lnTo>
                    <a:pt x="1842" y="653"/>
                  </a:lnTo>
                  <a:lnTo>
                    <a:pt x="1866" y="611"/>
                  </a:lnTo>
                  <a:lnTo>
                    <a:pt x="1884" y="581"/>
                  </a:lnTo>
                  <a:lnTo>
                    <a:pt x="1926" y="515"/>
                  </a:lnTo>
                  <a:lnTo>
                    <a:pt x="1979" y="449"/>
                  </a:lnTo>
                  <a:lnTo>
                    <a:pt x="2039" y="389"/>
                  </a:lnTo>
                  <a:lnTo>
                    <a:pt x="2105" y="341"/>
                  </a:lnTo>
                  <a:lnTo>
                    <a:pt x="2159" y="299"/>
                  </a:lnTo>
                  <a:lnTo>
                    <a:pt x="2207" y="269"/>
                  </a:lnTo>
                  <a:lnTo>
                    <a:pt x="2237" y="245"/>
                  </a:lnTo>
                  <a:lnTo>
                    <a:pt x="2249" y="239"/>
                  </a:lnTo>
                  <a:lnTo>
                    <a:pt x="2392" y="167"/>
                  </a:lnTo>
                  <a:lnTo>
                    <a:pt x="2392" y="60"/>
                  </a:lnTo>
                  <a:lnTo>
                    <a:pt x="2392" y="0"/>
                  </a:lnTo>
                  <a:lnTo>
                    <a:pt x="2344" y="18"/>
                  </a:lnTo>
                  <a:lnTo>
                    <a:pt x="2302" y="3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02764" name="Freeform 12"/>
            <p:cNvSpPr>
              <a:spLocks/>
            </p:cNvSpPr>
            <p:nvPr userDrawn="1"/>
          </p:nvSpPr>
          <p:spPr bwMode="hidden">
            <a:xfrm>
              <a:off x="3839" y="1854"/>
              <a:ext cx="577" cy="258"/>
            </a:xfrm>
            <a:custGeom>
              <a:avLst/>
              <a:gdLst>
                <a:gd name="T0" fmla="*/ 30 w 550"/>
                <a:gd name="T1" fmla="*/ 245 h 257"/>
                <a:gd name="T2" fmla="*/ 18 w 550"/>
                <a:gd name="T3" fmla="*/ 251 h 257"/>
                <a:gd name="T4" fmla="*/ 6 w 550"/>
                <a:gd name="T5" fmla="*/ 257 h 257"/>
                <a:gd name="T6" fmla="*/ 0 w 550"/>
                <a:gd name="T7" fmla="*/ 257 h 257"/>
                <a:gd name="T8" fmla="*/ 305 w 550"/>
                <a:gd name="T9" fmla="*/ 113 h 257"/>
                <a:gd name="T10" fmla="*/ 520 w 550"/>
                <a:gd name="T11" fmla="*/ 0 h 257"/>
                <a:gd name="T12" fmla="*/ 526 w 550"/>
                <a:gd name="T13" fmla="*/ 6 h 257"/>
                <a:gd name="T14" fmla="*/ 544 w 550"/>
                <a:gd name="T15" fmla="*/ 18 h 257"/>
                <a:gd name="T16" fmla="*/ 550 w 550"/>
                <a:gd name="T17" fmla="*/ 24 h 257"/>
                <a:gd name="T18" fmla="*/ 550 w 550"/>
                <a:gd name="T19" fmla="*/ 36 h 257"/>
                <a:gd name="T20" fmla="*/ 544 w 550"/>
                <a:gd name="T21" fmla="*/ 42 h 257"/>
                <a:gd name="T22" fmla="*/ 526 w 550"/>
                <a:gd name="T23" fmla="*/ 54 h 257"/>
                <a:gd name="T24" fmla="*/ 514 w 550"/>
                <a:gd name="T25" fmla="*/ 60 h 257"/>
                <a:gd name="T26" fmla="*/ 502 w 550"/>
                <a:gd name="T27" fmla="*/ 66 h 257"/>
                <a:gd name="T28" fmla="*/ 448 w 550"/>
                <a:gd name="T29" fmla="*/ 84 h 257"/>
                <a:gd name="T30" fmla="*/ 382 w 550"/>
                <a:gd name="T31" fmla="*/ 113 h 257"/>
                <a:gd name="T32" fmla="*/ 305 w 550"/>
                <a:gd name="T33" fmla="*/ 143 h 257"/>
                <a:gd name="T34" fmla="*/ 227 w 550"/>
                <a:gd name="T35" fmla="*/ 173 h 257"/>
                <a:gd name="T36" fmla="*/ 149 w 550"/>
                <a:gd name="T37" fmla="*/ 203 h 257"/>
                <a:gd name="T38" fmla="*/ 83 w 550"/>
                <a:gd name="T39" fmla="*/ 227 h 257"/>
                <a:gd name="T40" fmla="*/ 30 w 550"/>
                <a:gd name="T41" fmla="*/ 245 h 257"/>
                <a:gd name="T42" fmla="*/ 30 w 550"/>
                <a:gd name="T43" fmla="*/ 245 h 2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50" h="257">
                  <a:moveTo>
                    <a:pt x="30" y="245"/>
                  </a:moveTo>
                  <a:lnTo>
                    <a:pt x="18" y="251"/>
                  </a:lnTo>
                  <a:lnTo>
                    <a:pt x="6" y="257"/>
                  </a:lnTo>
                  <a:lnTo>
                    <a:pt x="0" y="257"/>
                  </a:lnTo>
                  <a:lnTo>
                    <a:pt x="305" y="113"/>
                  </a:lnTo>
                  <a:lnTo>
                    <a:pt x="520" y="0"/>
                  </a:lnTo>
                  <a:lnTo>
                    <a:pt x="526" y="6"/>
                  </a:lnTo>
                  <a:lnTo>
                    <a:pt x="544" y="18"/>
                  </a:lnTo>
                  <a:lnTo>
                    <a:pt x="550" y="24"/>
                  </a:lnTo>
                  <a:lnTo>
                    <a:pt x="550" y="36"/>
                  </a:lnTo>
                  <a:lnTo>
                    <a:pt x="544" y="42"/>
                  </a:lnTo>
                  <a:lnTo>
                    <a:pt x="526" y="54"/>
                  </a:lnTo>
                  <a:lnTo>
                    <a:pt x="514" y="60"/>
                  </a:lnTo>
                  <a:lnTo>
                    <a:pt x="502" y="66"/>
                  </a:lnTo>
                  <a:lnTo>
                    <a:pt x="448" y="84"/>
                  </a:lnTo>
                  <a:lnTo>
                    <a:pt x="382" y="113"/>
                  </a:lnTo>
                  <a:lnTo>
                    <a:pt x="305" y="143"/>
                  </a:lnTo>
                  <a:lnTo>
                    <a:pt x="227" y="173"/>
                  </a:lnTo>
                  <a:lnTo>
                    <a:pt x="149" y="203"/>
                  </a:lnTo>
                  <a:lnTo>
                    <a:pt x="83" y="227"/>
                  </a:lnTo>
                  <a:lnTo>
                    <a:pt x="30" y="245"/>
                  </a:lnTo>
                  <a:lnTo>
                    <a:pt x="30" y="245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94118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ru-RU"/>
            </a:p>
          </p:txBody>
        </p:sp>
        <p:sp>
          <p:nvSpPr>
            <p:cNvPr id="1042" name="Freeform 13"/>
            <p:cNvSpPr>
              <a:spLocks/>
            </p:cNvSpPr>
            <p:nvPr userDrawn="1"/>
          </p:nvSpPr>
          <p:spPr bwMode="hidden">
            <a:xfrm>
              <a:off x="5327" y="1642"/>
              <a:ext cx="5" cy="1"/>
            </a:xfrm>
            <a:custGeom>
              <a:avLst/>
              <a:gdLst>
                <a:gd name="T0" fmla="*/ 0 w 5"/>
                <a:gd name="T1" fmla="*/ 0 h 1"/>
                <a:gd name="T2" fmla="*/ 5 w 5"/>
                <a:gd name="T3" fmla="*/ 0 h 1"/>
                <a:gd name="T4" fmla="*/ 0 w 5"/>
                <a:gd name="T5" fmla="*/ 0 h 1"/>
                <a:gd name="T6" fmla="*/ 0 w 5"/>
                <a:gd name="T7" fmla="*/ 0 h 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ED1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02766" name="Freeform 14"/>
            <p:cNvSpPr>
              <a:spLocks/>
            </p:cNvSpPr>
            <p:nvPr userDrawn="1"/>
          </p:nvSpPr>
          <p:spPr bwMode="hidden">
            <a:xfrm>
              <a:off x="3839" y="1728"/>
              <a:ext cx="716" cy="383"/>
            </a:xfrm>
            <a:custGeom>
              <a:avLst/>
              <a:gdLst>
                <a:gd name="T0" fmla="*/ 659 w 716"/>
                <a:gd name="T1" fmla="*/ 6 h 383"/>
                <a:gd name="T2" fmla="*/ 588 w 716"/>
                <a:gd name="T3" fmla="*/ 42 h 383"/>
                <a:gd name="T4" fmla="*/ 515 w 716"/>
                <a:gd name="T5" fmla="*/ 84 h 383"/>
                <a:gd name="T6" fmla="*/ 509 w 716"/>
                <a:gd name="T7" fmla="*/ 90 h 383"/>
                <a:gd name="T8" fmla="*/ 485 w 716"/>
                <a:gd name="T9" fmla="*/ 102 h 383"/>
                <a:gd name="T10" fmla="*/ 455 w 716"/>
                <a:gd name="T11" fmla="*/ 120 h 383"/>
                <a:gd name="T12" fmla="*/ 425 w 716"/>
                <a:gd name="T13" fmla="*/ 138 h 383"/>
                <a:gd name="T14" fmla="*/ 371 w 716"/>
                <a:gd name="T15" fmla="*/ 168 h 383"/>
                <a:gd name="T16" fmla="*/ 306 w 716"/>
                <a:gd name="T17" fmla="*/ 198 h 383"/>
                <a:gd name="T18" fmla="*/ 186 w 716"/>
                <a:gd name="T19" fmla="*/ 251 h 383"/>
                <a:gd name="T20" fmla="*/ 131 w 716"/>
                <a:gd name="T21" fmla="*/ 269 h 383"/>
                <a:gd name="T22" fmla="*/ 89 w 716"/>
                <a:gd name="T23" fmla="*/ 287 h 383"/>
                <a:gd name="T24" fmla="*/ 53 w 716"/>
                <a:gd name="T25" fmla="*/ 305 h 383"/>
                <a:gd name="T26" fmla="*/ 36 w 716"/>
                <a:gd name="T27" fmla="*/ 311 h 383"/>
                <a:gd name="T28" fmla="*/ 12 w 716"/>
                <a:gd name="T29" fmla="*/ 329 h 383"/>
                <a:gd name="T30" fmla="*/ 0 w 716"/>
                <a:gd name="T31" fmla="*/ 353 h 383"/>
                <a:gd name="T32" fmla="*/ 0 w 716"/>
                <a:gd name="T33" fmla="*/ 371 h 383"/>
                <a:gd name="T34" fmla="*/ 0 w 716"/>
                <a:gd name="T35" fmla="*/ 383 h 383"/>
                <a:gd name="T36" fmla="*/ 0 w 716"/>
                <a:gd name="T37" fmla="*/ 383 h 383"/>
                <a:gd name="T38" fmla="*/ 12 w 716"/>
                <a:gd name="T39" fmla="*/ 371 h 383"/>
                <a:gd name="T40" fmla="*/ 30 w 716"/>
                <a:gd name="T41" fmla="*/ 353 h 383"/>
                <a:gd name="T42" fmla="*/ 53 w 716"/>
                <a:gd name="T43" fmla="*/ 335 h 383"/>
                <a:gd name="T44" fmla="*/ 77 w 716"/>
                <a:gd name="T45" fmla="*/ 317 h 383"/>
                <a:gd name="T46" fmla="*/ 101 w 716"/>
                <a:gd name="T47" fmla="*/ 311 h 383"/>
                <a:gd name="T48" fmla="*/ 131 w 716"/>
                <a:gd name="T49" fmla="*/ 299 h 383"/>
                <a:gd name="T50" fmla="*/ 204 w 716"/>
                <a:gd name="T51" fmla="*/ 269 h 383"/>
                <a:gd name="T52" fmla="*/ 240 w 716"/>
                <a:gd name="T53" fmla="*/ 251 h 383"/>
                <a:gd name="T54" fmla="*/ 270 w 716"/>
                <a:gd name="T55" fmla="*/ 239 h 383"/>
                <a:gd name="T56" fmla="*/ 294 w 716"/>
                <a:gd name="T57" fmla="*/ 228 h 383"/>
                <a:gd name="T58" fmla="*/ 312 w 716"/>
                <a:gd name="T59" fmla="*/ 222 h 383"/>
                <a:gd name="T60" fmla="*/ 330 w 716"/>
                <a:gd name="T61" fmla="*/ 210 h 383"/>
                <a:gd name="T62" fmla="*/ 365 w 716"/>
                <a:gd name="T63" fmla="*/ 186 h 383"/>
                <a:gd name="T64" fmla="*/ 419 w 716"/>
                <a:gd name="T65" fmla="*/ 156 h 383"/>
                <a:gd name="T66" fmla="*/ 473 w 716"/>
                <a:gd name="T67" fmla="*/ 120 h 383"/>
                <a:gd name="T68" fmla="*/ 527 w 716"/>
                <a:gd name="T69" fmla="*/ 90 h 383"/>
                <a:gd name="T70" fmla="*/ 576 w 716"/>
                <a:gd name="T71" fmla="*/ 60 h 383"/>
                <a:gd name="T72" fmla="*/ 612 w 716"/>
                <a:gd name="T73" fmla="*/ 42 h 383"/>
                <a:gd name="T74" fmla="*/ 629 w 716"/>
                <a:gd name="T75" fmla="*/ 36 h 383"/>
                <a:gd name="T76" fmla="*/ 647 w 716"/>
                <a:gd name="T77" fmla="*/ 30 h 383"/>
                <a:gd name="T78" fmla="*/ 677 w 716"/>
                <a:gd name="T79" fmla="*/ 18 h 383"/>
                <a:gd name="T80" fmla="*/ 701 w 716"/>
                <a:gd name="T81" fmla="*/ 6 h 383"/>
                <a:gd name="T82" fmla="*/ 713 w 716"/>
                <a:gd name="T83" fmla="*/ 0 h 383"/>
                <a:gd name="T84" fmla="*/ 713 w 716"/>
                <a:gd name="T85" fmla="*/ 0 h 383"/>
                <a:gd name="T86" fmla="*/ 659 w 716"/>
                <a:gd name="T87" fmla="*/ 6 h 383"/>
                <a:gd name="T88" fmla="*/ 716 w 716"/>
                <a:gd name="T89" fmla="*/ 63 h 3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716" h="383">
                  <a:moveTo>
                    <a:pt x="659" y="6"/>
                  </a:moveTo>
                  <a:lnTo>
                    <a:pt x="588" y="42"/>
                  </a:lnTo>
                  <a:lnTo>
                    <a:pt x="515" y="84"/>
                  </a:lnTo>
                  <a:lnTo>
                    <a:pt x="509" y="90"/>
                  </a:lnTo>
                  <a:lnTo>
                    <a:pt x="485" y="102"/>
                  </a:lnTo>
                  <a:lnTo>
                    <a:pt x="455" y="120"/>
                  </a:lnTo>
                  <a:lnTo>
                    <a:pt x="425" y="138"/>
                  </a:lnTo>
                  <a:lnTo>
                    <a:pt x="371" y="168"/>
                  </a:lnTo>
                  <a:lnTo>
                    <a:pt x="306" y="198"/>
                  </a:lnTo>
                  <a:lnTo>
                    <a:pt x="186" y="251"/>
                  </a:lnTo>
                  <a:lnTo>
                    <a:pt x="131" y="269"/>
                  </a:lnTo>
                  <a:lnTo>
                    <a:pt x="89" y="287"/>
                  </a:lnTo>
                  <a:lnTo>
                    <a:pt x="53" y="305"/>
                  </a:lnTo>
                  <a:lnTo>
                    <a:pt x="36" y="311"/>
                  </a:lnTo>
                  <a:lnTo>
                    <a:pt x="12" y="329"/>
                  </a:lnTo>
                  <a:lnTo>
                    <a:pt x="0" y="353"/>
                  </a:lnTo>
                  <a:lnTo>
                    <a:pt x="0" y="371"/>
                  </a:lnTo>
                  <a:lnTo>
                    <a:pt x="0" y="383"/>
                  </a:lnTo>
                  <a:lnTo>
                    <a:pt x="0" y="383"/>
                  </a:lnTo>
                  <a:lnTo>
                    <a:pt x="12" y="371"/>
                  </a:lnTo>
                  <a:lnTo>
                    <a:pt x="30" y="353"/>
                  </a:lnTo>
                  <a:lnTo>
                    <a:pt x="53" y="335"/>
                  </a:lnTo>
                  <a:lnTo>
                    <a:pt x="77" y="317"/>
                  </a:lnTo>
                  <a:lnTo>
                    <a:pt x="101" y="311"/>
                  </a:lnTo>
                  <a:lnTo>
                    <a:pt x="131" y="299"/>
                  </a:lnTo>
                  <a:lnTo>
                    <a:pt x="204" y="269"/>
                  </a:lnTo>
                  <a:lnTo>
                    <a:pt x="240" y="251"/>
                  </a:lnTo>
                  <a:lnTo>
                    <a:pt x="270" y="239"/>
                  </a:lnTo>
                  <a:lnTo>
                    <a:pt x="294" y="228"/>
                  </a:lnTo>
                  <a:lnTo>
                    <a:pt x="312" y="222"/>
                  </a:lnTo>
                  <a:lnTo>
                    <a:pt x="330" y="210"/>
                  </a:lnTo>
                  <a:lnTo>
                    <a:pt x="365" y="186"/>
                  </a:lnTo>
                  <a:lnTo>
                    <a:pt x="419" y="156"/>
                  </a:lnTo>
                  <a:lnTo>
                    <a:pt x="473" y="120"/>
                  </a:lnTo>
                  <a:lnTo>
                    <a:pt x="527" y="90"/>
                  </a:lnTo>
                  <a:lnTo>
                    <a:pt x="576" y="60"/>
                  </a:lnTo>
                  <a:lnTo>
                    <a:pt x="612" y="42"/>
                  </a:lnTo>
                  <a:lnTo>
                    <a:pt x="629" y="36"/>
                  </a:lnTo>
                  <a:lnTo>
                    <a:pt x="647" y="30"/>
                  </a:lnTo>
                  <a:lnTo>
                    <a:pt x="677" y="18"/>
                  </a:lnTo>
                  <a:lnTo>
                    <a:pt x="701" y="6"/>
                  </a:lnTo>
                  <a:lnTo>
                    <a:pt x="713" y="0"/>
                  </a:lnTo>
                  <a:lnTo>
                    <a:pt x="713" y="0"/>
                  </a:lnTo>
                  <a:lnTo>
                    <a:pt x="659" y="6"/>
                  </a:lnTo>
                  <a:lnTo>
                    <a:pt x="716" y="63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94118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ru-RU"/>
            </a:p>
          </p:txBody>
        </p:sp>
        <p:sp>
          <p:nvSpPr>
            <p:cNvPr id="202767" name="Freeform 15"/>
            <p:cNvSpPr>
              <a:spLocks/>
            </p:cNvSpPr>
            <p:nvPr userDrawn="1"/>
          </p:nvSpPr>
          <p:spPr bwMode="hidden">
            <a:xfrm>
              <a:off x="3453" y="2271"/>
              <a:ext cx="318" cy="225"/>
            </a:xfrm>
            <a:custGeom>
              <a:avLst/>
              <a:gdLst>
                <a:gd name="T0" fmla="*/ 6 w 318"/>
                <a:gd name="T1" fmla="*/ 225 h 225"/>
                <a:gd name="T2" fmla="*/ 0 w 318"/>
                <a:gd name="T3" fmla="*/ 195 h 225"/>
                <a:gd name="T4" fmla="*/ 315 w 318"/>
                <a:gd name="T5" fmla="*/ 0 h 225"/>
                <a:gd name="T6" fmla="*/ 303 w 318"/>
                <a:gd name="T7" fmla="*/ 27 h 225"/>
                <a:gd name="T8" fmla="*/ 318 w 318"/>
                <a:gd name="T9" fmla="*/ 42 h 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8" h="225">
                  <a:moveTo>
                    <a:pt x="6" y="225"/>
                  </a:moveTo>
                  <a:lnTo>
                    <a:pt x="0" y="195"/>
                  </a:lnTo>
                  <a:lnTo>
                    <a:pt x="315" y="0"/>
                  </a:lnTo>
                  <a:lnTo>
                    <a:pt x="303" y="27"/>
                  </a:lnTo>
                  <a:lnTo>
                    <a:pt x="318" y="42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94118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ru-RU"/>
            </a:p>
          </p:txBody>
        </p:sp>
        <p:sp>
          <p:nvSpPr>
            <p:cNvPr id="202768" name="Freeform 16"/>
            <p:cNvSpPr>
              <a:spLocks/>
            </p:cNvSpPr>
            <p:nvPr userDrawn="1"/>
          </p:nvSpPr>
          <p:spPr bwMode="hidden">
            <a:xfrm>
              <a:off x="0" y="2658"/>
              <a:ext cx="2595" cy="933"/>
            </a:xfrm>
            <a:custGeom>
              <a:avLst/>
              <a:gdLst>
                <a:gd name="T0" fmla="*/ 1050 w 2595"/>
                <a:gd name="T1" fmla="*/ 657 h 933"/>
                <a:gd name="T2" fmla="*/ 1581 w 2595"/>
                <a:gd name="T3" fmla="*/ 690 h 933"/>
                <a:gd name="T4" fmla="*/ 1671 w 2595"/>
                <a:gd name="T5" fmla="*/ 723 h 933"/>
                <a:gd name="T6" fmla="*/ 1176 w 2595"/>
                <a:gd name="T7" fmla="*/ 621 h 933"/>
                <a:gd name="T8" fmla="*/ 1854 w 2595"/>
                <a:gd name="T9" fmla="*/ 567 h 933"/>
                <a:gd name="T10" fmla="*/ 1869 w 2595"/>
                <a:gd name="T11" fmla="*/ 612 h 933"/>
                <a:gd name="T12" fmla="*/ 2103 w 2595"/>
                <a:gd name="T13" fmla="*/ 861 h 933"/>
                <a:gd name="T14" fmla="*/ 1883 w 2595"/>
                <a:gd name="T15" fmla="*/ 520 h 933"/>
                <a:gd name="T16" fmla="*/ 1842 w 2595"/>
                <a:gd name="T17" fmla="*/ 490 h 933"/>
                <a:gd name="T18" fmla="*/ 1770 w 2595"/>
                <a:gd name="T19" fmla="*/ 466 h 933"/>
                <a:gd name="T20" fmla="*/ 1740 w 2595"/>
                <a:gd name="T21" fmla="*/ 448 h 933"/>
                <a:gd name="T22" fmla="*/ 1758 w 2595"/>
                <a:gd name="T23" fmla="*/ 436 h 933"/>
                <a:gd name="T24" fmla="*/ 1830 w 2595"/>
                <a:gd name="T25" fmla="*/ 430 h 933"/>
                <a:gd name="T26" fmla="*/ 1877 w 2595"/>
                <a:gd name="T27" fmla="*/ 424 h 933"/>
                <a:gd name="T28" fmla="*/ 1955 w 2595"/>
                <a:gd name="T29" fmla="*/ 394 h 933"/>
                <a:gd name="T30" fmla="*/ 2052 w 2595"/>
                <a:gd name="T31" fmla="*/ 396 h 933"/>
                <a:gd name="T32" fmla="*/ 2253 w 2595"/>
                <a:gd name="T33" fmla="*/ 732 h 933"/>
                <a:gd name="T34" fmla="*/ 2415 w 2595"/>
                <a:gd name="T35" fmla="*/ 933 h 933"/>
                <a:gd name="T36" fmla="*/ 2397 w 2595"/>
                <a:gd name="T37" fmla="*/ 828 h 933"/>
                <a:gd name="T38" fmla="*/ 2088 w 2595"/>
                <a:gd name="T39" fmla="*/ 400 h 933"/>
                <a:gd name="T40" fmla="*/ 2046 w 2595"/>
                <a:gd name="T41" fmla="*/ 346 h 933"/>
                <a:gd name="T42" fmla="*/ 1997 w 2595"/>
                <a:gd name="T43" fmla="*/ 304 h 933"/>
                <a:gd name="T44" fmla="*/ 1967 w 2595"/>
                <a:gd name="T45" fmla="*/ 286 h 933"/>
                <a:gd name="T46" fmla="*/ 1973 w 2595"/>
                <a:gd name="T47" fmla="*/ 286 h 933"/>
                <a:gd name="T48" fmla="*/ 2009 w 2595"/>
                <a:gd name="T49" fmla="*/ 286 h 933"/>
                <a:gd name="T50" fmla="*/ 2082 w 2595"/>
                <a:gd name="T51" fmla="*/ 322 h 933"/>
                <a:gd name="T52" fmla="*/ 2199 w 2595"/>
                <a:gd name="T53" fmla="*/ 384 h 933"/>
                <a:gd name="T54" fmla="*/ 2394 w 2595"/>
                <a:gd name="T55" fmla="*/ 448 h 933"/>
                <a:gd name="T56" fmla="*/ 2595 w 2595"/>
                <a:gd name="T57" fmla="*/ 516 h 933"/>
                <a:gd name="T58" fmla="*/ 2388 w 2595"/>
                <a:gd name="T59" fmla="*/ 424 h 933"/>
                <a:gd name="T60" fmla="*/ 2219 w 2595"/>
                <a:gd name="T61" fmla="*/ 340 h 933"/>
                <a:gd name="T62" fmla="*/ 2052 w 2595"/>
                <a:gd name="T63" fmla="*/ 280 h 933"/>
                <a:gd name="T64" fmla="*/ 1955 w 2595"/>
                <a:gd name="T65" fmla="*/ 262 h 933"/>
                <a:gd name="T66" fmla="*/ 1877 w 2595"/>
                <a:gd name="T67" fmla="*/ 274 h 933"/>
                <a:gd name="T68" fmla="*/ 1752 w 2595"/>
                <a:gd name="T69" fmla="*/ 274 h 933"/>
                <a:gd name="T70" fmla="*/ 1661 w 2595"/>
                <a:gd name="T71" fmla="*/ 292 h 933"/>
                <a:gd name="T72" fmla="*/ 1607 w 2595"/>
                <a:gd name="T73" fmla="*/ 316 h 933"/>
                <a:gd name="T74" fmla="*/ 1589 w 2595"/>
                <a:gd name="T75" fmla="*/ 322 h 933"/>
                <a:gd name="T76" fmla="*/ 1409 w 2595"/>
                <a:gd name="T77" fmla="*/ 358 h 933"/>
                <a:gd name="T78" fmla="*/ 1152 w 2595"/>
                <a:gd name="T79" fmla="*/ 442 h 933"/>
                <a:gd name="T80" fmla="*/ 966 w 2595"/>
                <a:gd name="T81" fmla="*/ 460 h 933"/>
                <a:gd name="T82" fmla="*/ 870 w 2595"/>
                <a:gd name="T83" fmla="*/ 442 h 933"/>
                <a:gd name="T84" fmla="*/ 828 w 2595"/>
                <a:gd name="T85" fmla="*/ 430 h 933"/>
                <a:gd name="T86" fmla="*/ 743 w 2595"/>
                <a:gd name="T87" fmla="*/ 388 h 933"/>
                <a:gd name="T88" fmla="*/ 636 w 2595"/>
                <a:gd name="T89" fmla="*/ 334 h 933"/>
                <a:gd name="T90" fmla="*/ 467 w 2595"/>
                <a:gd name="T91" fmla="*/ 256 h 933"/>
                <a:gd name="T92" fmla="*/ 0 w 2595"/>
                <a:gd name="T93" fmla="*/ 0 h 933"/>
                <a:gd name="T94" fmla="*/ 585 w 2595"/>
                <a:gd name="T95" fmla="*/ 390 h 933"/>
                <a:gd name="T96" fmla="*/ 849 w 2595"/>
                <a:gd name="T97" fmla="*/ 543 h 933"/>
                <a:gd name="T98" fmla="*/ 897 w 2595"/>
                <a:gd name="T99" fmla="*/ 621 h 9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2595" h="933">
                  <a:moveTo>
                    <a:pt x="981" y="675"/>
                  </a:moveTo>
                  <a:lnTo>
                    <a:pt x="1050" y="657"/>
                  </a:lnTo>
                  <a:lnTo>
                    <a:pt x="1143" y="651"/>
                  </a:lnTo>
                  <a:lnTo>
                    <a:pt x="1581" y="690"/>
                  </a:lnTo>
                  <a:lnTo>
                    <a:pt x="1623" y="738"/>
                  </a:lnTo>
                  <a:lnTo>
                    <a:pt x="1671" y="723"/>
                  </a:lnTo>
                  <a:lnTo>
                    <a:pt x="1656" y="675"/>
                  </a:lnTo>
                  <a:lnTo>
                    <a:pt x="1176" y="621"/>
                  </a:lnTo>
                  <a:lnTo>
                    <a:pt x="1797" y="534"/>
                  </a:lnTo>
                  <a:lnTo>
                    <a:pt x="1854" y="567"/>
                  </a:lnTo>
                  <a:lnTo>
                    <a:pt x="1881" y="585"/>
                  </a:lnTo>
                  <a:lnTo>
                    <a:pt x="1869" y="612"/>
                  </a:lnTo>
                  <a:lnTo>
                    <a:pt x="1995" y="852"/>
                  </a:lnTo>
                  <a:lnTo>
                    <a:pt x="2103" y="861"/>
                  </a:lnTo>
                  <a:lnTo>
                    <a:pt x="1889" y="538"/>
                  </a:lnTo>
                  <a:lnTo>
                    <a:pt x="1883" y="520"/>
                  </a:lnTo>
                  <a:lnTo>
                    <a:pt x="1872" y="508"/>
                  </a:lnTo>
                  <a:lnTo>
                    <a:pt x="1842" y="490"/>
                  </a:lnTo>
                  <a:lnTo>
                    <a:pt x="1806" y="478"/>
                  </a:lnTo>
                  <a:lnTo>
                    <a:pt x="1770" y="466"/>
                  </a:lnTo>
                  <a:lnTo>
                    <a:pt x="1752" y="454"/>
                  </a:lnTo>
                  <a:lnTo>
                    <a:pt x="1740" y="448"/>
                  </a:lnTo>
                  <a:lnTo>
                    <a:pt x="1746" y="436"/>
                  </a:lnTo>
                  <a:lnTo>
                    <a:pt x="1758" y="436"/>
                  </a:lnTo>
                  <a:lnTo>
                    <a:pt x="1782" y="430"/>
                  </a:lnTo>
                  <a:lnTo>
                    <a:pt x="1830" y="430"/>
                  </a:lnTo>
                  <a:lnTo>
                    <a:pt x="1854" y="430"/>
                  </a:lnTo>
                  <a:lnTo>
                    <a:pt x="1877" y="424"/>
                  </a:lnTo>
                  <a:lnTo>
                    <a:pt x="1925" y="400"/>
                  </a:lnTo>
                  <a:lnTo>
                    <a:pt x="1955" y="394"/>
                  </a:lnTo>
                  <a:lnTo>
                    <a:pt x="1979" y="394"/>
                  </a:lnTo>
                  <a:lnTo>
                    <a:pt x="2052" y="396"/>
                  </a:lnTo>
                  <a:lnTo>
                    <a:pt x="2046" y="456"/>
                  </a:lnTo>
                  <a:lnTo>
                    <a:pt x="2253" y="732"/>
                  </a:lnTo>
                  <a:lnTo>
                    <a:pt x="2334" y="816"/>
                  </a:lnTo>
                  <a:lnTo>
                    <a:pt x="2415" y="933"/>
                  </a:lnTo>
                  <a:lnTo>
                    <a:pt x="2430" y="909"/>
                  </a:lnTo>
                  <a:lnTo>
                    <a:pt x="2397" y="828"/>
                  </a:lnTo>
                  <a:lnTo>
                    <a:pt x="2094" y="412"/>
                  </a:lnTo>
                  <a:lnTo>
                    <a:pt x="2088" y="400"/>
                  </a:lnTo>
                  <a:lnTo>
                    <a:pt x="2076" y="376"/>
                  </a:lnTo>
                  <a:lnTo>
                    <a:pt x="2046" y="346"/>
                  </a:lnTo>
                  <a:lnTo>
                    <a:pt x="2015" y="322"/>
                  </a:lnTo>
                  <a:lnTo>
                    <a:pt x="1997" y="304"/>
                  </a:lnTo>
                  <a:lnTo>
                    <a:pt x="1979" y="292"/>
                  </a:lnTo>
                  <a:lnTo>
                    <a:pt x="1967" y="286"/>
                  </a:lnTo>
                  <a:lnTo>
                    <a:pt x="1967" y="286"/>
                  </a:lnTo>
                  <a:lnTo>
                    <a:pt x="1973" y="286"/>
                  </a:lnTo>
                  <a:lnTo>
                    <a:pt x="1985" y="286"/>
                  </a:lnTo>
                  <a:lnTo>
                    <a:pt x="2009" y="286"/>
                  </a:lnTo>
                  <a:lnTo>
                    <a:pt x="2040" y="298"/>
                  </a:lnTo>
                  <a:lnTo>
                    <a:pt x="2082" y="322"/>
                  </a:lnTo>
                  <a:lnTo>
                    <a:pt x="2124" y="348"/>
                  </a:lnTo>
                  <a:lnTo>
                    <a:pt x="2199" y="384"/>
                  </a:lnTo>
                  <a:lnTo>
                    <a:pt x="2325" y="426"/>
                  </a:lnTo>
                  <a:lnTo>
                    <a:pt x="2394" y="448"/>
                  </a:lnTo>
                  <a:lnTo>
                    <a:pt x="2523" y="522"/>
                  </a:lnTo>
                  <a:lnTo>
                    <a:pt x="2595" y="516"/>
                  </a:lnTo>
                  <a:lnTo>
                    <a:pt x="2442" y="454"/>
                  </a:lnTo>
                  <a:lnTo>
                    <a:pt x="2388" y="424"/>
                  </a:lnTo>
                  <a:lnTo>
                    <a:pt x="2327" y="388"/>
                  </a:lnTo>
                  <a:lnTo>
                    <a:pt x="2219" y="340"/>
                  </a:lnTo>
                  <a:lnTo>
                    <a:pt x="2106" y="292"/>
                  </a:lnTo>
                  <a:lnTo>
                    <a:pt x="2052" y="280"/>
                  </a:lnTo>
                  <a:lnTo>
                    <a:pt x="2003" y="268"/>
                  </a:lnTo>
                  <a:lnTo>
                    <a:pt x="1955" y="262"/>
                  </a:lnTo>
                  <a:lnTo>
                    <a:pt x="1919" y="268"/>
                  </a:lnTo>
                  <a:lnTo>
                    <a:pt x="1877" y="274"/>
                  </a:lnTo>
                  <a:lnTo>
                    <a:pt x="1812" y="274"/>
                  </a:lnTo>
                  <a:lnTo>
                    <a:pt x="1752" y="274"/>
                  </a:lnTo>
                  <a:lnTo>
                    <a:pt x="1703" y="286"/>
                  </a:lnTo>
                  <a:lnTo>
                    <a:pt x="1661" y="292"/>
                  </a:lnTo>
                  <a:lnTo>
                    <a:pt x="1631" y="304"/>
                  </a:lnTo>
                  <a:lnTo>
                    <a:pt x="1607" y="316"/>
                  </a:lnTo>
                  <a:lnTo>
                    <a:pt x="1595" y="322"/>
                  </a:lnTo>
                  <a:lnTo>
                    <a:pt x="1589" y="322"/>
                  </a:lnTo>
                  <a:lnTo>
                    <a:pt x="1500" y="334"/>
                  </a:lnTo>
                  <a:lnTo>
                    <a:pt x="1409" y="358"/>
                  </a:lnTo>
                  <a:lnTo>
                    <a:pt x="1236" y="418"/>
                  </a:lnTo>
                  <a:lnTo>
                    <a:pt x="1152" y="442"/>
                  </a:lnTo>
                  <a:lnTo>
                    <a:pt x="1061" y="460"/>
                  </a:lnTo>
                  <a:lnTo>
                    <a:pt x="966" y="460"/>
                  </a:lnTo>
                  <a:lnTo>
                    <a:pt x="918" y="454"/>
                  </a:lnTo>
                  <a:lnTo>
                    <a:pt x="870" y="442"/>
                  </a:lnTo>
                  <a:lnTo>
                    <a:pt x="858" y="436"/>
                  </a:lnTo>
                  <a:lnTo>
                    <a:pt x="828" y="430"/>
                  </a:lnTo>
                  <a:lnTo>
                    <a:pt x="791" y="412"/>
                  </a:lnTo>
                  <a:lnTo>
                    <a:pt x="743" y="388"/>
                  </a:lnTo>
                  <a:lnTo>
                    <a:pt x="690" y="364"/>
                  </a:lnTo>
                  <a:lnTo>
                    <a:pt x="636" y="334"/>
                  </a:lnTo>
                  <a:lnTo>
                    <a:pt x="515" y="280"/>
                  </a:lnTo>
                  <a:lnTo>
                    <a:pt x="467" y="256"/>
                  </a:lnTo>
                  <a:lnTo>
                    <a:pt x="443" y="244"/>
                  </a:lnTo>
                  <a:lnTo>
                    <a:pt x="0" y="0"/>
                  </a:lnTo>
                  <a:lnTo>
                    <a:pt x="123" y="120"/>
                  </a:lnTo>
                  <a:lnTo>
                    <a:pt x="585" y="390"/>
                  </a:lnTo>
                  <a:lnTo>
                    <a:pt x="708" y="462"/>
                  </a:lnTo>
                  <a:lnTo>
                    <a:pt x="849" y="543"/>
                  </a:lnTo>
                  <a:lnTo>
                    <a:pt x="882" y="564"/>
                  </a:lnTo>
                  <a:lnTo>
                    <a:pt x="897" y="621"/>
                  </a:lnTo>
                  <a:lnTo>
                    <a:pt x="981" y="675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ru-RU"/>
            </a:p>
          </p:txBody>
        </p:sp>
        <p:sp>
          <p:nvSpPr>
            <p:cNvPr id="1046" name="Freeform 17"/>
            <p:cNvSpPr>
              <a:spLocks/>
            </p:cNvSpPr>
            <p:nvPr userDrawn="1"/>
          </p:nvSpPr>
          <p:spPr bwMode="hidden">
            <a:xfrm>
              <a:off x="0" y="2994"/>
              <a:ext cx="2723" cy="1091"/>
            </a:xfrm>
            <a:custGeom>
              <a:avLst/>
              <a:gdLst>
                <a:gd name="T0" fmla="*/ 2370 w 2723"/>
                <a:gd name="T1" fmla="*/ 72 h 1091"/>
                <a:gd name="T2" fmla="*/ 2597 w 2723"/>
                <a:gd name="T3" fmla="*/ 198 h 1091"/>
                <a:gd name="T4" fmla="*/ 2639 w 2723"/>
                <a:gd name="T5" fmla="*/ 276 h 1091"/>
                <a:gd name="T6" fmla="*/ 2453 w 2723"/>
                <a:gd name="T7" fmla="*/ 264 h 1091"/>
                <a:gd name="T8" fmla="*/ 2297 w 2723"/>
                <a:gd name="T9" fmla="*/ 204 h 1091"/>
                <a:gd name="T10" fmla="*/ 2112 w 2723"/>
                <a:gd name="T11" fmla="*/ 66 h 1091"/>
                <a:gd name="T12" fmla="*/ 2088 w 2723"/>
                <a:gd name="T13" fmla="*/ 72 h 1091"/>
                <a:gd name="T14" fmla="*/ 2106 w 2723"/>
                <a:gd name="T15" fmla="*/ 114 h 1091"/>
                <a:gd name="T16" fmla="*/ 2412 w 2723"/>
                <a:gd name="T17" fmla="*/ 552 h 1091"/>
                <a:gd name="T18" fmla="*/ 2279 w 2723"/>
                <a:gd name="T19" fmla="*/ 564 h 1091"/>
                <a:gd name="T20" fmla="*/ 2189 w 2723"/>
                <a:gd name="T21" fmla="*/ 492 h 1091"/>
                <a:gd name="T22" fmla="*/ 2058 w 2723"/>
                <a:gd name="T23" fmla="*/ 330 h 1091"/>
                <a:gd name="T24" fmla="*/ 1991 w 2723"/>
                <a:gd name="T25" fmla="*/ 234 h 1091"/>
                <a:gd name="T26" fmla="*/ 1949 w 2723"/>
                <a:gd name="T27" fmla="*/ 174 h 1091"/>
                <a:gd name="T28" fmla="*/ 1824 w 2723"/>
                <a:gd name="T29" fmla="*/ 132 h 1091"/>
                <a:gd name="T30" fmla="*/ 1794 w 2723"/>
                <a:gd name="T31" fmla="*/ 144 h 1091"/>
                <a:gd name="T32" fmla="*/ 1895 w 2723"/>
                <a:gd name="T33" fmla="*/ 222 h 1091"/>
                <a:gd name="T34" fmla="*/ 1943 w 2723"/>
                <a:gd name="T35" fmla="*/ 366 h 1091"/>
                <a:gd name="T36" fmla="*/ 2064 w 2723"/>
                <a:gd name="T37" fmla="*/ 630 h 1091"/>
                <a:gd name="T38" fmla="*/ 2052 w 2723"/>
                <a:gd name="T39" fmla="*/ 695 h 1091"/>
                <a:gd name="T40" fmla="*/ 1955 w 2723"/>
                <a:gd name="T41" fmla="*/ 683 h 1091"/>
                <a:gd name="T42" fmla="*/ 1913 w 2723"/>
                <a:gd name="T43" fmla="*/ 636 h 1091"/>
                <a:gd name="T44" fmla="*/ 1703 w 2723"/>
                <a:gd name="T45" fmla="*/ 312 h 1091"/>
                <a:gd name="T46" fmla="*/ 1637 w 2723"/>
                <a:gd name="T47" fmla="*/ 276 h 1091"/>
                <a:gd name="T48" fmla="*/ 1643 w 2723"/>
                <a:gd name="T49" fmla="*/ 318 h 1091"/>
                <a:gd name="T50" fmla="*/ 1673 w 2723"/>
                <a:gd name="T51" fmla="*/ 408 h 1091"/>
                <a:gd name="T52" fmla="*/ 1716 w 2723"/>
                <a:gd name="T53" fmla="*/ 779 h 1091"/>
                <a:gd name="T54" fmla="*/ 1691 w 2723"/>
                <a:gd name="T55" fmla="*/ 737 h 1091"/>
                <a:gd name="T56" fmla="*/ 1613 w 2723"/>
                <a:gd name="T57" fmla="*/ 582 h 1091"/>
                <a:gd name="T58" fmla="*/ 1494 w 2723"/>
                <a:gd name="T59" fmla="*/ 480 h 1091"/>
                <a:gd name="T60" fmla="*/ 1248 w 2723"/>
                <a:gd name="T61" fmla="*/ 528 h 1091"/>
                <a:gd name="T62" fmla="*/ 996 w 2723"/>
                <a:gd name="T63" fmla="*/ 630 h 1091"/>
                <a:gd name="T64" fmla="*/ 714 w 2723"/>
                <a:gd name="T65" fmla="*/ 534 h 1091"/>
                <a:gd name="T66" fmla="*/ 198 w 2723"/>
                <a:gd name="T67" fmla="*/ 288 h 1091"/>
                <a:gd name="T68" fmla="*/ 0 w 2723"/>
                <a:gd name="T69" fmla="*/ 460 h 1091"/>
                <a:gd name="T70" fmla="*/ 288 w 2723"/>
                <a:gd name="T71" fmla="*/ 570 h 1091"/>
                <a:gd name="T72" fmla="*/ 461 w 2723"/>
                <a:gd name="T73" fmla="*/ 654 h 1091"/>
                <a:gd name="T74" fmla="*/ 725 w 2723"/>
                <a:gd name="T75" fmla="*/ 755 h 1091"/>
                <a:gd name="T76" fmla="*/ 966 w 2723"/>
                <a:gd name="T77" fmla="*/ 791 h 1091"/>
                <a:gd name="T78" fmla="*/ 1176 w 2723"/>
                <a:gd name="T79" fmla="*/ 779 h 1091"/>
                <a:gd name="T80" fmla="*/ 1278 w 2723"/>
                <a:gd name="T81" fmla="*/ 791 h 1091"/>
                <a:gd name="T82" fmla="*/ 1404 w 2723"/>
                <a:gd name="T83" fmla="*/ 845 h 1091"/>
                <a:gd name="T84" fmla="*/ 1416 w 2723"/>
                <a:gd name="T85" fmla="*/ 887 h 1091"/>
                <a:gd name="T86" fmla="*/ 1361 w 2723"/>
                <a:gd name="T87" fmla="*/ 923 h 1091"/>
                <a:gd name="T88" fmla="*/ 1385 w 2723"/>
                <a:gd name="T89" fmla="*/ 1007 h 1091"/>
                <a:gd name="T90" fmla="*/ 1494 w 2723"/>
                <a:gd name="T91" fmla="*/ 1085 h 1091"/>
                <a:gd name="T92" fmla="*/ 1697 w 2723"/>
                <a:gd name="T93" fmla="*/ 1043 h 1091"/>
                <a:gd name="T94" fmla="*/ 1812 w 2723"/>
                <a:gd name="T95" fmla="*/ 989 h 1091"/>
                <a:gd name="T96" fmla="*/ 1973 w 2723"/>
                <a:gd name="T97" fmla="*/ 917 h 1091"/>
                <a:gd name="T98" fmla="*/ 2201 w 2723"/>
                <a:gd name="T99" fmla="*/ 899 h 1091"/>
                <a:gd name="T100" fmla="*/ 2364 w 2723"/>
                <a:gd name="T101" fmla="*/ 863 h 1091"/>
                <a:gd name="T102" fmla="*/ 2400 w 2723"/>
                <a:gd name="T103" fmla="*/ 743 h 1091"/>
                <a:gd name="T104" fmla="*/ 2471 w 2723"/>
                <a:gd name="T105" fmla="*/ 701 h 1091"/>
                <a:gd name="T106" fmla="*/ 2621 w 2723"/>
                <a:gd name="T107" fmla="*/ 504 h 1091"/>
                <a:gd name="T108" fmla="*/ 2693 w 2723"/>
                <a:gd name="T109" fmla="*/ 374 h 1091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2723" h="1091">
                  <a:moveTo>
                    <a:pt x="2723" y="299"/>
                  </a:moveTo>
                  <a:lnTo>
                    <a:pt x="2715" y="240"/>
                  </a:lnTo>
                  <a:lnTo>
                    <a:pt x="2656" y="195"/>
                  </a:lnTo>
                  <a:lnTo>
                    <a:pt x="2370" y="72"/>
                  </a:lnTo>
                  <a:lnTo>
                    <a:pt x="2303" y="54"/>
                  </a:lnTo>
                  <a:lnTo>
                    <a:pt x="2585" y="186"/>
                  </a:lnTo>
                  <a:lnTo>
                    <a:pt x="2591" y="192"/>
                  </a:lnTo>
                  <a:lnTo>
                    <a:pt x="2597" y="198"/>
                  </a:lnTo>
                  <a:lnTo>
                    <a:pt x="2621" y="228"/>
                  </a:lnTo>
                  <a:lnTo>
                    <a:pt x="2639" y="258"/>
                  </a:lnTo>
                  <a:lnTo>
                    <a:pt x="2646" y="270"/>
                  </a:lnTo>
                  <a:lnTo>
                    <a:pt x="2639" y="276"/>
                  </a:lnTo>
                  <a:lnTo>
                    <a:pt x="2603" y="282"/>
                  </a:lnTo>
                  <a:lnTo>
                    <a:pt x="2555" y="282"/>
                  </a:lnTo>
                  <a:lnTo>
                    <a:pt x="2507" y="276"/>
                  </a:lnTo>
                  <a:lnTo>
                    <a:pt x="2453" y="264"/>
                  </a:lnTo>
                  <a:lnTo>
                    <a:pt x="2394" y="246"/>
                  </a:lnTo>
                  <a:lnTo>
                    <a:pt x="2340" y="222"/>
                  </a:lnTo>
                  <a:lnTo>
                    <a:pt x="2321" y="216"/>
                  </a:lnTo>
                  <a:lnTo>
                    <a:pt x="2297" y="204"/>
                  </a:lnTo>
                  <a:lnTo>
                    <a:pt x="2171" y="126"/>
                  </a:lnTo>
                  <a:lnTo>
                    <a:pt x="2165" y="120"/>
                  </a:lnTo>
                  <a:lnTo>
                    <a:pt x="2154" y="102"/>
                  </a:lnTo>
                  <a:lnTo>
                    <a:pt x="2112" y="66"/>
                  </a:lnTo>
                  <a:lnTo>
                    <a:pt x="2064" y="24"/>
                  </a:lnTo>
                  <a:lnTo>
                    <a:pt x="2046" y="6"/>
                  </a:lnTo>
                  <a:lnTo>
                    <a:pt x="2034" y="0"/>
                  </a:lnTo>
                  <a:lnTo>
                    <a:pt x="2088" y="72"/>
                  </a:lnTo>
                  <a:lnTo>
                    <a:pt x="2106" y="108"/>
                  </a:lnTo>
                  <a:lnTo>
                    <a:pt x="2106" y="114"/>
                  </a:lnTo>
                  <a:lnTo>
                    <a:pt x="2112" y="114"/>
                  </a:lnTo>
                  <a:lnTo>
                    <a:pt x="2406" y="516"/>
                  </a:lnTo>
                  <a:lnTo>
                    <a:pt x="2412" y="534"/>
                  </a:lnTo>
                  <a:lnTo>
                    <a:pt x="2412" y="552"/>
                  </a:lnTo>
                  <a:lnTo>
                    <a:pt x="2394" y="576"/>
                  </a:lnTo>
                  <a:lnTo>
                    <a:pt x="2364" y="588"/>
                  </a:lnTo>
                  <a:lnTo>
                    <a:pt x="2321" y="588"/>
                  </a:lnTo>
                  <a:lnTo>
                    <a:pt x="2279" y="564"/>
                  </a:lnTo>
                  <a:lnTo>
                    <a:pt x="2237" y="534"/>
                  </a:lnTo>
                  <a:lnTo>
                    <a:pt x="2201" y="504"/>
                  </a:lnTo>
                  <a:lnTo>
                    <a:pt x="2195" y="498"/>
                  </a:lnTo>
                  <a:lnTo>
                    <a:pt x="2189" y="492"/>
                  </a:lnTo>
                  <a:lnTo>
                    <a:pt x="2171" y="462"/>
                  </a:lnTo>
                  <a:lnTo>
                    <a:pt x="2142" y="420"/>
                  </a:lnTo>
                  <a:lnTo>
                    <a:pt x="2100" y="378"/>
                  </a:lnTo>
                  <a:lnTo>
                    <a:pt x="2058" y="330"/>
                  </a:lnTo>
                  <a:lnTo>
                    <a:pt x="2040" y="318"/>
                  </a:lnTo>
                  <a:lnTo>
                    <a:pt x="2028" y="300"/>
                  </a:lnTo>
                  <a:lnTo>
                    <a:pt x="2009" y="264"/>
                  </a:lnTo>
                  <a:lnTo>
                    <a:pt x="1991" y="234"/>
                  </a:lnTo>
                  <a:lnTo>
                    <a:pt x="1985" y="210"/>
                  </a:lnTo>
                  <a:lnTo>
                    <a:pt x="1973" y="192"/>
                  </a:lnTo>
                  <a:lnTo>
                    <a:pt x="1967" y="180"/>
                  </a:lnTo>
                  <a:lnTo>
                    <a:pt x="1949" y="174"/>
                  </a:lnTo>
                  <a:lnTo>
                    <a:pt x="1907" y="156"/>
                  </a:lnTo>
                  <a:lnTo>
                    <a:pt x="1860" y="138"/>
                  </a:lnTo>
                  <a:lnTo>
                    <a:pt x="1836" y="132"/>
                  </a:lnTo>
                  <a:lnTo>
                    <a:pt x="1824" y="132"/>
                  </a:lnTo>
                  <a:lnTo>
                    <a:pt x="1806" y="132"/>
                  </a:lnTo>
                  <a:lnTo>
                    <a:pt x="1800" y="138"/>
                  </a:lnTo>
                  <a:lnTo>
                    <a:pt x="1794" y="144"/>
                  </a:lnTo>
                  <a:lnTo>
                    <a:pt x="1842" y="156"/>
                  </a:lnTo>
                  <a:lnTo>
                    <a:pt x="1872" y="180"/>
                  </a:lnTo>
                  <a:lnTo>
                    <a:pt x="1889" y="204"/>
                  </a:lnTo>
                  <a:lnTo>
                    <a:pt x="1895" y="222"/>
                  </a:lnTo>
                  <a:lnTo>
                    <a:pt x="1889" y="240"/>
                  </a:lnTo>
                  <a:lnTo>
                    <a:pt x="1901" y="270"/>
                  </a:lnTo>
                  <a:lnTo>
                    <a:pt x="1919" y="318"/>
                  </a:lnTo>
                  <a:lnTo>
                    <a:pt x="1943" y="366"/>
                  </a:lnTo>
                  <a:lnTo>
                    <a:pt x="1991" y="480"/>
                  </a:lnTo>
                  <a:lnTo>
                    <a:pt x="2021" y="534"/>
                  </a:lnTo>
                  <a:lnTo>
                    <a:pt x="2040" y="582"/>
                  </a:lnTo>
                  <a:lnTo>
                    <a:pt x="2064" y="630"/>
                  </a:lnTo>
                  <a:lnTo>
                    <a:pt x="2076" y="666"/>
                  </a:lnTo>
                  <a:lnTo>
                    <a:pt x="2082" y="683"/>
                  </a:lnTo>
                  <a:lnTo>
                    <a:pt x="2070" y="695"/>
                  </a:lnTo>
                  <a:lnTo>
                    <a:pt x="2052" y="695"/>
                  </a:lnTo>
                  <a:lnTo>
                    <a:pt x="2021" y="695"/>
                  </a:lnTo>
                  <a:lnTo>
                    <a:pt x="1997" y="695"/>
                  </a:lnTo>
                  <a:lnTo>
                    <a:pt x="1973" y="689"/>
                  </a:lnTo>
                  <a:lnTo>
                    <a:pt x="1955" y="683"/>
                  </a:lnTo>
                  <a:lnTo>
                    <a:pt x="1949" y="683"/>
                  </a:lnTo>
                  <a:lnTo>
                    <a:pt x="1949" y="677"/>
                  </a:lnTo>
                  <a:lnTo>
                    <a:pt x="1943" y="672"/>
                  </a:lnTo>
                  <a:lnTo>
                    <a:pt x="1913" y="636"/>
                  </a:lnTo>
                  <a:lnTo>
                    <a:pt x="1806" y="324"/>
                  </a:lnTo>
                  <a:lnTo>
                    <a:pt x="1776" y="330"/>
                  </a:lnTo>
                  <a:lnTo>
                    <a:pt x="1746" y="330"/>
                  </a:lnTo>
                  <a:lnTo>
                    <a:pt x="1703" y="312"/>
                  </a:lnTo>
                  <a:lnTo>
                    <a:pt x="1673" y="288"/>
                  </a:lnTo>
                  <a:lnTo>
                    <a:pt x="1667" y="276"/>
                  </a:lnTo>
                  <a:lnTo>
                    <a:pt x="1655" y="270"/>
                  </a:lnTo>
                  <a:lnTo>
                    <a:pt x="1637" y="276"/>
                  </a:lnTo>
                  <a:lnTo>
                    <a:pt x="1631" y="288"/>
                  </a:lnTo>
                  <a:lnTo>
                    <a:pt x="1625" y="306"/>
                  </a:lnTo>
                  <a:lnTo>
                    <a:pt x="1625" y="312"/>
                  </a:lnTo>
                  <a:lnTo>
                    <a:pt x="1643" y="318"/>
                  </a:lnTo>
                  <a:lnTo>
                    <a:pt x="1655" y="336"/>
                  </a:lnTo>
                  <a:lnTo>
                    <a:pt x="1667" y="366"/>
                  </a:lnTo>
                  <a:lnTo>
                    <a:pt x="1673" y="402"/>
                  </a:lnTo>
                  <a:lnTo>
                    <a:pt x="1673" y="408"/>
                  </a:lnTo>
                  <a:lnTo>
                    <a:pt x="1673" y="414"/>
                  </a:lnTo>
                  <a:lnTo>
                    <a:pt x="1716" y="761"/>
                  </a:lnTo>
                  <a:lnTo>
                    <a:pt x="1716" y="773"/>
                  </a:lnTo>
                  <a:lnTo>
                    <a:pt x="1716" y="779"/>
                  </a:lnTo>
                  <a:lnTo>
                    <a:pt x="1709" y="773"/>
                  </a:lnTo>
                  <a:lnTo>
                    <a:pt x="1703" y="755"/>
                  </a:lnTo>
                  <a:lnTo>
                    <a:pt x="1697" y="749"/>
                  </a:lnTo>
                  <a:lnTo>
                    <a:pt x="1691" y="737"/>
                  </a:lnTo>
                  <a:lnTo>
                    <a:pt x="1679" y="713"/>
                  </a:lnTo>
                  <a:lnTo>
                    <a:pt x="1661" y="672"/>
                  </a:lnTo>
                  <a:lnTo>
                    <a:pt x="1643" y="630"/>
                  </a:lnTo>
                  <a:lnTo>
                    <a:pt x="1613" y="582"/>
                  </a:lnTo>
                  <a:lnTo>
                    <a:pt x="1589" y="540"/>
                  </a:lnTo>
                  <a:lnTo>
                    <a:pt x="1560" y="510"/>
                  </a:lnTo>
                  <a:lnTo>
                    <a:pt x="1536" y="492"/>
                  </a:lnTo>
                  <a:lnTo>
                    <a:pt x="1494" y="480"/>
                  </a:lnTo>
                  <a:lnTo>
                    <a:pt x="1446" y="480"/>
                  </a:lnTo>
                  <a:lnTo>
                    <a:pt x="1397" y="486"/>
                  </a:lnTo>
                  <a:lnTo>
                    <a:pt x="1349" y="498"/>
                  </a:lnTo>
                  <a:lnTo>
                    <a:pt x="1248" y="528"/>
                  </a:lnTo>
                  <a:lnTo>
                    <a:pt x="1158" y="570"/>
                  </a:lnTo>
                  <a:lnTo>
                    <a:pt x="1104" y="600"/>
                  </a:lnTo>
                  <a:lnTo>
                    <a:pt x="1037" y="624"/>
                  </a:lnTo>
                  <a:lnTo>
                    <a:pt x="996" y="630"/>
                  </a:lnTo>
                  <a:lnTo>
                    <a:pt x="948" y="630"/>
                  </a:lnTo>
                  <a:lnTo>
                    <a:pt x="900" y="618"/>
                  </a:lnTo>
                  <a:lnTo>
                    <a:pt x="840" y="588"/>
                  </a:lnTo>
                  <a:lnTo>
                    <a:pt x="714" y="534"/>
                  </a:lnTo>
                  <a:lnTo>
                    <a:pt x="582" y="474"/>
                  </a:lnTo>
                  <a:lnTo>
                    <a:pt x="443" y="408"/>
                  </a:lnTo>
                  <a:lnTo>
                    <a:pt x="318" y="348"/>
                  </a:lnTo>
                  <a:lnTo>
                    <a:pt x="198" y="288"/>
                  </a:lnTo>
                  <a:lnTo>
                    <a:pt x="149" y="264"/>
                  </a:lnTo>
                  <a:lnTo>
                    <a:pt x="102" y="240"/>
                  </a:lnTo>
                  <a:lnTo>
                    <a:pt x="0" y="187"/>
                  </a:lnTo>
                  <a:lnTo>
                    <a:pt x="0" y="460"/>
                  </a:lnTo>
                  <a:lnTo>
                    <a:pt x="36" y="474"/>
                  </a:lnTo>
                  <a:lnTo>
                    <a:pt x="149" y="516"/>
                  </a:lnTo>
                  <a:lnTo>
                    <a:pt x="216" y="540"/>
                  </a:lnTo>
                  <a:lnTo>
                    <a:pt x="288" y="570"/>
                  </a:lnTo>
                  <a:lnTo>
                    <a:pt x="348" y="594"/>
                  </a:lnTo>
                  <a:lnTo>
                    <a:pt x="396" y="618"/>
                  </a:lnTo>
                  <a:lnTo>
                    <a:pt x="432" y="636"/>
                  </a:lnTo>
                  <a:lnTo>
                    <a:pt x="461" y="654"/>
                  </a:lnTo>
                  <a:lnTo>
                    <a:pt x="504" y="672"/>
                  </a:lnTo>
                  <a:lnTo>
                    <a:pt x="588" y="707"/>
                  </a:lnTo>
                  <a:lnTo>
                    <a:pt x="684" y="743"/>
                  </a:lnTo>
                  <a:lnTo>
                    <a:pt x="725" y="755"/>
                  </a:lnTo>
                  <a:lnTo>
                    <a:pt x="761" y="767"/>
                  </a:lnTo>
                  <a:lnTo>
                    <a:pt x="828" y="779"/>
                  </a:lnTo>
                  <a:lnTo>
                    <a:pt x="894" y="785"/>
                  </a:lnTo>
                  <a:lnTo>
                    <a:pt x="966" y="791"/>
                  </a:lnTo>
                  <a:lnTo>
                    <a:pt x="1031" y="791"/>
                  </a:lnTo>
                  <a:lnTo>
                    <a:pt x="1092" y="785"/>
                  </a:lnTo>
                  <a:lnTo>
                    <a:pt x="1146" y="785"/>
                  </a:lnTo>
                  <a:lnTo>
                    <a:pt x="1176" y="779"/>
                  </a:lnTo>
                  <a:lnTo>
                    <a:pt x="1188" y="779"/>
                  </a:lnTo>
                  <a:lnTo>
                    <a:pt x="1236" y="785"/>
                  </a:lnTo>
                  <a:lnTo>
                    <a:pt x="1278" y="791"/>
                  </a:lnTo>
                  <a:lnTo>
                    <a:pt x="1307" y="803"/>
                  </a:lnTo>
                  <a:lnTo>
                    <a:pt x="1337" y="809"/>
                  </a:lnTo>
                  <a:lnTo>
                    <a:pt x="1379" y="827"/>
                  </a:lnTo>
                  <a:lnTo>
                    <a:pt x="1404" y="845"/>
                  </a:lnTo>
                  <a:lnTo>
                    <a:pt x="1416" y="863"/>
                  </a:lnTo>
                  <a:lnTo>
                    <a:pt x="1416" y="875"/>
                  </a:lnTo>
                  <a:lnTo>
                    <a:pt x="1416" y="881"/>
                  </a:lnTo>
                  <a:lnTo>
                    <a:pt x="1416" y="887"/>
                  </a:lnTo>
                  <a:lnTo>
                    <a:pt x="1410" y="887"/>
                  </a:lnTo>
                  <a:lnTo>
                    <a:pt x="1397" y="893"/>
                  </a:lnTo>
                  <a:lnTo>
                    <a:pt x="1379" y="905"/>
                  </a:lnTo>
                  <a:lnTo>
                    <a:pt x="1361" y="923"/>
                  </a:lnTo>
                  <a:lnTo>
                    <a:pt x="1355" y="941"/>
                  </a:lnTo>
                  <a:lnTo>
                    <a:pt x="1361" y="971"/>
                  </a:lnTo>
                  <a:lnTo>
                    <a:pt x="1367" y="989"/>
                  </a:lnTo>
                  <a:lnTo>
                    <a:pt x="1385" y="1007"/>
                  </a:lnTo>
                  <a:lnTo>
                    <a:pt x="1404" y="1025"/>
                  </a:lnTo>
                  <a:lnTo>
                    <a:pt x="1434" y="1049"/>
                  </a:lnTo>
                  <a:lnTo>
                    <a:pt x="1464" y="1067"/>
                  </a:lnTo>
                  <a:lnTo>
                    <a:pt x="1494" y="1085"/>
                  </a:lnTo>
                  <a:lnTo>
                    <a:pt x="1554" y="1091"/>
                  </a:lnTo>
                  <a:lnTo>
                    <a:pt x="1607" y="1085"/>
                  </a:lnTo>
                  <a:lnTo>
                    <a:pt x="1661" y="1067"/>
                  </a:lnTo>
                  <a:lnTo>
                    <a:pt x="1697" y="1043"/>
                  </a:lnTo>
                  <a:lnTo>
                    <a:pt x="1734" y="1019"/>
                  </a:lnTo>
                  <a:lnTo>
                    <a:pt x="1752" y="995"/>
                  </a:lnTo>
                  <a:lnTo>
                    <a:pt x="1758" y="989"/>
                  </a:lnTo>
                  <a:lnTo>
                    <a:pt x="1812" y="989"/>
                  </a:lnTo>
                  <a:lnTo>
                    <a:pt x="1860" y="983"/>
                  </a:lnTo>
                  <a:lnTo>
                    <a:pt x="1907" y="965"/>
                  </a:lnTo>
                  <a:lnTo>
                    <a:pt x="1943" y="941"/>
                  </a:lnTo>
                  <a:lnTo>
                    <a:pt x="1973" y="917"/>
                  </a:lnTo>
                  <a:lnTo>
                    <a:pt x="2003" y="899"/>
                  </a:lnTo>
                  <a:lnTo>
                    <a:pt x="2015" y="881"/>
                  </a:lnTo>
                  <a:lnTo>
                    <a:pt x="2021" y="875"/>
                  </a:lnTo>
                  <a:lnTo>
                    <a:pt x="2201" y="899"/>
                  </a:lnTo>
                  <a:lnTo>
                    <a:pt x="2243" y="905"/>
                  </a:lnTo>
                  <a:lnTo>
                    <a:pt x="2273" y="899"/>
                  </a:lnTo>
                  <a:lnTo>
                    <a:pt x="2327" y="887"/>
                  </a:lnTo>
                  <a:lnTo>
                    <a:pt x="2364" y="863"/>
                  </a:lnTo>
                  <a:lnTo>
                    <a:pt x="2388" y="827"/>
                  </a:lnTo>
                  <a:lnTo>
                    <a:pt x="2400" y="797"/>
                  </a:lnTo>
                  <a:lnTo>
                    <a:pt x="2400" y="767"/>
                  </a:lnTo>
                  <a:lnTo>
                    <a:pt x="2400" y="743"/>
                  </a:lnTo>
                  <a:lnTo>
                    <a:pt x="2400" y="737"/>
                  </a:lnTo>
                  <a:lnTo>
                    <a:pt x="2418" y="737"/>
                  </a:lnTo>
                  <a:lnTo>
                    <a:pt x="2436" y="731"/>
                  </a:lnTo>
                  <a:lnTo>
                    <a:pt x="2471" y="701"/>
                  </a:lnTo>
                  <a:lnTo>
                    <a:pt x="2513" y="660"/>
                  </a:lnTo>
                  <a:lnTo>
                    <a:pt x="2555" y="606"/>
                  </a:lnTo>
                  <a:lnTo>
                    <a:pt x="2591" y="552"/>
                  </a:lnTo>
                  <a:lnTo>
                    <a:pt x="2621" y="504"/>
                  </a:lnTo>
                  <a:lnTo>
                    <a:pt x="2639" y="468"/>
                  </a:lnTo>
                  <a:lnTo>
                    <a:pt x="2646" y="462"/>
                  </a:lnTo>
                  <a:lnTo>
                    <a:pt x="2646" y="456"/>
                  </a:lnTo>
                  <a:lnTo>
                    <a:pt x="2693" y="374"/>
                  </a:lnTo>
                  <a:lnTo>
                    <a:pt x="2723" y="29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202770" name="Rectangle 18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202771" name="Rectangle 1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02772" name="Rectangle 2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02773" name="Rectangle 2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493D2777-2CE8-4630-9734-82258C2D56A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202774" name="Rectangle 2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49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52" r:id="rId1"/>
    <p:sldLayoutId id="2147483835" r:id="rId2"/>
    <p:sldLayoutId id="2147483836" r:id="rId3"/>
    <p:sldLayoutId id="2147483837" r:id="rId4"/>
    <p:sldLayoutId id="2147483838" r:id="rId5"/>
    <p:sldLayoutId id="2147483839" r:id="rId6"/>
    <p:sldLayoutId id="2147483840" r:id="rId7"/>
    <p:sldLayoutId id="2147483841" r:id="rId8"/>
    <p:sldLayoutId id="2147483842" r:id="rId9"/>
    <p:sldLayoutId id="2147483843" r:id="rId10"/>
    <p:sldLayoutId id="2147483844" r:id="rId11"/>
    <p:sldLayoutId id="2147483845" r:id="rId12"/>
    <p:sldLayoutId id="2147483846" r:id="rId13"/>
    <p:sldLayoutId id="2147483847" r:id="rId14"/>
    <p:sldLayoutId id="2147483848" r:id="rId15"/>
    <p:sldLayoutId id="2147483849" r:id="rId16"/>
    <p:sldLayoutId id="2147483850" r:id="rId17"/>
    <p:sldLayoutId id="2147483851" r:id="rId18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 kern="1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sz="3200" kern="12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400" kern="12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Char char="•"/>
        <a:defRPr sz="2000" kern="12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16.png"/><Relationship Id="rId5" Type="http://schemas.openxmlformats.org/officeDocument/2006/relationships/image" Target="../media/image15.gif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2.gif"/><Relationship Id="rId4" Type="http://schemas.openxmlformats.org/officeDocument/2006/relationships/image" Target="../media/image19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2.gif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2.png"/><Relationship Id="rId2" Type="http://schemas.microsoft.com/office/2007/relationships/media" Target="../media/media7.mp3"/><Relationship Id="rId1" Type="http://schemas.openxmlformats.org/officeDocument/2006/relationships/audio" Target="NULL" TargetMode="External"/><Relationship Id="rId6" Type="http://schemas.openxmlformats.org/officeDocument/2006/relationships/image" Target="../media/image24.gif"/><Relationship Id="rId5" Type="http://schemas.openxmlformats.org/officeDocument/2006/relationships/image" Target="../media/image15.gif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5" Type="http://schemas.openxmlformats.org/officeDocument/2006/relationships/image" Target="../media/image2.png"/><Relationship Id="rId4" Type="http://schemas.openxmlformats.org/officeDocument/2006/relationships/image" Target="../media/image25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2.pn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29.gif"/><Relationship Id="rId5" Type="http://schemas.openxmlformats.org/officeDocument/2006/relationships/image" Target="../media/image28.gif"/><Relationship Id="rId4" Type="http://schemas.openxmlformats.org/officeDocument/2006/relationships/image" Target="../media/image13.gi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2.png"/><Relationship Id="rId5" Type="http://schemas.openxmlformats.org/officeDocument/2006/relationships/image" Target="../media/image32.gif"/><Relationship Id="rId4" Type="http://schemas.openxmlformats.org/officeDocument/2006/relationships/image" Target="../media/image31.gi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44.gif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43.gif"/><Relationship Id="rId5" Type="http://schemas.openxmlformats.org/officeDocument/2006/relationships/image" Target="../media/image42.gif"/><Relationship Id="rId4" Type="http://schemas.openxmlformats.org/officeDocument/2006/relationships/image" Target="../media/image41.g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2.png"/><Relationship Id="rId5" Type="http://schemas.openxmlformats.org/officeDocument/2006/relationships/image" Target="../media/image46.gif"/><Relationship Id="rId4" Type="http://schemas.openxmlformats.org/officeDocument/2006/relationships/image" Target="../media/image45.g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2.png"/><Relationship Id="rId5" Type="http://schemas.openxmlformats.org/officeDocument/2006/relationships/image" Target="../media/image47.gif"/><Relationship Id="rId4" Type="http://schemas.openxmlformats.org/officeDocument/2006/relationships/image" Target="../media/image45.gif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51.gif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50.gif"/><Relationship Id="rId5" Type="http://schemas.openxmlformats.org/officeDocument/2006/relationships/image" Target="../media/image49.gif"/><Relationship Id="rId4" Type="http://schemas.openxmlformats.org/officeDocument/2006/relationships/image" Target="../media/image4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5" Type="http://schemas.openxmlformats.org/officeDocument/2006/relationships/image" Target="../media/image2.png"/><Relationship Id="rId4" Type="http://schemas.openxmlformats.org/officeDocument/2006/relationships/image" Target="../media/image52.gi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2.png"/><Relationship Id="rId5" Type="http://schemas.openxmlformats.org/officeDocument/2006/relationships/image" Target="../media/image54.gif"/><Relationship Id="rId4" Type="http://schemas.openxmlformats.org/officeDocument/2006/relationships/image" Target="../media/image5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gif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58.png"/><Relationship Id="rId4" Type="http://schemas.openxmlformats.org/officeDocument/2006/relationships/image" Target="../media/image57.gi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45.gif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gif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65.gif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64.gif"/><Relationship Id="rId11" Type="http://schemas.openxmlformats.org/officeDocument/2006/relationships/image" Target="../media/image68.png"/><Relationship Id="rId5" Type="http://schemas.openxmlformats.org/officeDocument/2006/relationships/image" Target="../media/image63.gif"/><Relationship Id="rId10" Type="http://schemas.openxmlformats.org/officeDocument/2006/relationships/image" Target="../media/image2.png"/><Relationship Id="rId4" Type="http://schemas.openxmlformats.org/officeDocument/2006/relationships/image" Target="../media/image62.jpeg"/><Relationship Id="rId9" Type="http://schemas.openxmlformats.org/officeDocument/2006/relationships/image" Target="../media/image67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.png"/><Relationship Id="rId4" Type="http://schemas.openxmlformats.org/officeDocument/2006/relationships/image" Target="../media/image4.gi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5" Type="http://schemas.openxmlformats.org/officeDocument/2006/relationships/image" Target="../media/image2.png"/><Relationship Id="rId4" Type="http://schemas.openxmlformats.org/officeDocument/2006/relationships/image" Target="../media/image45.gi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71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.png"/><Relationship Id="rId5" Type="http://schemas.openxmlformats.org/officeDocument/2006/relationships/image" Target="../media/image8.gif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9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microsoft.com/office/2007/relationships/media" Target="../media/media5.mp3"/><Relationship Id="rId1" Type="http://schemas.openxmlformats.org/officeDocument/2006/relationships/audio" Target="NULL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5" descr="http://rtp21.ru/source/programma-18/programma-preview-18/kvest-galereja-101_20151207_196453374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57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Rectangle 2"/>
          <p:cNvSpPr>
            <a:spLocks noGrp="1" noChangeArrowheads="1"/>
          </p:cNvSpPr>
          <p:nvPr>
            <p:ph type="title"/>
          </p:nvPr>
        </p:nvSpPr>
        <p:spPr>
          <a:xfrm>
            <a:off x="221653" y="4392041"/>
            <a:ext cx="8964488" cy="2088703"/>
          </a:xfrm>
        </p:spPr>
        <p:txBody>
          <a:bodyPr/>
          <a:lstStyle/>
          <a:p>
            <a:r>
              <a:rPr lang="ru-RU" sz="3800" dirty="0" smtClean="0">
                <a:solidFill>
                  <a:schemeClr val="bg2"/>
                </a:solidFill>
                <a:effectLst/>
              </a:rPr>
              <a:t>Открытый музыкально-теоретический </a:t>
            </a:r>
            <a:r>
              <a:rPr lang="ru-RU" sz="3800" dirty="0" err="1">
                <a:solidFill>
                  <a:schemeClr val="bg2"/>
                </a:solidFill>
                <a:effectLst/>
              </a:rPr>
              <a:t>квест</a:t>
            </a:r>
            <a:r>
              <a:rPr lang="ru-RU" sz="3800" dirty="0">
                <a:solidFill>
                  <a:schemeClr val="bg2"/>
                </a:solidFill>
                <a:effectLst/>
              </a:rPr>
              <a:t> среди учащихся 3 классов </a:t>
            </a:r>
            <a:r>
              <a:rPr lang="ru-RU" sz="3800" dirty="0" smtClean="0">
                <a:solidFill>
                  <a:schemeClr val="bg2"/>
                </a:solidFill>
                <a:effectLst/>
              </a:rPr>
              <a:t/>
            </a:r>
            <a:br>
              <a:rPr lang="ru-RU" sz="3800" dirty="0" smtClean="0">
                <a:solidFill>
                  <a:schemeClr val="bg2"/>
                </a:solidFill>
                <a:effectLst/>
              </a:rPr>
            </a:br>
            <a:r>
              <a:rPr lang="ru-RU" sz="3800" dirty="0" smtClean="0">
                <a:solidFill>
                  <a:schemeClr val="bg2"/>
                </a:solidFill>
                <a:effectLst/>
              </a:rPr>
              <a:t>ДШИ </a:t>
            </a:r>
            <a:r>
              <a:rPr lang="ru-RU" sz="3800" dirty="0">
                <a:solidFill>
                  <a:schemeClr val="bg2"/>
                </a:solidFill>
                <a:effectLst/>
              </a:rPr>
              <a:t>и ДМШ </a:t>
            </a:r>
            <a:r>
              <a:rPr lang="ru-RU" sz="3800" dirty="0" smtClean="0">
                <a:solidFill>
                  <a:schemeClr val="bg2"/>
                </a:solidFill>
                <a:effectLst/>
              </a:rPr>
              <a:t>по </a:t>
            </a:r>
            <a:r>
              <a:rPr lang="ru-RU" sz="3800" dirty="0">
                <a:solidFill>
                  <a:schemeClr val="bg2"/>
                </a:solidFill>
                <a:effectLst/>
              </a:rPr>
              <a:t>сольфеджио </a:t>
            </a:r>
            <a:r>
              <a:rPr lang="ru-RU" sz="3800" dirty="0" smtClean="0">
                <a:solidFill>
                  <a:schemeClr val="bg2"/>
                </a:solidFill>
                <a:effectLst/>
              </a:rPr>
              <a:t/>
            </a:r>
            <a:br>
              <a:rPr lang="ru-RU" sz="3800" dirty="0" smtClean="0">
                <a:solidFill>
                  <a:schemeClr val="bg2"/>
                </a:solidFill>
                <a:effectLst/>
              </a:rPr>
            </a:br>
            <a:endParaRPr lang="ru-RU" sz="3800" dirty="0" smtClean="0">
              <a:solidFill>
                <a:schemeClr val="bg2"/>
              </a:solidFill>
              <a:effectLst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-73025" y="260648"/>
            <a:ext cx="9217025" cy="255454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40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ea typeface="Microsoft JhengHei UI" panose="020B0604030504040204" pitchFamily="34" charset="-120"/>
              </a:rPr>
              <a:t>«ПРИКЛЮЧЕНИЯ У ЛУКОМОРЬЯ» </a:t>
            </a:r>
            <a:r>
              <a:rPr lang="ru-RU" sz="40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ea typeface="Microsoft JhengHei UI" panose="020B0604030504040204" pitchFamily="34" charset="-120"/>
              </a:rPr>
              <a:t/>
            </a:r>
            <a:br>
              <a:rPr lang="ru-RU" sz="40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ea typeface="Microsoft JhengHei UI" panose="020B0604030504040204" pitchFamily="34" charset="-120"/>
              </a:rPr>
            </a:br>
            <a:r>
              <a:rPr lang="ru-RU" sz="40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ea typeface="Microsoft JhengHei UI" panose="020B0604030504040204" pitchFamily="34" charset="-120"/>
              </a:rPr>
              <a:t>(по мотивам поэмы А.С. Пушкина </a:t>
            </a:r>
            <a:endParaRPr lang="ru-RU" sz="4000" b="1" dirty="0" smtClean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ea typeface="Microsoft JhengHei UI" panose="020B0604030504040204" pitchFamily="34" charset="-120"/>
            </a:endParaRPr>
          </a:p>
          <a:p>
            <a:pPr algn="ctr">
              <a:defRPr/>
            </a:pPr>
            <a:r>
              <a:rPr lang="ru-RU" sz="40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ea typeface="Microsoft JhengHei UI" panose="020B0604030504040204" pitchFamily="34" charset="-120"/>
              </a:rPr>
              <a:t>и </a:t>
            </a:r>
            <a:r>
              <a:rPr lang="ru-RU" sz="40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ea typeface="Microsoft JhengHei UI" panose="020B0604030504040204" pitchFamily="34" charset="-120"/>
              </a:rPr>
              <a:t>оперы </a:t>
            </a:r>
            <a:r>
              <a:rPr lang="ru-RU" sz="40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ea typeface="Microsoft JhengHei UI" panose="020B0604030504040204" pitchFamily="34" charset="-120"/>
              </a:rPr>
              <a:t>М.И</a:t>
            </a:r>
            <a:r>
              <a:rPr lang="ru-RU" sz="40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ea typeface="Microsoft JhengHei UI" panose="020B0604030504040204" pitchFamily="34" charset="-120"/>
              </a:rPr>
              <a:t>. Глинки </a:t>
            </a:r>
            <a:endParaRPr lang="ru-RU" sz="4000" b="1" dirty="0" smtClean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ea typeface="Microsoft JhengHei UI" panose="020B0604030504040204" pitchFamily="34" charset="-120"/>
            </a:endParaRPr>
          </a:p>
          <a:p>
            <a:pPr algn="ctr">
              <a:defRPr/>
            </a:pPr>
            <a:r>
              <a:rPr lang="ru-RU" sz="40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ea typeface="Microsoft JhengHei UI" panose="020B0604030504040204" pitchFamily="34" charset="-120"/>
              </a:rPr>
              <a:t>«РУСЛАН И ЛЮДМИЛА»)</a:t>
            </a:r>
            <a:endParaRPr lang="ru-RU" sz="4000" b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ea typeface="Microsoft JhengHei UI" panose="020B0604030504040204" pitchFamily="34" charset="-120"/>
            </a:endParaRPr>
          </a:p>
        </p:txBody>
      </p:sp>
      <p:pic>
        <p:nvPicPr>
          <p:cNvPr id="3" name="1...Глинка - Увертюра из оперы Руслан и Людмила (mp3cut.ne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65537" y="5436393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00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://img.ners.ru/foto/upload/8d/8d6e952ff0fc7e662dde16acf29d20b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750"/>
            <a:ext cx="9144000" cy="6875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4" descr="http://tritroichki.narod.ru/animation/zvezvda/zvz11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225" y="-433388"/>
            <a:ext cx="914400" cy="914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glinka-ruslan-i-lyudmila-bayan-hor-dela-davno-minuvshih-dney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308304" y="90872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41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4" descr="http://www.utfeldo.de/gif/pics/gif_f053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3050" y="-23813"/>
            <a:ext cx="2520950" cy="2520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6" descr="http://smayli.ru/data/smiles/voenniea-66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3238" y="-6350"/>
            <a:ext cx="2998787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8" descr="https://twistedsifter.files.wordpress.com/2013/05/animated-gifs-of-fighting-game-backgrounds-37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06650"/>
            <a:ext cx="9228138" cy="442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4" descr="http://www.utfeldo.de/gif/pics/gif_f053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763"/>
            <a:ext cx="2460625" cy="2462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Picture 7" descr="http://deaths-lover.ru/s10.rimg.info/508a164ad04ea6abc0cca0fd00a29a64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0625" y="422275"/>
            <a:ext cx="3732213" cy="373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http://www.playcast.ru/uploads/2016/11/21/20604171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8039" y="26226"/>
            <a:ext cx="9753600" cy="6981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4" descr="http://tritroichki.narod.ru/animation/zvezvda/zvz11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225" y="-433388"/>
            <a:ext cx="914400" cy="914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/>
          <a:srcRect l="7875" t="7350" r="5500" b="40150"/>
          <a:stretch/>
        </p:blipFill>
        <p:spPr>
          <a:xfrm>
            <a:off x="-278039" y="23812"/>
            <a:ext cx="9620500" cy="4372956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1028" name="Picture 4" descr="http://justclickit.ru/flash/food/food%20(424)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8039" y="5367961"/>
            <a:ext cx="1895475" cy="163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http://justclickit.ru/flash/food/food%20(424)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0086" y="5367961"/>
            <a:ext cx="1895475" cy="163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6651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6834188"/>
          </a:xfrm>
          <a:prstGeom prst="rect">
            <a:avLst/>
          </a:prstGeom>
        </p:spPr>
      </p:pic>
      <p:pic>
        <p:nvPicPr>
          <p:cNvPr id="10243" name="Picture 4" descr="http://tritroichki.narod.ru/animation/zvezvda/zvz11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225" y="-433388"/>
            <a:ext cx="914400" cy="914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 descr="http://2.bp.blogspot.com/-v6FgQpznwQs/VIIOiiAnehI/AAAAAAAAPYU/ulFggzT0fzg/s1600/tumblr_n8575skuhn1sdmru8o1_400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4149080"/>
            <a:ext cx="2857500" cy="2085976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M_Glinka_opera_Ruslan_i_Lyudmila_-_1_e_dejstvie_scena_pohicsheniya_Lyudmily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6772.87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956376" y="1762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4991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56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8" name="Picture 10" descr="https://deti.mail.ru/fotomail/mail/paintlee/_deti/i-173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2" y="29727"/>
            <a:ext cx="9135448" cy="6817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ruslan-i-lyudmila-tanec-ved-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11560" y="5805264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5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" y="-18587"/>
            <a:ext cx="9144793" cy="6895174"/>
          </a:xfrm>
          <a:prstGeom prst="rect">
            <a:avLst/>
          </a:prstGeom>
        </p:spPr>
      </p:pic>
      <p:pic>
        <p:nvPicPr>
          <p:cNvPr id="15366" name="Picture 6" descr="http://raz1um.ru/animation/koldovstvo/41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3212976"/>
            <a:ext cx="2088232" cy="3448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11" descr="http://gifgifs.com/animations/alphabets/colored-glass/quest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2100" y="-53975"/>
            <a:ext cx="2506663" cy="2506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13" descr="http://gifgifs.com/animations/alphabets/colored-glass/quest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-53975"/>
            <a:ext cx="2481262" cy="2481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8" name="Picture 6" descr="http://stat8.blog.ru/lr/0b1376170ea5b9bbce3f68872f236f05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04" y="2219279"/>
            <a:ext cx="4717567" cy="46387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0" name="Picture 8" descr="http://gifgallery.altervista.org/gif10-11-05/gif10-11-05/anix_020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8448" y="2203761"/>
            <a:ext cx="5515552" cy="4638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glinka-ruslan-i-lyudmila--3-deystvie-tancy-charodeystv-nain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283758" y="117876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2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www.playcast.ru/uploads/2013/10/10/6282383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92" y="-531440"/>
            <a:ext cx="9073008" cy="9073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4177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59214079"/>
              </p:ext>
            </p:extLst>
          </p:nvPr>
        </p:nvGraphicFramePr>
        <p:xfrm>
          <a:off x="395536" y="26097"/>
          <a:ext cx="8208912" cy="6831903"/>
        </p:xfrm>
        <a:graphic>
          <a:graphicData uri="http://schemas.openxmlformats.org/drawingml/2006/table">
            <a:tbl>
              <a:tblPr firstRow="1" bandRow="1"/>
              <a:tblGrid>
                <a:gridCol w="4965697"/>
                <a:gridCol w="3243215"/>
              </a:tblGrid>
              <a:tr h="27361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pPr algn="l"/>
                      <a:endParaRPr lang="ru-RU" sz="1300" dirty="0"/>
                    </a:p>
                  </a:txBody>
                  <a:tcPr marL="91424" marR="91424" marT="45716" marB="45716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endParaRPr lang="ru-RU" sz="1300" dirty="0"/>
                    </a:p>
                  </a:txBody>
                  <a:tcPr marL="91424" marR="91424" marT="45716" marB="45716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</a:tr>
              <a:tr h="86406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ru-RU" sz="1800" b="1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“… воитель смелый, </a:t>
                      </a:r>
                    </a:p>
                    <a:p>
                      <a:r>
                        <a:rPr lang="ru-RU" sz="1800" b="1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Мечом раздвинувший пределы</a:t>
                      </a:r>
                    </a:p>
                    <a:p>
                      <a:r>
                        <a:rPr lang="ru-RU" sz="1800" b="1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Богатых киевских полей…” </a:t>
                      </a:r>
                    </a:p>
                  </a:txBody>
                  <a:tcPr marL="91424" marR="91424" marT="45716" marB="45716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endParaRPr lang="ru-RU" sz="2400" dirty="0" smtClean="0">
                        <a:latin typeface="Arial Black" panose="020B0A04020102020204" pitchFamily="34" charset="0"/>
                      </a:endParaRPr>
                    </a:p>
                  </a:txBody>
                  <a:tcPr marL="91424" marR="91424" marT="45716" marB="45716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</a:tr>
              <a:tr h="86626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ru-RU" sz="1800" b="1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“…Крикун надменный, </a:t>
                      </a:r>
                    </a:p>
                    <a:p>
                      <a:r>
                        <a:rPr lang="ru-RU" sz="1800" b="1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В пирах никем не побежденный,</a:t>
                      </a:r>
                    </a:p>
                    <a:p>
                      <a:r>
                        <a:rPr lang="ru-RU" sz="1800" b="1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Но воин скромный средь мечей…” </a:t>
                      </a:r>
                    </a:p>
                  </a:txBody>
                  <a:tcPr marL="91424" marR="91424" marT="45716" marB="45716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endParaRPr lang="ru-RU" sz="2400" dirty="0" smtClean="0">
                        <a:latin typeface="Arial Black" panose="020B0A04020102020204" pitchFamily="34" charset="0"/>
                      </a:endParaRPr>
                    </a:p>
                  </a:txBody>
                  <a:tcPr marL="91424" marR="91424" marT="45716" marB="45716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</a:tr>
              <a:tr h="87311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ru-RU" sz="1800" b="1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“…Последний, полный страстной думы,</a:t>
                      </a:r>
                    </a:p>
                    <a:p>
                      <a:r>
                        <a:rPr lang="ru-RU" sz="1800" b="1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Младой хазарский хан…” </a:t>
                      </a:r>
                    </a:p>
                  </a:txBody>
                  <a:tcPr marL="91424" marR="91424" marT="45716" marB="45716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endParaRPr lang="ru-RU" sz="2400" dirty="0">
                        <a:latin typeface="Arial Black" panose="020B0A04020102020204" pitchFamily="34" charset="0"/>
                      </a:endParaRPr>
                    </a:p>
                  </a:txBody>
                  <a:tcPr marL="91424" marR="91424" marT="45716" marB="45716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</a:tr>
              <a:tr h="112328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ru-RU" sz="1800" b="1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“Красавиц давний похититель,</a:t>
                      </a:r>
                    </a:p>
                    <a:p>
                      <a:r>
                        <a:rPr lang="ru-RU" sz="1800" b="1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Полнощных обладатель гор.</a:t>
                      </a:r>
                    </a:p>
                    <a:p>
                      <a:r>
                        <a:rPr lang="ru-RU" sz="1800" b="1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Еще ничей в его обитель</a:t>
                      </a:r>
                    </a:p>
                    <a:p>
                      <a:r>
                        <a:rPr lang="ru-RU" sz="1800" b="1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Не проникал доныне взор…”</a:t>
                      </a:r>
                    </a:p>
                  </a:txBody>
                  <a:tcPr marL="91424" marR="91424" marT="45716" marB="45716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endParaRPr lang="ru-RU" sz="2400" dirty="0" smtClean="0">
                        <a:latin typeface="Arial Black" panose="020B0A04020102020204" pitchFamily="34" charset="0"/>
                      </a:endParaRPr>
                    </a:p>
                  </a:txBody>
                  <a:tcPr marL="91424" marR="91424" marT="45716" marB="45716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</a:tr>
              <a:tr h="112328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ru-RU" sz="1800" b="1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“Спокойный взор, брада седая;</a:t>
                      </a:r>
                    </a:p>
                    <a:p>
                      <a:r>
                        <a:rPr lang="ru-RU" sz="1800" b="1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Лампада перед ним горит;</a:t>
                      </a:r>
                    </a:p>
                    <a:p>
                      <a:r>
                        <a:rPr lang="ru-RU" sz="1800" b="1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За древней книгой он сидит, </a:t>
                      </a:r>
                    </a:p>
                    <a:p>
                      <a:r>
                        <a:rPr lang="ru-RU" sz="1800" b="1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Ее внимательно читая.”</a:t>
                      </a:r>
                    </a:p>
                  </a:txBody>
                  <a:tcPr marL="91424" marR="91424" marT="45716" marB="45716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endParaRPr lang="ru-RU" sz="2400" dirty="0">
                        <a:latin typeface="Arial Black" panose="020B0A04020102020204" pitchFamily="34" charset="0"/>
                      </a:endParaRPr>
                    </a:p>
                  </a:txBody>
                  <a:tcPr marL="91424" marR="91424" marT="45716" marB="45716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</a:tr>
              <a:tr h="144241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r>
                        <a:rPr lang="ru-RU" sz="1800" b="1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“Не ест, не пьет… влюбленный;</a:t>
                      </a:r>
                    </a:p>
                    <a:p>
                      <a:r>
                        <a:rPr lang="ru-RU" sz="1800" b="1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На друга милого глядит,</a:t>
                      </a:r>
                    </a:p>
                    <a:p>
                      <a:r>
                        <a:rPr lang="ru-RU" sz="1800" b="1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Вздыхает, сердится, горит</a:t>
                      </a:r>
                    </a:p>
                    <a:p>
                      <a:r>
                        <a:rPr lang="ru-RU" sz="1800" b="1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И, щипая ус от нетерпенья,</a:t>
                      </a:r>
                    </a:p>
                    <a:p>
                      <a:r>
                        <a:rPr lang="ru-RU" sz="1800" b="1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Считает каждые мгновенья”</a:t>
                      </a:r>
                    </a:p>
                  </a:txBody>
                  <a:tcPr marL="91424" marR="91424" marT="45716" marB="45716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  <a:ea typeface=""/>
                          <a:cs typeface=""/>
                        </a:defRPr>
                      </a:lvl9pPr>
                    </a:lstStyle>
                    <a:p>
                      <a:pPr algn="ctr"/>
                      <a:endParaRPr lang="ru-RU" sz="2400" dirty="0">
                        <a:latin typeface="Arial Black" panose="020B0A04020102020204" pitchFamily="34" charset="0"/>
                      </a:endParaRPr>
                    </a:p>
                  </a:txBody>
                  <a:tcPr marL="91424" marR="91424" marT="45716" marB="45716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06909238"/>
              </p:ext>
            </p:extLst>
          </p:nvPr>
        </p:nvGraphicFramePr>
        <p:xfrm>
          <a:off x="5940151" y="5445224"/>
          <a:ext cx="2061029" cy="10058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61029"/>
              </a:tblGrid>
              <a:tr h="747716">
                <a:tc>
                  <a:txBody>
                    <a:bodyPr/>
                    <a:lstStyle/>
                    <a:p>
                      <a:pPr algn="ctr"/>
                      <a:endParaRPr lang="ru-RU" sz="2000" dirty="0" smtClean="0">
                        <a:solidFill>
                          <a:srgbClr val="C00000"/>
                        </a:solidFill>
                        <a:latin typeface="Arial Black" panose="020B0A04020102020204" pitchFamily="34" charset="0"/>
                      </a:endParaRPr>
                    </a:p>
                    <a:p>
                      <a:pPr algn="ctr"/>
                      <a:r>
                        <a:rPr lang="ru-RU" sz="2000" dirty="0" smtClean="0">
                          <a:solidFill>
                            <a:srgbClr val="C00000"/>
                          </a:solidFill>
                          <a:latin typeface="Arial Black" panose="020B0A04020102020204" pitchFamily="34" charset="0"/>
                        </a:rPr>
                        <a:t>Руслан</a:t>
                      </a:r>
                    </a:p>
                    <a:p>
                      <a:pPr algn="ctr"/>
                      <a:endParaRPr lang="ru-RU" sz="2000" dirty="0">
                        <a:solidFill>
                          <a:srgbClr val="C00000"/>
                        </a:solidFill>
                        <a:latin typeface="Arial Black" panose="020B0A04020102020204" pitchFamily="34" charset="0"/>
                      </a:endParaRPr>
                    </a:p>
                  </a:txBody>
                  <a:tcPr marL="91424" marR="91424" marT="45728" marB="45728" anchor="ctr">
                    <a:cell3D prstMaterial="dkEdge">
                      <a:bevel prst="artDeco"/>
                      <a:lightRig rig="flood" dir="t"/>
                    </a:cell3D>
                    <a:solidFill>
                      <a:srgbClr val="FFFF0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4" name="Таблица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0824585"/>
              </p:ext>
            </p:extLst>
          </p:nvPr>
        </p:nvGraphicFramePr>
        <p:xfrm>
          <a:off x="5917713" y="4293096"/>
          <a:ext cx="2061029" cy="10058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61029"/>
              </a:tblGrid>
              <a:tr h="252429">
                <a:tc>
                  <a:txBody>
                    <a:bodyPr/>
                    <a:lstStyle/>
                    <a:p>
                      <a:pPr algn="ctr"/>
                      <a:endParaRPr lang="ru-RU" sz="2000" dirty="0" smtClean="0">
                        <a:solidFill>
                          <a:srgbClr val="C00000"/>
                        </a:solidFill>
                        <a:latin typeface="Arial Black" panose="020B0A04020102020204" pitchFamily="34" charset="0"/>
                      </a:endParaRPr>
                    </a:p>
                    <a:p>
                      <a:pPr algn="ctr"/>
                      <a:r>
                        <a:rPr lang="ru-RU" sz="2000" dirty="0" smtClean="0">
                          <a:solidFill>
                            <a:srgbClr val="C00000"/>
                          </a:solidFill>
                          <a:latin typeface="Arial Black" panose="020B0A04020102020204" pitchFamily="34" charset="0"/>
                        </a:rPr>
                        <a:t>Старец Финн</a:t>
                      </a:r>
                    </a:p>
                    <a:p>
                      <a:pPr algn="ctr"/>
                      <a:endParaRPr lang="ru-RU" sz="2000" dirty="0">
                        <a:solidFill>
                          <a:srgbClr val="C00000"/>
                        </a:solidFill>
                        <a:latin typeface="Arial Black" panose="020B0A04020102020204" pitchFamily="34" charset="0"/>
                      </a:endParaRPr>
                    </a:p>
                  </a:txBody>
                  <a:tcPr marL="91424" marR="91424" marT="45728" marB="45728" anchor="ctr">
                    <a:cell3D prstMaterial="dkEdge">
                      <a:bevel prst="artDeco"/>
                      <a:lightRig rig="flood" dir="t"/>
                    </a:cell3D>
                    <a:solidFill>
                      <a:srgbClr val="FFFF0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7" name="Таблица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32049198"/>
              </p:ext>
            </p:extLst>
          </p:nvPr>
        </p:nvGraphicFramePr>
        <p:xfrm>
          <a:off x="5953855" y="3212976"/>
          <a:ext cx="2061029" cy="10058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61029"/>
              </a:tblGrid>
              <a:tr h="252429">
                <a:tc>
                  <a:txBody>
                    <a:bodyPr/>
                    <a:lstStyle/>
                    <a:p>
                      <a:pPr algn="ctr"/>
                      <a:endParaRPr lang="ru-RU" sz="2000" dirty="0" smtClean="0">
                        <a:solidFill>
                          <a:srgbClr val="C00000"/>
                        </a:solidFill>
                        <a:latin typeface="Arial Black" panose="020B0A04020102020204" pitchFamily="34" charset="0"/>
                      </a:endParaRPr>
                    </a:p>
                    <a:p>
                      <a:pPr algn="ctr"/>
                      <a:r>
                        <a:rPr lang="ru-RU" sz="2000" dirty="0" smtClean="0">
                          <a:solidFill>
                            <a:srgbClr val="C00000"/>
                          </a:solidFill>
                          <a:latin typeface="Arial Black" panose="020B0A04020102020204" pitchFamily="34" charset="0"/>
                        </a:rPr>
                        <a:t>Черномор</a:t>
                      </a:r>
                    </a:p>
                    <a:p>
                      <a:pPr algn="ctr"/>
                      <a:endParaRPr lang="ru-RU" sz="2000" dirty="0">
                        <a:solidFill>
                          <a:srgbClr val="C00000"/>
                        </a:solidFill>
                        <a:latin typeface="Arial Black" panose="020B0A04020102020204" pitchFamily="34" charset="0"/>
                      </a:endParaRPr>
                    </a:p>
                  </a:txBody>
                  <a:tcPr marL="91424" marR="91424" marT="45728" marB="45728" anchor="ctr">
                    <a:cell3D prstMaterial="dkEdge">
                      <a:bevel prst="artDeco"/>
                      <a:lightRig rig="flood" dir="t"/>
                    </a:cell3D>
                    <a:solidFill>
                      <a:srgbClr val="FFFF0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8" name="Таблица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72213581"/>
              </p:ext>
            </p:extLst>
          </p:nvPr>
        </p:nvGraphicFramePr>
        <p:xfrm>
          <a:off x="5940151" y="2204864"/>
          <a:ext cx="2061029" cy="10058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61029"/>
              </a:tblGrid>
              <a:tr h="252429">
                <a:tc>
                  <a:txBody>
                    <a:bodyPr/>
                    <a:lstStyle/>
                    <a:p>
                      <a:pPr algn="ctr"/>
                      <a:endParaRPr lang="ru-RU" sz="2000" dirty="0" smtClean="0">
                        <a:solidFill>
                          <a:srgbClr val="C00000"/>
                        </a:solidFill>
                        <a:latin typeface="Arial Black" panose="020B0A04020102020204" pitchFamily="34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 smtClean="0">
                          <a:solidFill>
                            <a:srgbClr val="C00000"/>
                          </a:solidFill>
                          <a:latin typeface="Arial Black" panose="020B0A04020102020204" pitchFamily="34" charset="0"/>
                        </a:rPr>
                        <a:t>Ратмир</a:t>
                      </a:r>
                    </a:p>
                    <a:p>
                      <a:pPr algn="ctr"/>
                      <a:endParaRPr lang="ru-RU" sz="2000" dirty="0">
                        <a:solidFill>
                          <a:srgbClr val="C00000"/>
                        </a:solidFill>
                        <a:latin typeface="Arial Black" panose="020B0A04020102020204" pitchFamily="34" charset="0"/>
                      </a:endParaRPr>
                    </a:p>
                  </a:txBody>
                  <a:tcPr marL="91424" marR="91424" marT="45728" marB="45728" anchor="ctr">
                    <a:cell3D prstMaterial="dkEdge">
                      <a:bevel prst="artDeco"/>
                      <a:lightRig rig="flood" dir="t"/>
                    </a:cell3D>
                    <a:solidFill>
                      <a:srgbClr val="FFFF0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9" name="Таблица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59116814"/>
              </p:ext>
            </p:extLst>
          </p:nvPr>
        </p:nvGraphicFramePr>
        <p:xfrm>
          <a:off x="5940151" y="1196752"/>
          <a:ext cx="2061029" cy="10058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61029"/>
              </a:tblGrid>
              <a:tr h="252429">
                <a:tc>
                  <a:txBody>
                    <a:bodyPr/>
                    <a:lstStyle/>
                    <a:p>
                      <a:pPr algn="ctr"/>
                      <a:endParaRPr lang="ru-RU" sz="2000" dirty="0" smtClean="0">
                        <a:solidFill>
                          <a:srgbClr val="C00000"/>
                        </a:solidFill>
                        <a:latin typeface="Arial Black" panose="020B0A04020102020204" pitchFamily="34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 err="1" smtClean="0">
                          <a:solidFill>
                            <a:srgbClr val="C00000"/>
                          </a:solidFill>
                          <a:latin typeface="Arial Black" panose="020B0A04020102020204" pitchFamily="34" charset="0"/>
                        </a:rPr>
                        <a:t>Фарлаф</a:t>
                      </a:r>
                      <a:endParaRPr lang="ru-RU" sz="2000" dirty="0" smtClean="0">
                        <a:solidFill>
                          <a:srgbClr val="C00000"/>
                        </a:solidFill>
                        <a:latin typeface="Arial Black" panose="020B0A04020102020204" pitchFamily="34" charset="0"/>
                      </a:endParaRPr>
                    </a:p>
                    <a:p>
                      <a:pPr algn="ctr"/>
                      <a:endParaRPr lang="ru-RU" sz="2000" dirty="0">
                        <a:solidFill>
                          <a:srgbClr val="C00000"/>
                        </a:solidFill>
                        <a:latin typeface="Arial Black" panose="020B0A04020102020204" pitchFamily="34" charset="0"/>
                      </a:endParaRPr>
                    </a:p>
                  </a:txBody>
                  <a:tcPr marL="91424" marR="91424" marT="45728" marB="45728" anchor="ctr">
                    <a:cell3D prstMaterial="dkEdge">
                      <a:bevel prst="artDeco"/>
                      <a:lightRig rig="flood" dir="t"/>
                    </a:cell3D>
                    <a:solidFill>
                      <a:srgbClr val="FFFF0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0" name="Таблица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64468979"/>
              </p:ext>
            </p:extLst>
          </p:nvPr>
        </p:nvGraphicFramePr>
        <p:xfrm>
          <a:off x="5926541" y="116632"/>
          <a:ext cx="2061029" cy="10058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61029"/>
              </a:tblGrid>
              <a:tr h="936104">
                <a:tc>
                  <a:txBody>
                    <a:bodyPr/>
                    <a:lstStyle/>
                    <a:p>
                      <a:pPr algn="ctr"/>
                      <a:endParaRPr lang="ru-RU" sz="2000" dirty="0" smtClean="0">
                        <a:solidFill>
                          <a:srgbClr val="C00000"/>
                        </a:solidFill>
                        <a:latin typeface="Arial Black" panose="020B0A04020102020204" pitchFamily="34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 err="1" smtClean="0">
                          <a:solidFill>
                            <a:srgbClr val="C00000"/>
                          </a:solidFill>
                          <a:latin typeface="Arial Black" panose="020B0A04020102020204" pitchFamily="34" charset="0"/>
                        </a:rPr>
                        <a:t>Рогдай</a:t>
                      </a:r>
                      <a:endParaRPr lang="ru-RU" sz="2000" dirty="0" smtClean="0">
                        <a:solidFill>
                          <a:srgbClr val="C00000"/>
                        </a:solidFill>
                        <a:latin typeface="Arial Black" panose="020B0A04020102020204" pitchFamily="34" charset="0"/>
                      </a:endParaRPr>
                    </a:p>
                    <a:p>
                      <a:pPr algn="ctr"/>
                      <a:endParaRPr lang="ru-RU" sz="2000" dirty="0">
                        <a:solidFill>
                          <a:srgbClr val="C00000"/>
                        </a:solidFill>
                        <a:latin typeface="Arial Black" panose="020B0A04020102020204" pitchFamily="34" charset="0"/>
                      </a:endParaRPr>
                    </a:p>
                  </a:txBody>
                  <a:tcPr marL="91424" marR="91424" marT="45728" marB="45728" anchor="ctr">
                    <a:cell3D prstMaterial="dkEdge">
                      <a:bevel prst="artDeco"/>
                      <a:lightRig rig="flood" dir="t"/>
                    </a:cell3D>
                    <a:solidFill>
                      <a:srgbClr val="FFFF00"/>
                    </a:solidFill>
                  </a:tcPr>
                </a:tc>
              </a:tr>
            </a:tbl>
          </a:graphicData>
        </a:graphic>
      </p:graphicFrame>
      <p:pic>
        <p:nvPicPr>
          <p:cNvPr id="13315" name="Picture 13" descr="http://gifgifs.com/animations/alphabets/colored-glass/quest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2564904"/>
            <a:ext cx="2016223" cy="2016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77267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7" dur="2000" fill="hold"/>
                                        <p:tgtEl>
                                          <p:spTgt spid="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1" dur="2000" fill="hold"/>
                                        <p:tgtEl>
                                          <p:spTgt spid="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2000" fill="hold"/>
                                        <p:tgtEl>
                                          <p:spTgt spid="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9" dur="2000" fill="hold"/>
                                        <p:tgtEl>
                                          <p:spTgt spid="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3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1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1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1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1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1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1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www.neizvestniy-geniy.ru/images/works/photo/2012/02/558604_1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00608" y="-675456"/>
            <a:ext cx="10852028" cy="8080764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litsait.ru/upload/comments/3ecb726e2bddb2631a48cadbdbf7ebf8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40968"/>
            <a:ext cx="2751498" cy="357918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3 класс диктант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23528" y="2755326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32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0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с одним усеченным и одним скругленным углом 3"/>
          <p:cNvSpPr/>
          <p:nvPr/>
        </p:nvSpPr>
        <p:spPr>
          <a:xfrm>
            <a:off x="32095" y="433546"/>
            <a:ext cx="9111905" cy="5875774"/>
          </a:xfrm>
          <a:prstGeom prst="snipRound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81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3490179" y="424647"/>
            <a:ext cx="2195736" cy="984885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endParaRPr lang="ru-RU" sz="2000" b="1" dirty="0" smtClean="0">
              <a:solidFill>
                <a:srgbClr val="C00000"/>
              </a:solidFill>
              <a:latin typeface="Arial Black" panose="020B0A040201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b="1" dirty="0" smtClean="0">
                <a:solidFill>
                  <a:srgbClr val="C00000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ДИКТАНТ</a:t>
            </a:r>
          </a:p>
          <a:p>
            <a:pPr algn="ctr"/>
            <a:endParaRPr lang="ru-RU" dirty="0">
              <a:latin typeface="Arial Black" panose="020B0A040201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r="-1254" b="6878"/>
          <a:stretch/>
        </p:blipFill>
        <p:spPr>
          <a:xfrm>
            <a:off x="32095" y="1484785"/>
            <a:ext cx="3312368" cy="166591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1900" y="1772816"/>
            <a:ext cx="1766163" cy="135186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92376" y="1660592"/>
            <a:ext cx="1847828" cy="144237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00006" y="1660592"/>
            <a:ext cx="1975865" cy="149010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704" y="3912975"/>
            <a:ext cx="2430063" cy="157844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21270" y="3986420"/>
            <a:ext cx="2280186" cy="148953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82743" y="4035380"/>
            <a:ext cx="2045625" cy="1489533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119146" y="3984271"/>
            <a:ext cx="1845323" cy="1493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5784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2" name="Picture 6" descr="http://dreams.okis.ru/file/dreams/Gostevuha14/085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290"/>
            <a:ext cx="9148323" cy="8820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http://animaciatop.ru/pictures/jivotnie/jivotnoe-85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842147" y="1106295"/>
            <a:ext cx="3348104" cy="4417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://s4.rimg.info/e1b82b6e8ce509215aa313bd60e1d044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0696" y="3294506"/>
            <a:ext cx="7898076" cy="3810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https://www.chitalnya.ru/upload2/383/17732e0078fcfa14d90625c479b56acc.jpg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3163834"/>
            <a:ext cx="1638156" cy="2359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glinka-ruslan-i-lyudmila--3-deystvie-tancy-charodeystv-nain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11096" y="43385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399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23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://litsait.ru/upload/comments/0d0bbb15aab75ecbe3753381a0384240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3"/>
            <a:ext cx="9170761" cy="6831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http://www.magic-dom.ru/_fr/0/1769537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620688"/>
            <a:ext cx="4852150" cy="338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фон - волшебная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868567" y="605976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3497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://litsait.ru/upload/comments/0d0bbb15aab75ecbe3753381a0384240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3"/>
            <a:ext cx="9170761" cy="6831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http://animaciatop.ru/pictures/glamur/glamur-58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70806"/>
            <a:ext cx="4248473" cy="3887355"/>
          </a:xfrm>
          <a:prstGeom prst="ellipse">
            <a:avLst/>
          </a:prstGeom>
          <a:ln>
            <a:noFill/>
          </a:ln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фон - волшебная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173579" y="603148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6073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6" descr="http://files.balancer.ru/cache/forums/attaches/2013/11/640x480/11-3288761-glumlenie-ruslana-nad-chernomorom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8947"/>
            <a:ext cx="6432189" cy="6841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86" name="Picture 2" descr="http://file.mobilmusic.ru/f5/85/db/1070128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0974" y="1405304"/>
            <a:ext cx="3271618" cy="5452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588" name="Picture 4" descr="http://gianos.narod.ru/animation/41l.g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0974" y="28947"/>
            <a:ext cx="3273137" cy="2103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www.imgzilla.ru/image.uploads/2014-05-25/original-03af24107252b1fdd6090f5317a9eaa1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256912">
            <a:off x="3951266" y="792041"/>
            <a:ext cx="851481" cy="851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фон - волшебная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262949" y="626443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9254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8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4" descr="http://www.blog.yaaree.com/wp-content/2011/01/photoshop-sword-lighting-rays-animation28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фон - волшебная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948264" y="622828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9639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7363" y="0"/>
            <a:ext cx="9298728" cy="6857999"/>
          </a:xfrm>
          <a:prstGeom prst="rect">
            <a:avLst/>
          </a:prstGeom>
        </p:spPr>
      </p:pic>
      <p:pic>
        <p:nvPicPr>
          <p:cNvPr id="5122" name="Picture 2" descr="http://img6.dreamies.de/img/874/b/s8hs1qcrbz5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14342" flipH="1">
            <a:off x="4114997" y="3885210"/>
            <a:ext cx="1820094" cy="818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фон - волшебная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380312" y="60932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1939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18" descr="http://www.spacecoins.ru/forum/download/file.php?id=1222&amp;sid=7dd3fb3376edeef5a832922129b2c6b5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2" descr="http://www.mirpodarkov-rd.ru/images/photos/medium/3a3ac2a414910fd7841d30055316e2b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4063" y="1052513"/>
            <a:ext cx="4427537" cy="371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14" descr="http://www6.0zz0.com/2012/06/16/15/208515982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830638"/>
            <a:ext cx="4427538" cy="271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" y="6234113"/>
            <a:ext cx="719138" cy="620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0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675" y="6230938"/>
            <a:ext cx="762000" cy="620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://litsait.ru/upload/comments/0d0bbb15aab75ecbe3753381a0384240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761" y="11344"/>
            <a:ext cx="9170761" cy="6831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8552051">
            <a:off x="-829992" y="3256252"/>
            <a:ext cx="3913931" cy="3655869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8552051">
            <a:off x="1693174" y="2373364"/>
            <a:ext cx="2977537" cy="2781215"/>
          </a:xfrm>
          <a:prstGeom prst="rect">
            <a:avLst/>
          </a:prstGeom>
        </p:spPr>
      </p:pic>
      <p:pic>
        <p:nvPicPr>
          <p:cNvPr id="4" name="Picture 2" descr="http://i2.imageban.ru/out/2013/10/04/68b89490f12d9b2bb0f71c8f1882cc13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78" t="39061" r="3287"/>
          <a:stretch/>
        </p:blipFill>
        <p:spPr bwMode="auto">
          <a:xfrm rot="14511230">
            <a:off x="680392" y="3854536"/>
            <a:ext cx="3383431" cy="3607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i2.imageban.ru/out/2013/10/04/68b89490f12d9b2bb0f71c8f1882cc13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12" t="1389" r="22139" b="64279"/>
          <a:stretch/>
        </p:blipFill>
        <p:spPr bwMode="auto">
          <a:xfrm>
            <a:off x="251520" y="-77872"/>
            <a:ext cx="5238099" cy="2235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/>
          <a:srcRect l="679" t="44137" r="49235" b="-2096"/>
          <a:stretch/>
        </p:blipFill>
        <p:spPr>
          <a:xfrm rot="18552051">
            <a:off x="3229799" y="1808742"/>
            <a:ext cx="3914694" cy="3657149"/>
          </a:xfrm>
          <a:prstGeom prst="rect">
            <a:avLst/>
          </a:prstGeom>
        </p:spPr>
      </p:pic>
      <p:pic>
        <p:nvPicPr>
          <p:cNvPr id="8" name="Picture 2" descr="http://i2.imageban.ru/out/2013/10/04/68b89490f12d9b2bb0f71c8f1882cc13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78" t="39061" r="3287"/>
          <a:stretch/>
        </p:blipFill>
        <p:spPr bwMode="auto">
          <a:xfrm rot="600293">
            <a:off x="-63243" y="223338"/>
            <a:ext cx="4316291" cy="4602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://i2.imageban.ru/out/2013/10/04/68b89490f12d9b2bb0f71c8f1882cc13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12" t="1389" r="22139" b="64279"/>
          <a:stretch/>
        </p:blipFill>
        <p:spPr bwMode="auto">
          <a:xfrm rot="4641114">
            <a:off x="4618098" y="320332"/>
            <a:ext cx="5313733" cy="2267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/>
          <a:srcRect l="679" t="44137" r="49235" b="-2096"/>
          <a:stretch/>
        </p:blipFill>
        <p:spPr>
          <a:xfrm rot="4641114">
            <a:off x="2524939" y="1578059"/>
            <a:ext cx="4994031" cy="466547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4641114">
            <a:off x="4695945" y="1877386"/>
            <a:ext cx="4993057" cy="4663844"/>
          </a:xfrm>
          <a:prstGeom prst="rect">
            <a:avLst/>
          </a:prstGeom>
        </p:spPr>
      </p:pic>
      <p:sp>
        <p:nvSpPr>
          <p:cNvPr id="14" name="Заголовок 1"/>
          <p:cNvSpPr txBox="1">
            <a:spLocks/>
          </p:cNvSpPr>
          <p:nvPr/>
        </p:nvSpPr>
        <p:spPr>
          <a:xfrm rot="19391595">
            <a:off x="5996601" y="5064787"/>
            <a:ext cx="3134428" cy="752832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ХОТЬ</a:t>
            </a:r>
            <a:endParaRPr lang="ru-RU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18" name="Заголовок 1"/>
          <p:cNvSpPr txBox="1">
            <a:spLocks/>
          </p:cNvSpPr>
          <p:nvPr/>
        </p:nvSpPr>
        <p:spPr>
          <a:xfrm rot="1123920">
            <a:off x="953547" y="3947189"/>
            <a:ext cx="2237496" cy="792532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25000" lnSpcReduction="20000"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76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ЗЛО</a:t>
            </a:r>
          </a:p>
          <a:p>
            <a:r>
              <a:rPr lang="ru-RU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</a:p>
        </p:txBody>
      </p:sp>
      <p:sp>
        <p:nvSpPr>
          <p:cNvPr id="19" name="Заголовок 1"/>
          <p:cNvSpPr txBox="1">
            <a:spLocks/>
          </p:cNvSpPr>
          <p:nvPr/>
        </p:nvSpPr>
        <p:spPr>
          <a:xfrm rot="4314991">
            <a:off x="6523386" y="1309232"/>
            <a:ext cx="2609083" cy="163133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ХИТРО, </a:t>
            </a:r>
            <a:endParaRPr lang="ru-RU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119610" y="2403706"/>
            <a:ext cx="117195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b="1" dirty="0">
                <a:solidFill>
                  <a:schemeClr val="bg1"/>
                </a:solidFill>
                <a:latin typeface="Arial Black" panose="020B0A04020102020204" pitchFamily="34" charset="0"/>
              </a:rPr>
              <a:t>НА </a:t>
            </a:r>
            <a:endParaRPr lang="ru-RU" sz="4400" dirty="0"/>
          </a:p>
        </p:txBody>
      </p:sp>
      <p:sp>
        <p:nvSpPr>
          <p:cNvPr id="21" name="Прямоугольник 20"/>
          <p:cNvSpPr/>
          <p:nvPr/>
        </p:nvSpPr>
        <p:spPr>
          <a:xfrm rot="19628244">
            <a:off x="4130080" y="4938256"/>
            <a:ext cx="227017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b="1" dirty="0">
                <a:solidFill>
                  <a:schemeClr val="bg1"/>
                </a:solidFill>
                <a:latin typeface="Arial Black" panose="020B0A04020102020204" pitchFamily="34" charset="0"/>
              </a:rPr>
              <a:t>ВСЕ Ж</a:t>
            </a:r>
            <a:endParaRPr lang="ru-RU" sz="4400" dirty="0"/>
          </a:p>
        </p:txBody>
      </p:sp>
      <p:sp>
        <p:nvSpPr>
          <p:cNvPr id="22" name="Прямоугольник 21"/>
          <p:cNvSpPr/>
          <p:nvPr/>
        </p:nvSpPr>
        <p:spPr>
          <a:xfrm rot="18606445">
            <a:off x="-603943" y="2488497"/>
            <a:ext cx="393729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dirty="0">
                <a:solidFill>
                  <a:schemeClr val="bg1"/>
                </a:solidFill>
                <a:latin typeface="Arial Black" panose="020B0A04020102020204" pitchFamily="34" charset="0"/>
              </a:rPr>
              <a:t>ПОБЕЖДАЕТ</a:t>
            </a:r>
            <a:endParaRPr lang="ru-RU" sz="4000" dirty="0"/>
          </a:p>
        </p:txBody>
      </p:sp>
      <p:sp>
        <p:nvSpPr>
          <p:cNvPr id="23" name="Прямоугольник 22"/>
          <p:cNvSpPr/>
          <p:nvPr/>
        </p:nvSpPr>
        <p:spPr>
          <a:xfrm>
            <a:off x="2153243" y="605200"/>
            <a:ext cx="359746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dirty="0">
                <a:solidFill>
                  <a:schemeClr val="bg1"/>
                </a:solidFill>
                <a:latin typeface="Arial Black" panose="020B0A04020102020204" pitchFamily="34" charset="0"/>
              </a:rPr>
              <a:t>ПРОДЕЛКИ </a:t>
            </a:r>
            <a:endParaRPr lang="ru-RU" sz="4000" dirty="0"/>
          </a:p>
        </p:txBody>
      </p:sp>
      <p:sp>
        <p:nvSpPr>
          <p:cNvPr id="24" name="Прямоугольник 23"/>
          <p:cNvSpPr/>
          <p:nvPr/>
        </p:nvSpPr>
        <p:spPr>
          <a:xfrm>
            <a:off x="1680731" y="5449672"/>
            <a:ext cx="252024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b="1" dirty="0">
                <a:solidFill>
                  <a:schemeClr val="bg1"/>
                </a:solidFill>
                <a:latin typeface="Arial Black" panose="020B0A04020102020204" pitchFamily="34" charset="0"/>
              </a:rPr>
              <a:t>ДОБРО</a:t>
            </a:r>
            <a:r>
              <a:rPr lang="ru-RU" b="1" dirty="0">
                <a:solidFill>
                  <a:schemeClr val="bg1"/>
                </a:solidFill>
                <a:latin typeface="Arial Black" panose="020B0A04020102020204" pitchFamily="34" charset="0"/>
              </a:rPr>
              <a:t>.</a:t>
            </a:r>
          </a:p>
        </p:txBody>
      </p:sp>
      <p:pic>
        <p:nvPicPr>
          <p:cNvPr id="28" name="Рисунок 2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9411127">
            <a:off x="6146160" y="-37987"/>
            <a:ext cx="2977537" cy="2781215"/>
          </a:xfrm>
          <a:prstGeom prst="rect">
            <a:avLst/>
          </a:prstGeom>
        </p:spPr>
      </p:pic>
      <p:sp>
        <p:nvSpPr>
          <p:cNvPr id="20" name="Прямоугольник 19"/>
          <p:cNvSpPr/>
          <p:nvPr/>
        </p:nvSpPr>
        <p:spPr>
          <a:xfrm rot="2091080">
            <a:off x="7655099" y="432445"/>
            <a:ext cx="112402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НО</a:t>
            </a:r>
            <a:endParaRPr lang="ru-RU" sz="4400" dirty="0"/>
          </a:p>
        </p:txBody>
      </p:sp>
    </p:spTree>
    <p:extLst>
      <p:ext uri="{BB962C8B-B14F-4D97-AF65-F5344CB8AC3E}">
        <p14:creationId xmlns:p14="http://schemas.microsoft.com/office/powerpoint/2010/main" val="2629875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http://mkrf.ru/upload/iblock/dc9/dc9695a373689c29a25ad5245a6ead1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40" y="2872"/>
            <a:ext cx="9109960" cy="6832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http://www.lenagold.ru/fon/clipart/k/kluc/pred60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5296" y="3356992"/>
            <a:ext cx="1010639" cy="3086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 descr="http://litsait.ru/images/users/photos/medium/e89e2d396356543e80305a6584fc6fca.g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8201" y="2561654"/>
            <a:ext cx="2257425" cy="1590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6" name="Picture 12" descr="http://i12.pixs.ru/storage/4/9/8/4gif_5514057_26564498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415" y="1108504"/>
            <a:ext cx="1872208" cy="2153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8" name="Picture 14" descr="http://www.picturesanimations.com/f/floaties/floatie00379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77" y="970289"/>
            <a:ext cx="3168352" cy="316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0" name="Picture 16" descr="http://content.foto.mail.ru/mail/valkucha/_animated/i-7385.gif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5211714"/>
            <a:ext cx="6984776" cy="123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фон - волшебная заставка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651576" y="6117087"/>
            <a:ext cx="609600" cy="6096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904607" y="193037"/>
            <a:ext cx="5668313" cy="3451987"/>
          </a:xfrm>
          <a:prstGeom prst="rect">
            <a:avLst/>
          </a:prstGeom>
        </p:spPr>
      </p:pic>
      <p:sp>
        <p:nvSpPr>
          <p:cNvPr id="10" name="Заголовок 1"/>
          <p:cNvSpPr txBox="1">
            <a:spLocks/>
          </p:cNvSpPr>
          <p:nvPr/>
        </p:nvSpPr>
        <p:spPr>
          <a:xfrm rot="21577988">
            <a:off x="1325580" y="883656"/>
            <a:ext cx="6883056" cy="143672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ru-RU" sz="2000" b="1" dirty="0" smtClean="0">
                <a:solidFill>
                  <a:prstClr val="white"/>
                </a:solidFill>
                <a:latin typeface="Arial Black" panose="020B0A04020102020204" pitchFamily="34" charset="0"/>
              </a:rPr>
              <a:t>ХОТЬ ЗЛО НА ПРОДЕЛКИ ХИТРО,</a:t>
            </a:r>
          </a:p>
          <a:p>
            <a:pPr fontAlgn="auto">
              <a:spcAft>
                <a:spcPts val="0"/>
              </a:spcAft>
            </a:pPr>
            <a:r>
              <a:rPr lang="ru-RU" sz="2000" b="1" dirty="0" smtClean="0">
                <a:solidFill>
                  <a:prstClr val="white"/>
                </a:solidFill>
                <a:latin typeface="Arial Black" panose="020B0A04020102020204" pitchFamily="34" charset="0"/>
              </a:rPr>
              <a:t> </a:t>
            </a:r>
          </a:p>
          <a:p>
            <a:pPr fontAlgn="auto">
              <a:spcAft>
                <a:spcPts val="0"/>
              </a:spcAft>
            </a:pPr>
            <a:r>
              <a:rPr lang="ru-RU" sz="2000" b="1" dirty="0" smtClean="0">
                <a:solidFill>
                  <a:prstClr val="white"/>
                </a:solidFill>
                <a:latin typeface="Arial Black" panose="020B0A04020102020204" pitchFamily="34" charset="0"/>
              </a:rPr>
              <a:t>НО ВСЕ Ж ПОБЕЖДАЕТ ДОБРО.</a:t>
            </a:r>
            <a:endParaRPr lang="ru-RU" sz="2000" b="1" dirty="0">
              <a:solidFill>
                <a:prstClr val="white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8671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5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img-fotki.yandex.ru/get/5810/64520380.13/0_5ffa6_8f377b36_XL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6" y="0"/>
            <a:ext cx="9205444" cy="6828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Выход кота М.Глинка - Марш Черномора из оперы Руслан и Людмила (mp3cut.ne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24328" y="594928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69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://litsait.ru/upload/comments/0d0bbb15aab75ecbe3753381a0384240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80" y="-10031"/>
            <a:ext cx="9170761" cy="6831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М.Глинка - Марш Черномора из оперы Руслан и Людмила [mp3club24.ru]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164288" y="5661248"/>
            <a:ext cx="609600" cy="6096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51520" y="25405"/>
            <a:ext cx="8424936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Русский критик В. Стасов писал: </a:t>
            </a:r>
            <a:endParaRPr lang="ru-RU" sz="2400" b="1" spc="50" dirty="0" smtClean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  <a:p>
            <a:r>
              <a:rPr lang="ru-RU" sz="24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"...</a:t>
            </a:r>
            <a:r>
              <a:rPr lang="ru-RU" sz="24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Глинка имеет в русской музыке такое же значение как Пушкин в русской поэзии. </a:t>
            </a:r>
            <a:endParaRPr lang="ru-RU" sz="2400" b="1" spc="50" dirty="0" smtClean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  <a:p>
            <a:r>
              <a:rPr lang="ru-RU" sz="24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Оба </a:t>
            </a:r>
            <a:r>
              <a:rPr lang="ru-RU" sz="24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- великие таланты, оба - родоначальники нового русского художественного творчества, оба - глубоко национальные и черпавшие свои великие силы прямо из коренных элементов своего народа, оба создали новый русский язык - один в поэзии, другой в музыке".</a:t>
            </a:r>
          </a:p>
        </p:txBody>
      </p:sp>
    </p:spTree>
    <p:extLst>
      <p:ext uri="{BB962C8B-B14F-4D97-AF65-F5344CB8AC3E}">
        <p14:creationId xmlns:p14="http://schemas.microsoft.com/office/powerpoint/2010/main" val="1089103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445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https://i.ytimg.com/vi/DG01F_7ShRs/maxresdefaul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65" y="28071"/>
            <a:ext cx="9023292" cy="6829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://img-fotki.yandex.ru/get/9219/97288230.2/0_a9bdc_1c7d0665_L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36" t="9315" r="9861" b="13061"/>
          <a:stretch/>
        </p:blipFill>
        <p:spPr bwMode="auto">
          <a:xfrm>
            <a:off x="-32741" y="2708920"/>
            <a:ext cx="3384376" cy="4302173"/>
          </a:xfrm>
          <a:prstGeom prst="rect">
            <a:avLst/>
          </a:prstGeom>
          <a:ln>
            <a:noFill/>
          </a:ln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55117" y="31589"/>
            <a:ext cx="8577989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6000" b="1" dirty="0" smtClean="0">
                <a:ln w="10160">
                  <a:solidFill>
                    <a:srgbClr val="FF0000"/>
                  </a:solidFill>
                  <a:prstDash val="solid"/>
                </a:ln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50000">
                      <a:srgbClr val="FF0000">
                        <a:shade val="67500"/>
                        <a:satMod val="115000"/>
                      </a:srgbClr>
                    </a:gs>
                    <a:gs pos="100000">
                      <a:srgbClr val="FF0000">
                        <a:shade val="100000"/>
                        <a:satMod val="115000"/>
                      </a:srgbClr>
                    </a:gs>
                  </a:gsLst>
                  <a:lin ang="13500000" scaled="1"/>
                  <a:tileRect/>
                </a:gra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Приключению конец, </a:t>
            </a:r>
          </a:p>
          <a:p>
            <a:pPr algn="ctr"/>
            <a:r>
              <a:rPr lang="ru-RU" sz="6000" b="1" dirty="0" smtClean="0">
                <a:ln w="10160">
                  <a:solidFill>
                    <a:srgbClr val="FF0000"/>
                  </a:solidFill>
                  <a:prstDash val="solid"/>
                </a:ln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50000">
                      <a:srgbClr val="FF0000">
                        <a:shade val="67500"/>
                        <a:satMod val="115000"/>
                      </a:srgbClr>
                    </a:gs>
                    <a:gs pos="100000">
                      <a:srgbClr val="FF0000">
                        <a:shade val="100000"/>
                        <a:satMod val="115000"/>
                      </a:srgbClr>
                    </a:gs>
                  </a:gsLst>
                  <a:lin ang="13500000" scaled="1"/>
                  <a:tileRect/>
                </a:gra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а кто выиграл молодец!!!</a:t>
            </a:r>
            <a:endParaRPr lang="ru-RU" sz="6000" b="1" dirty="0">
              <a:ln w="10160">
                <a:solidFill>
                  <a:srgbClr val="FF0000"/>
                </a:solidFill>
                <a:prstDash val="solid"/>
              </a:ln>
              <a:gradFill flip="none" rotWithShape="1">
                <a:gsLst>
                  <a:gs pos="0">
                    <a:srgbClr val="FF0000">
                      <a:shade val="30000"/>
                      <a:satMod val="115000"/>
                    </a:srgbClr>
                  </a:gs>
                  <a:gs pos="50000">
                    <a:srgbClr val="FF0000">
                      <a:shade val="67500"/>
                      <a:satMod val="115000"/>
                    </a:srgbClr>
                  </a:gs>
                  <a:gs pos="100000">
                    <a:srgbClr val="FF0000">
                      <a:shade val="100000"/>
                      <a:satMod val="115000"/>
                    </a:srgbClr>
                  </a:gs>
                </a:gsLst>
                <a:lin ang="13500000" scaled="1"/>
                <a:tileRect/>
              </a:gra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3074" name="Picture 2" descr="http://img-fotki.yandex.ru/get/6442/181450557.54/0_a1f46_ec20935b_orig.jpg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3717032"/>
            <a:ext cx="1238250" cy="1857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8330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7" descr="http://img0.reactor.cc/pics/post/%D0%B3%D0%B8%D1%84%D0%BA%D0%B8-%D1%81%D1%82%D0%B0%D0%BB%D0%BA%D0%B5%D1%80-%D0%BB%D0%B8%D1%87%D0%BD%D0%BE%D0%B5-%D0%BF%D0%B5%D1%81%D0%BE%D1%87%D0%BD%D0%B8%D1%86%D0%B0-247310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450"/>
            <a:ext cx="9226550" cy="679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5" descr="http://i17.photobucket.com/albums/b68/The_Wizard_of_OZ/root/Mar08/Animated_hourglass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875" y="476250"/>
            <a:ext cx="3932238" cy="577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3975" y="6597650"/>
            <a:ext cx="9118600" cy="2381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3357"/>
            <a:ext cx="9144001" cy="6858000"/>
          </a:xfrm>
          <a:prstGeom prst="rect">
            <a:avLst/>
          </a:prstGeom>
        </p:spPr>
      </p:pic>
      <p:pic>
        <p:nvPicPr>
          <p:cNvPr id="3080" name="Picture 8" descr="http://smayli.ru/data/smiles/glaza-48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41846">
            <a:off x="2950604" y="3740056"/>
            <a:ext cx="705084" cy="323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2...Глинка - Увертюра из оперы Руслан и Людмила (mp3cut.ne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44408" y="18864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314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80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0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videoplayback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9934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4" descr="http://www.playcast.ru/uploads/2012/08/03/361830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6" b="8612"/>
          <a:stretch>
            <a:fillRect/>
          </a:stretch>
        </p:blipFill>
        <p:spPr bwMode="auto">
          <a:xfrm>
            <a:off x="-76200" y="115888"/>
            <a:ext cx="9251950" cy="6411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Руслан+и+Людмила+–+1.+интродукция+тема-рефрен+Дела+давно+минувших+дней (www.petamusic.ru)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2753.6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5616" y="5085184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58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 descr="http://stat19.privet.ru/lr/0b171d9ae4987bac6f540ca061c05a91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7" descr="http://deaths-lover.ru/s10.rimg.info/508a164ad04ea6abc0cca0fd00a29a64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613" y="-387350"/>
            <a:ext cx="4537075" cy="453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11" descr="http://gifgifs.com/animations/alphabets/colored-glass/quest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413" y="3141663"/>
            <a:ext cx="3433763" cy="3433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13" descr="http://gifgifs.com/animations/alphabets/colored-glass/quest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8488" y="3106738"/>
            <a:ext cx="3465512" cy="3465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Сотрудничество">
  <a:themeElements>
    <a:clrScheme name="Сотрудничество 7">
      <a:dk1>
        <a:srgbClr val="000000"/>
      </a:dk1>
      <a:lt1>
        <a:srgbClr val="F5F0BD"/>
      </a:lt1>
      <a:dk2>
        <a:srgbClr val="BD9D69"/>
      </a:dk2>
      <a:lt2>
        <a:srgbClr val="FFFFCC"/>
      </a:lt2>
      <a:accent1>
        <a:srgbClr val="CDBB77"/>
      </a:accent1>
      <a:accent2>
        <a:srgbClr val="F8EBD0"/>
      </a:accent2>
      <a:accent3>
        <a:srgbClr val="F9F6DB"/>
      </a:accent3>
      <a:accent4>
        <a:srgbClr val="000000"/>
      </a:accent4>
      <a:accent5>
        <a:srgbClr val="E3DABD"/>
      </a:accent5>
      <a:accent6>
        <a:srgbClr val="E1D5BC"/>
      </a:accent6>
      <a:hlink>
        <a:srgbClr val="FF9900"/>
      </a:hlink>
      <a:folHlink>
        <a:srgbClr val="C64B00"/>
      </a:folHlink>
    </a:clrScheme>
    <a:fontScheme name="Сотрудничество">
      <a:majorFont>
        <a:latin typeface="Garamond"/>
        <a:ea typeface=""/>
        <a:cs typeface=""/>
      </a:majorFont>
      <a:minorFont>
        <a:latin typeface="Garamond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Сотрудничество 1">
        <a:dk1>
          <a:srgbClr val="000078"/>
        </a:dk1>
        <a:lt1>
          <a:srgbClr val="FFFFFF"/>
        </a:lt1>
        <a:dk2>
          <a:srgbClr val="000066"/>
        </a:dk2>
        <a:lt2>
          <a:srgbClr val="CCECFF"/>
        </a:lt2>
        <a:accent1>
          <a:srgbClr val="0099CC"/>
        </a:accent1>
        <a:accent2>
          <a:srgbClr val="008080"/>
        </a:accent2>
        <a:accent3>
          <a:srgbClr val="AAAAB8"/>
        </a:accent3>
        <a:accent4>
          <a:srgbClr val="DADADA"/>
        </a:accent4>
        <a:accent5>
          <a:srgbClr val="AACAE2"/>
        </a:accent5>
        <a:accent6>
          <a:srgbClr val="007373"/>
        </a:accent6>
        <a:hlink>
          <a:srgbClr val="00FFCC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отрудничество 2">
        <a:dk1>
          <a:srgbClr val="0000A6"/>
        </a:dk1>
        <a:lt1>
          <a:srgbClr val="FFFFFF"/>
        </a:lt1>
        <a:dk2>
          <a:srgbClr val="000099"/>
        </a:dk2>
        <a:lt2>
          <a:srgbClr val="CCFFFF"/>
        </a:lt2>
        <a:accent1>
          <a:srgbClr val="00CCFF"/>
        </a:accent1>
        <a:accent2>
          <a:srgbClr val="FFE701"/>
        </a:accent2>
        <a:accent3>
          <a:srgbClr val="AAAACA"/>
        </a:accent3>
        <a:accent4>
          <a:srgbClr val="DADADA"/>
        </a:accent4>
        <a:accent5>
          <a:srgbClr val="AAE2FF"/>
        </a:accent5>
        <a:accent6>
          <a:srgbClr val="E7D101"/>
        </a:accent6>
        <a:hlink>
          <a:srgbClr val="FFCC66"/>
        </a:hlink>
        <a:folHlink>
          <a:srgbClr val="00CA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отрудничество 3">
        <a:dk1>
          <a:srgbClr val="000000"/>
        </a:dk1>
        <a:lt1>
          <a:srgbClr val="E0EBF6"/>
        </a:lt1>
        <a:dk2>
          <a:srgbClr val="77A4AF"/>
        </a:dk2>
        <a:lt2>
          <a:srgbClr val="F3F7FB"/>
        </a:lt2>
        <a:accent1>
          <a:srgbClr val="B9C4D7"/>
        </a:accent1>
        <a:accent2>
          <a:srgbClr val="B1A1C5"/>
        </a:accent2>
        <a:accent3>
          <a:srgbClr val="EDF3FA"/>
        </a:accent3>
        <a:accent4>
          <a:srgbClr val="000000"/>
        </a:accent4>
        <a:accent5>
          <a:srgbClr val="D9DEE8"/>
        </a:accent5>
        <a:accent6>
          <a:srgbClr val="A091B2"/>
        </a:accent6>
        <a:hlink>
          <a:srgbClr val="3F2FB5"/>
        </a:hlink>
        <a:folHlink>
          <a:srgbClr val="318944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отрудничество 4">
        <a:dk1>
          <a:srgbClr val="006E6B"/>
        </a:dk1>
        <a:lt1>
          <a:srgbClr val="FFFFFF"/>
        </a:lt1>
        <a:dk2>
          <a:srgbClr val="006666"/>
        </a:dk2>
        <a:lt2>
          <a:srgbClr val="B9EFEE"/>
        </a:lt2>
        <a:accent1>
          <a:srgbClr val="33CCCC"/>
        </a:accent1>
        <a:accent2>
          <a:srgbClr val="6AB475"/>
        </a:accent2>
        <a:accent3>
          <a:srgbClr val="AAB8B8"/>
        </a:accent3>
        <a:accent4>
          <a:srgbClr val="DADADA"/>
        </a:accent4>
        <a:accent5>
          <a:srgbClr val="ADE2E2"/>
        </a:accent5>
        <a:accent6>
          <a:srgbClr val="5FA369"/>
        </a:accent6>
        <a:hlink>
          <a:srgbClr val="00FF99"/>
        </a:hlink>
        <a:folHlink>
          <a:srgbClr val="CCFF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отрудничество 5">
        <a:dk1>
          <a:srgbClr val="8ABA8D"/>
        </a:dk1>
        <a:lt1>
          <a:srgbClr val="FFFFFF"/>
        </a:lt1>
        <a:dk2>
          <a:srgbClr val="6FB56D"/>
        </a:dk2>
        <a:lt2>
          <a:srgbClr val="DCF1F4"/>
        </a:lt2>
        <a:accent1>
          <a:srgbClr val="2E7E2E"/>
        </a:accent1>
        <a:accent2>
          <a:srgbClr val="25735D"/>
        </a:accent2>
        <a:accent3>
          <a:srgbClr val="BBD7BA"/>
        </a:accent3>
        <a:accent4>
          <a:srgbClr val="DADADA"/>
        </a:accent4>
        <a:accent5>
          <a:srgbClr val="ADC0AD"/>
        </a:accent5>
        <a:accent6>
          <a:srgbClr val="206853"/>
        </a:accent6>
        <a:hlink>
          <a:srgbClr val="FFFF00"/>
        </a:hlink>
        <a:folHlink>
          <a:srgbClr val="FFF4B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отрудничество 6">
        <a:dk1>
          <a:srgbClr val="005400"/>
        </a:dk1>
        <a:lt1>
          <a:srgbClr val="FFFFFF"/>
        </a:lt1>
        <a:dk2>
          <a:srgbClr val="004800"/>
        </a:dk2>
        <a:lt2>
          <a:srgbClr val="D6D8C0"/>
        </a:lt2>
        <a:accent1>
          <a:srgbClr val="339933"/>
        </a:accent1>
        <a:accent2>
          <a:srgbClr val="7D8C70"/>
        </a:accent2>
        <a:accent3>
          <a:srgbClr val="AAB1AA"/>
        </a:accent3>
        <a:accent4>
          <a:srgbClr val="DADADA"/>
        </a:accent4>
        <a:accent5>
          <a:srgbClr val="ADCAAD"/>
        </a:accent5>
        <a:accent6>
          <a:srgbClr val="717E65"/>
        </a:accent6>
        <a:hlink>
          <a:srgbClr val="CCCC00"/>
        </a:hlink>
        <a:folHlink>
          <a:srgbClr val="85B3B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отрудничество 7">
        <a:dk1>
          <a:srgbClr val="000000"/>
        </a:dk1>
        <a:lt1>
          <a:srgbClr val="F5F0BD"/>
        </a:lt1>
        <a:dk2>
          <a:srgbClr val="BD9D69"/>
        </a:dk2>
        <a:lt2>
          <a:srgbClr val="FFFFCC"/>
        </a:lt2>
        <a:accent1>
          <a:srgbClr val="CDBB77"/>
        </a:accent1>
        <a:accent2>
          <a:srgbClr val="F8EBD0"/>
        </a:accent2>
        <a:accent3>
          <a:srgbClr val="F9F6DB"/>
        </a:accent3>
        <a:accent4>
          <a:srgbClr val="000000"/>
        </a:accent4>
        <a:accent5>
          <a:srgbClr val="E3DABD"/>
        </a:accent5>
        <a:accent6>
          <a:srgbClr val="E1D5BC"/>
        </a:accent6>
        <a:hlink>
          <a:srgbClr val="FF9900"/>
        </a:hlink>
        <a:folHlink>
          <a:srgbClr val="C64B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отрудничество 8">
        <a:dk1>
          <a:srgbClr val="000000"/>
        </a:dk1>
        <a:lt1>
          <a:srgbClr val="E2DDD4"/>
        </a:lt1>
        <a:dk2>
          <a:srgbClr val="000000"/>
        </a:dk2>
        <a:lt2>
          <a:srgbClr val="EFEBE3"/>
        </a:lt2>
        <a:accent1>
          <a:srgbClr val="F2F2F2"/>
        </a:accent1>
        <a:accent2>
          <a:srgbClr val="C4AD74"/>
        </a:accent2>
        <a:accent3>
          <a:srgbClr val="EEEBE6"/>
        </a:accent3>
        <a:accent4>
          <a:srgbClr val="000000"/>
        </a:accent4>
        <a:accent5>
          <a:srgbClr val="F7F7F7"/>
        </a:accent5>
        <a:accent6>
          <a:srgbClr val="B19C68"/>
        </a:accent6>
        <a:hlink>
          <a:srgbClr val="A46032"/>
        </a:hlink>
        <a:folHlink>
          <a:srgbClr val="8F8E7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отрудничество 9">
        <a:dk1>
          <a:srgbClr val="8A0000"/>
        </a:dk1>
        <a:lt1>
          <a:srgbClr val="FFFFFF"/>
        </a:lt1>
        <a:dk2>
          <a:srgbClr val="800000"/>
        </a:dk2>
        <a:lt2>
          <a:srgbClr val="FFFFCC"/>
        </a:lt2>
        <a:accent1>
          <a:srgbClr val="FF5831"/>
        </a:accent1>
        <a:accent2>
          <a:srgbClr val="C5543D"/>
        </a:accent2>
        <a:accent3>
          <a:srgbClr val="C0AAAA"/>
        </a:accent3>
        <a:accent4>
          <a:srgbClr val="DADADA"/>
        </a:accent4>
        <a:accent5>
          <a:srgbClr val="FFB4AD"/>
        </a:accent5>
        <a:accent6>
          <a:srgbClr val="B24B36"/>
        </a:accent6>
        <a:hlink>
          <a:srgbClr val="FFFFCC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Teamwork</Template>
  <TotalTime>2446</TotalTime>
  <Words>228</Words>
  <Application>Microsoft Office PowerPoint</Application>
  <PresentationFormat>Экран (4:3)</PresentationFormat>
  <Paragraphs>57</Paragraphs>
  <Slides>31</Slides>
  <Notes>0</Notes>
  <HiddenSlides>0</HiddenSlides>
  <MMClips>18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32" baseType="lpstr">
      <vt:lpstr>Сотрудничество</vt:lpstr>
      <vt:lpstr>Открытый музыкально-теоретический квест среди учащихся 3 классов  ДШИ и ДМШ по сольфеджио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administrator</dc:creator>
  <cp:lastModifiedBy>HP</cp:lastModifiedBy>
  <cp:revision>123</cp:revision>
  <dcterms:created xsi:type="dcterms:W3CDTF">2009-01-16T13:51:35Z</dcterms:created>
  <dcterms:modified xsi:type="dcterms:W3CDTF">2018-04-10T16:56:53Z</dcterms:modified>
</cp:coreProperties>
</file>