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65" r:id="rId2"/>
    <p:sldId id="282" r:id="rId3"/>
    <p:sldId id="281" r:id="rId4"/>
    <p:sldId id="280" r:id="rId5"/>
    <p:sldId id="258" r:id="rId6"/>
    <p:sldId id="283" r:id="rId7"/>
    <p:sldId id="289" r:id="rId8"/>
    <p:sldId id="290" r:id="rId9"/>
    <p:sldId id="264" r:id="rId10"/>
    <p:sldId id="272" r:id="rId11"/>
    <p:sldId id="274" r:id="rId12"/>
    <p:sldId id="271" r:id="rId13"/>
    <p:sldId id="278" r:id="rId14"/>
    <p:sldId id="273" r:id="rId15"/>
    <p:sldId id="279" r:id="rId16"/>
    <p:sldId id="276" r:id="rId17"/>
    <p:sldId id="277" r:id="rId18"/>
    <p:sldId id="286" r:id="rId19"/>
    <p:sldId id="287" r:id="rId20"/>
    <p:sldId id="257" r:id="rId21"/>
    <p:sldId id="260" r:id="rId22"/>
    <p:sldId id="267" r:id="rId23"/>
    <p:sldId id="268" r:id="rId24"/>
    <p:sldId id="284" r:id="rId25"/>
    <p:sldId id="291" r:id="rId26"/>
    <p:sldId id="261" r:id="rId27"/>
    <p:sldId id="26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325" y="-31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systema.ru/" TargetMode="External"/><Relationship Id="rId2" Type="http://schemas.openxmlformats.org/officeDocument/2006/relationships/hyperlink" Target="https://ecoportal.inf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xplorer.ru/" TargetMode="External"/><Relationship Id="rId5" Type="http://schemas.openxmlformats.org/officeDocument/2006/relationships/hyperlink" Target="https://givotniymir.ru/" TargetMode="External"/><Relationship Id="rId4" Type="http://schemas.openxmlformats.org/officeDocument/2006/relationships/hyperlink" Target="http://gatchinapalace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274638"/>
            <a:ext cx="4762872" cy="5098578"/>
          </a:xfrm>
        </p:spPr>
        <p:txBody>
          <a:bodyPr>
            <a:normAutofit/>
          </a:bodyPr>
          <a:lstStyle/>
          <a:p>
            <a:r>
              <a:rPr lang="ru-RU" dirty="0" smtClean="0"/>
              <a:t>Виртуальная экскурсия:</a:t>
            </a:r>
            <a:br>
              <a:rPr lang="ru-RU" dirty="0" smtClean="0"/>
            </a:br>
            <a:r>
              <a:rPr lang="ru-RU" dirty="0" smtClean="0"/>
              <a:t>«Обитатели зимнего леса»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1920" y="4581128"/>
            <a:ext cx="4824536" cy="1545035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/>
              <a:t>Учитель биологии</a:t>
            </a:r>
          </a:p>
          <a:p>
            <a:pPr algn="r"/>
            <a:r>
              <a:rPr lang="ru-RU" dirty="0" smtClean="0"/>
              <a:t>МОУ «СОШ №20» г. Ухты</a:t>
            </a:r>
          </a:p>
          <a:p>
            <a:pPr algn="r"/>
            <a:r>
              <a:rPr lang="ru-RU" dirty="0" smtClean="0"/>
              <a:t>С.А. </a:t>
            </a:r>
            <a:r>
              <a:rPr lang="ru-RU" dirty="0" err="1" smtClean="0"/>
              <a:t>Шешукова</a:t>
            </a:r>
            <a:endParaRPr lang="ru-RU" dirty="0"/>
          </a:p>
        </p:txBody>
      </p:sp>
      <p:pic>
        <p:nvPicPr>
          <p:cNvPr id="1027" name="Picture 3" descr="E:\Биология\исследования\следы на снегу 8 марта 2015\обработка\bQ1fR9iaqI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3487621" cy="6186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92080" y="188640"/>
            <a:ext cx="36004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№7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Заяц-беляк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11266" name="Picture 2" descr="E:\Биология\исследования\следы на снегу 8 марта 2015\обработка\DSC03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916832"/>
            <a:ext cx="3521423" cy="4693777"/>
          </a:xfrm>
          <a:prstGeom prst="rect">
            <a:avLst/>
          </a:prstGeom>
          <a:noFill/>
        </p:spPr>
      </p:pic>
      <p:pic>
        <p:nvPicPr>
          <p:cNvPr id="11267" name="Picture 3" descr="E:\Биология\исследования\следы на снегу 8 марта 2015\обработка\DSC08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824536" cy="642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067944" y="188640"/>
            <a:ext cx="4968552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№5 Заяц прыгнул на лыжню, длина прыжка 1,5 м.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E:\Биология\исследования\следы на снегу 8 марта 2015\следы на снегу пион озеро\заячьи догонялк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556792"/>
            <a:ext cx="4038600" cy="3028950"/>
          </a:xfrm>
          <a:prstGeom prst="rect">
            <a:avLst/>
          </a:prstGeom>
          <a:noFill/>
        </p:spPr>
      </p:pic>
      <p:pic>
        <p:nvPicPr>
          <p:cNvPr id="13316" name="Picture 4" descr="E:\Биология\исследования\следы на снегу 8 марта 2015\обработка\elxOLPYvcM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3635165" cy="644846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067944" y="4653136"/>
            <a:ext cx="48965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видны отпечатки всех 4х лап, отпечатки задних всегда крупнее и находятся впереди передних. На коротких прыжках задние ноги находятся на одной прямой перпендикулярной ходу животного, отпечатки передних лап лежат один за другим.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Горностай?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2530624" cy="864097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11100" dirty="0" smtClean="0">
                <a:latin typeface="Times New Roman" pitchFamily="18" charset="0"/>
                <a:cs typeface="Times New Roman" pitchFamily="18" charset="0"/>
              </a:rPr>
              <a:t> №5 Лисица</a:t>
            </a:r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067944" y="4653136"/>
            <a:ext cx="4618856" cy="1473027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На неглубоком снегу можно заметить, что следы лисицы вытянуты в одну линию, причем все четыре лапы зверь ставит как бы по линейке.</a:t>
            </a:r>
          </a:p>
          <a:p>
            <a:endParaRPr lang="ru-RU" sz="2000" dirty="0"/>
          </a:p>
        </p:txBody>
      </p:sp>
      <p:pic>
        <p:nvPicPr>
          <p:cNvPr id="10242" name="Picture 2" descr="E:\Биология\исследования\следы на снегу 8 марта 2015\обработка\Новая папка\на гор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1012" y="188640"/>
            <a:ext cx="5760640" cy="4320480"/>
          </a:xfrm>
          <a:prstGeom prst="rect">
            <a:avLst/>
          </a:prstGeom>
          <a:noFill/>
        </p:spPr>
      </p:pic>
      <p:pic>
        <p:nvPicPr>
          <p:cNvPr id="10243" name="Picture 3" descr="E:\Биология\исследования\следы на снегу 8 марта 2015\обработка\Новая папка\DSC01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92764"/>
            <a:ext cx="4032448" cy="53765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76056" y="620688"/>
            <a:ext cx="3610744" cy="3456384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№6 Ласка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Следы у зверька миниатюрные — всего около 1см, отпечатки стоят тесно, пятки сближены друг к другу. Длина прыжков может достигать 30-35см, но чаще всего она — бывает 18-22см. Ход — строгая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двухчетка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Рядом хорошо заметен другой след.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Вероятно зверька догоняла или выслеживала лиса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E:\Биология\исследования\следы на снегу 8 марта 2015\обработка\DSC083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88640"/>
            <a:ext cx="4787460" cy="6381328"/>
          </a:xfrm>
          <a:prstGeom prst="rect">
            <a:avLst/>
          </a:prstGeom>
          <a:noFill/>
        </p:spPr>
      </p:pic>
      <p:pic>
        <p:nvPicPr>
          <p:cNvPr id="1026" name="Picture 2" descr="E:\Биология\исследования\следы на снегу 8 марта 2015\991802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557649"/>
            <a:ext cx="3070101" cy="230035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364088" y="6597352"/>
            <a:ext cx="1800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ru-RU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лесные.рф</a:t>
            </a:r>
            <a:r>
              <a:rPr lang="ru-RU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06688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№ 6 Лось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E:\Биология\исследования\следы на снегу 8 марта 2015\обработка\кабан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9360" y="1196753"/>
            <a:ext cx="3839239" cy="2880320"/>
          </a:xfrm>
          <a:prstGeom prst="rect">
            <a:avLst/>
          </a:prstGeom>
          <a:noFill/>
        </p:spPr>
      </p:pic>
      <p:pic>
        <p:nvPicPr>
          <p:cNvPr id="12292" name="Picture 4" descr="E:\Биология\исследования\следы на снегу 8 марта 2015\обработка\между копытом 60с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88640"/>
            <a:ext cx="4698752" cy="62630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4149080"/>
            <a:ext cx="4032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медленном ходу ставит заднюю ногу почти точно в отпечаток передней, Иногда задняя нога так точно попадает в передний отпечаток, что полностью крытый сдвоенный след легко принять за отпечаток одной ноги.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250629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7 Серая полевка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в прыжках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E:\Биология\исследования\следы на снегу 8 марта 2015\обработка\DSC08357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262" y="172933"/>
            <a:ext cx="4961059" cy="6662678"/>
          </a:xfrm>
          <a:prstGeom prst="rect">
            <a:avLst/>
          </a:prstGeom>
          <a:noFill/>
        </p:spPr>
      </p:pic>
      <p:pic>
        <p:nvPicPr>
          <p:cNvPr id="17411" name="Picture 3" descr="E:\Биология\исследования\следы на снегу 8 марта 2015\обработка\DSC083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852936"/>
            <a:ext cx="4932040" cy="370335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1760" y="6475988"/>
            <a:ext cx="1512168" cy="382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на бегу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Биология\исследования\следы на снегу 8 марта 2015\обработка\DSC03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636" y="1888020"/>
            <a:ext cx="6253202" cy="4689901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74638"/>
            <a:ext cx="4104456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Серая полевка на прыжках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716016" y="188640"/>
            <a:ext cx="4248472" cy="4392488"/>
          </a:xfrm>
        </p:spPr>
        <p:txBody>
          <a:bodyPr>
            <a:noAutofit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Передвигаясь прыжками, оставляют на снегу ямки, на дне которых видны следы лапок, сзади — черточка от хвоста (фото внизу). При беге следовая дорожка состоит из двух сплошных рядов отпечатков, напоминает след ласки в миниатюре</a:t>
            </a:r>
          </a:p>
          <a:p>
            <a:pPr marL="0" indent="0">
              <a:buNone/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биология\Downloads\полевк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53136"/>
            <a:ext cx="3168352" cy="2033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56376" y="4581128"/>
            <a:ext cx="1008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Фото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С.М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 Чупров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8896" cy="99412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№ 8 Следы куницы на рыхлом снегу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E:\Биология\исследования\следы на снегу 8 марта 2015\обработка\DSC037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99592" y="1401393"/>
            <a:ext cx="3395523" cy="4525963"/>
          </a:xfrm>
          <a:prstGeom prst="rect">
            <a:avLst/>
          </a:prstGeom>
          <a:noFill/>
        </p:spPr>
      </p:pic>
      <p:pic>
        <p:nvPicPr>
          <p:cNvPr id="15363" name="Picture 3" descr="E:\Биология\исследования\следы на снегу 8 марта 2015\обработка\DSC037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436096" y="260648"/>
            <a:ext cx="3395523" cy="4525963"/>
          </a:xfrm>
          <a:prstGeom prst="rect">
            <a:avLst/>
          </a:prstGeom>
          <a:noFill/>
        </p:spPr>
      </p:pic>
      <p:pic>
        <p:nvPicPr>
          <p:cNvPr id="10" name="Рисунок 9" descr="Следы куницы на рыхлом снегу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060848"/>
            <a:ext cx="90678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940152" y="4869160"/>
            <a:ext cx="2880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Тип следа куньих – ромбовидная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двухчетка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парные отпечатки расположенные косо в направлении движения животного.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биология\Downloads\kunica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2344"/>
            <a:ext cx="2453711" cy="1635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597352"/>
            <a:ext cx="19797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https://ecoportal.info</a:t>
            </a:r>
            <a:endParaRPr lang="ru-RU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Биология\исследования\следы на снегу 8 марта 2015\DSC016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39752" y="188640"/>
            <a:ext cx="6576731" cy="49325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4869160"/>
            <a:ext cx="4499992" cy="198884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№ 9 Рябчик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Владелец\Desktop\Downloads\Ha1XW355OVQ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45024"/>
            <a:ext cx="4038600" cy="284721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flipH="1">
            <a:off x="467544" y="6106656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http://www.nexplorer.ru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След взлета – хорошо видны отпечатки крыльев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Биология\исследования\следы на снегу 8 марта 2015\23.02.18\10.02.19\AxFVcsnbOT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066" y="1600200"/>
            <a:ext cx="802386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Биология\исследования\следы на снегу 8 марта 2015\карта лыжной прогул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4957"/>
            <a:ext cx="8244408" cy="682304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3672408" cy="69269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№1 школа №20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764704"/>
            <a:ext cx="2736304" cy="216024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Снегирь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Биология\исследования\следы на снегу 8 марта 2015\снегир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07904" y="188640"/>
            <a:ext cx="5256584" cy="4065550"/>
          </a:xfrm>
          <a:prstGeom prst="rect">
            <a:avLst/>
          </a:prstGeom>
          <a:noFill/>
        </p:spPr>
      </p:pic>
      <p:pic>
        <p:nvPicPr>
          <p:cNvPr id="4098" name="Picture 2" descr="E:\Биология\исследования\следы на снегу 8 марта 2015\обработка\DSC036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4378797" cy="3168352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644008" y="4374976"/>
            <a:ext cx="449999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Питаются снегири растительными кормами – почками липы, черемухи и лиственницы, семенами рябины, сирени и сорных трав. Взрослые снегири – почти исключительно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растительноядны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но в рацион птенцов родители добавляют мелких насекомых и пауков.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2002234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Синица большая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E:\Биология\исследования\следы на снегу 8 марта 2015\следы 2\DSC036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0"/>
            <a:ext cx="4038600" cy="300073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6012160" y="3573016"/>
            <a:ext cx="3024336" cy="2880320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Выискивает на ветках и стволах насекомых и пауков. Зимой питается семенами и другой растительной пищей.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E:\Биология\исследования\следы на снегу 8 марта 2015\обработка\DSC03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20888"/>
            <a:ext cx="5764210" cy="4335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Синица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московка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E:\Биология\исследования\следы на снегу 8 марта 2015\обработка\DSC034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772816"/>
            <a:ext cx="6852981" cy="4734141"/>
          </a:xfrm>
          <a:prstGeom prst="rect">
            <a:avLst/>
          </a:prstGeom>
          <a:noFill/>
        </p:spPr>
      </p:pic>
      <p:pic>
        <p:nvPicPr>
          <p:cNvPr id="5122" name="Picture 2" descr="E:\Биология\исследования\следы на снегу 8 марта 2015\обработка\Копия DSC034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88640"/>
            <a:ext cx="3469429" cy="4525963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7092280" y="4707038"/>
            <a:ext cx="194421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Питается насекомыми, зимой предпочитает еловые семена.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45224"/>
            <a:ext cx="5040560" cy="122413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Синичка - гаичка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Биология\исследования\следы на снегу 8 марта 2015\обработка\смелость города берет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34634"/>
            <a:ext cx="7080787" cy="5310590"/>
          </a:xfrm>
          <a:prstGeom prst="rect">
            <a:avLst/>
          </a:prstGeom>
          <a:noFill/>
        </p:spPr>
      </p:pic>
      <p:pic>
        <p:nvPicPr>
          <p:cNvPr id="1026" name="Picture 2" descr="E:\Биология\исследования\следы на снегу 8 марта 2015\следы 2\Новая папка\бесстрашная птичк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951326"/>
            <a:ext cx="3477002" cy="278804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380312" y="692696"/>
            <a:ext cx="14401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Питается насекомыми, зимой также семенами, часто посещает кормушки.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6021288"/>
            <a:ext cx="4320480" cy="64807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Кузня дятла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E:\Биология\исследования\следы на снегу 8 марта 2015\следы 2\DSC023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4038600" cy="3028950"/>
          </a:xfrm>
          <a:prstGeom prst="rect">
            <a:avLst/>
          </a:prstGeom>
          <a:noFill/>
        </p:spPr>
      </p:pic>
      <p:pic>
        <p:nvPicPr>
          <p:cNvPr id="23555" name="Picture 3" descr="E:\Биология\исследования\пион озеро фото\пионерское оз 18.06.11работы Тани\Фауна Пионерского озера\фото животных\позвоночные\птицы\Кузня дятл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4154072" cy="553876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3717032"/>
            <a:ext cx="4248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присутствии большого пестрого дятла, расскажут его «кузни», которые он устраивает в расщелинах пней или сухих деревьев и многочисленные разбитые и взъерошенные шишки хвойных деревьев. Шишки всегда расщеплены, расколоты, их чешуйки отогнуты.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Определите, кем обработаны еловые шишки.</a:t>
            </a:r>
            <a:endParaRPr lang="ru-RU" dirty="0"/>
          </a:p>
        </p:txBody>
      </p:sp>
      <p:pic>
        <p:nvPicPr>
          <p:cNvPr id="2052" name="Picture 4" descr="E:\Биология\исследования\следы на снегу 8 марта 2015\3LAziJEhcT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6981780" cy="511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097" name="Picture 1" descr="E:\Биология\исследования\следы на снегу 8 марта 2015\обработка\Копия DSC035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0"/>
            <a:ext cx="6558500" cy="5147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Список используемой литературы и электронных ресурсов: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2000" dirty="0" smtClean="0"/>
              <a:t>1.  Гудков В.М. Следы зверей и птиц энциклопедический справочник-определитель, изд.«Вече», 2016 г.</a:t>
            </a:r>
          </a:p>
          <a:p>
            <a:pPr lvl="0"/>
            <a:r>
              <a:rPr lang="ru-RU" sz="2000" dirty="0" smtClean="0"/>
              <a:t>2. </a:t>
            </a:r>
            <a:r>
              <a:rPr lang="ru-RU" sz="2000" dirty="0" err="1" smtClean="0"/>
              <a:t>Ошмарин</a:t>
            </a:r>
            <a:r>
              <a:rPr lang="ru-RU" sz="2000" dirty="0" smtClean="0"/>
              <a:t> П.Г. Пикунов Д.Г. Следы в природе М.: Наука, 1990г.</a:t>
            </a:r>
          </a:p>
          <a:p>
            <a:pPr lvl="0"/>
            <a:r>
              <a:rPr lang="ru-RU" sz="2000" dirty="0" smtClean="0"/>
              <a:t>3. </a:t>
            </a:r>
            <a:r>
              <a:rPr lang="ru-RU" sz="2000" dirty="0" err="1" smtClean="0"/>
              <a:t>Теплов.Д.Л</a:t>
            </a:r>
            <a:r>
              <a:rPr lang="ru-RU" sz="2000" dirty="0" smtClean="0"/>
              <a:t>., Титов Е.В. “Самостоятельная работа учащихся на экскурсии” Биология в школе. 1997, № 1,с.81,№ 2,с.80, № 3,с.78, № 4, с.73, № 5, с.76, № 6, с.76.</a:t>
            </a:r>
          </a:p>
          <a:p>
            <a:pPr lvl="0"/>
            <a:r>
              <a:rPr lang="ru-RU" sz="2000" dirty="0" smtClean="0"/>
              <a:t>4. </a:t>
            </a:r>
            <a:r>
              <a:rPr lang="ru-RU" sz="2000" dirty="0" err="1" smtClean="0"/>
              <a:t>Тюрнин</a:t>
            </a:r>
            <a:r>
              <a:rPr lang="ru-RU" sz="2000" dirty="0" smtClean="0"/>
              <a:t> Б.Н. Экскурсия в природу «По белой тропе», Сыктывкар, 1989г.</a:t>
            </a:r>
          </a:p>
          <a:p>
            <a:pPr lvl="0"/>
            <a:r>
              <a:rPr lang="ru-RU" sz="2000" dirty="0" smtClean="0"/>
              <a:t>5. </a:t>
            </a:r>
            <a:r>
              <a:rPr lang="ru-RU" sz="2000" dirty="0" err="1" smtClean="0"/>
              <a:t>Тюрнин</a:t>
            </a:r>
            <a:r>
              <a:rPr lang="ru-RU" sz="2000" dirty="0" smtClean="0"/>
              <a:t> Б.Н. Систематический список видов позвоночных животных Коми АССР, Сыктывкар, 1989 г.</a:t>
            </a:r>
          </a:p>
          <a:p>
            <a:pPr lvl="0"/>
            <a:r>
              <a:rPr lang="ru-RU" sz="2000" dirty="0" smtClean="0"/>
              <a:t>http://grossoxota.ru/promysel/chitaem-sledy-lesnyx-zhivotnyx-chast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6.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https://ecoportal.info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7.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http://www.ecosystema.ru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4"/>
              </a:rPr>
              <a:t>8.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http://gatchinapalace.ru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5"/>
              </a:rPr>
              <a:t>9.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https://givotniymir.ru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6"/>
              </a:rPr>
              <a:t>10.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http://www.nexplorer.ru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8896" cy="99412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№2 Водная полевка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E:\Биология\исследования\следы на снегу 8 марта 2015\обработка\DSC002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645024"/>
            <a:ext cx="4038600" cy="3026959"/>
          </a:xfrm>
          <a:prstGeom prst="rect">
            <a:avLst/>
          </a:prstGeom>
          <a:noFill/>
        </p:spPr>
      </p:pic>
      <p:pic>
        <p:nvPicPr>
          <p:cNvPr id="5" name="Рисунок 4" descr="C:\Users\Владелец\Desktop\Downloads\1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19998"/>
            <a:ext cx="2921768" cy="241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E:\Биология\исследования\следы на снегу 8 марта 2015\следы на снегу пион озеро\следы полевк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4536504" cy="34023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868144" y="2420888"/>
            <a:ext cx="15841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http://www.ecosystema.ru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№2 Горностай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 descr="E:\Биология\исследования\следы на снегу 8 марта 2015\следы на снегу пион озеро\след горноста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36912"/>
            <a:ext cx="5118720" cy="3839040"/>
          </a:xfrm>
          <a:prstGeom prst="rect">
            <a:avLst/>
          </a:prstGeom>
          <a:noFill/>
        </p:spPr>
      </p:pic>
      <p:pic>
        <p:nvPicPr>
          <p:cNvPr id="19457" name="Picture 1" descr="E:\Биология\исследования\следы на снегу 8 марта 2015\обработка\5918d914739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8640"/>
            <a:ext cx="3505572" cy="23370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580112" y="2780928"/>
            <a:ext cx="33843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Следы горностая почти всегда идут в паре,  длина прыжков колеблется от 25 до 45 см. Для горностая свойственно частое чередование длинных и коротких прыжков. Траектория следов горностая имеет неровную форму. Животное часто петляет, совершает прыжки то влево, то вправо.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2276872"/>
            <a:ext cx="23042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https://givotniymir.ru</a:t>
            </a:r>
            <a:endParaRPr lang="ru-RU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7780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№3 Белка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Биология\исследования\следы на снегу 8 марта 2015\DSC016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268760"/>
            <a:ext cx="4038600" cy="302895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Биология\исследования\следы на снегу 8 марта 2015\обработка\беличьи след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972" y="692696"/>
            <a:ext cx="4428492" cy="590465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1520" y="4581128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След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трапецевидный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Отпечатки передних лапок маленькие, в 2-3 раза меньше задних и лежат ближе к ним. Задние лапки лежат не параллельно, как у зайца, а вывернуты наружу.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171420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Следы прыжков белки на рыхлом снегу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E:\Биология\исследования\следы на снегу 8 марта 2015\следы 2\Новая папка\Фото04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16832"/>
            <a:ext cx="4032448" cy="4681470"/>
          </a:xfrm>
          <a:prstGeom prst="rect">
            <a:avLst/>
          </a:prstGeom>
          <a:noFill/>
        </p:spPr>
      </p:pic>
      <p:pic>
        <p:nvPicPr>
          <p:cNvPr id="6" name="Содержимое 5" descr="Следы прыжков белки на рыхлом снегу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04664"/>
            <a:ext cx="309634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74638"/>
            <a:ext cx="4067944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№ 11 Короед- типограф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Биология\исследования\следы на снегу 8 марта 2015\обработка\Новая папка\Новая папка\типограф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16631"/>
            <a:ext cx="4968552" cy="662473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5229494"/>
            <a:ext cx="37444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 маточного хода длиной 6-12 см. в стороны отходят личиночные ходы, оканчивающиеся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куколочными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колыбельками.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Биология\исследования\следы на снегу 8 марта 2015\обработка\2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437112"/>
            <a:ext cx="1267907" cy="2226568"/>
          </a:xfrm>
          <a:prstGeom prst="rect">
            <a:avLst/>
          </a:prstGeom>
          <a:noFill/>
        </p:spPr>
      </p:pic>
      <p:pic>
        <p:nvPicPr>
          <p:cNvPr id="1028" name="Picture 4" descr="E:\Биология\исследования\следы на снегу 8 марта 2015\обработка\23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556792"/>
            <a:ext cx="3433979" cy="328803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flipH="1">
            <a:off x="395536" y="4653136"/>
            <a:ext cx="1656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http://www.ecosystema.ru</a:t>
            </a:r>
            <a:endParaRPr lang="ru-RU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90864" cy="423448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№ 11 Гриб-трутовик окаймленный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Обитает на мертвых стволах хвойных, реже лиственных деревьев; на живых стволах почти не встречается.</a:t>
            </a:r>
            <a:r>
              <a:rPr lang="ru-RU" sz="20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Характерно наличие по краю каймы, которая отличается по окраске. Край тупой.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E:\Биология\исследования\следы на снегу 8 марта 2015\обработка\6LWZlGn0Zx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60648"/>
            <a:ext cx="3559513" cy="6314266"/>
          </a:xfrm>
          <a:prstGeom prst="rect">
            <a:avLst/>
          </a:prstGeom>
          <a:noFill/>
        </p:spPr>
      </p:pic>
      <p:pic>
        <p:nvPicPr>
          <p:cNvPr id="41987" name="Picture 3" descr="E:\Биология\исследования\следы на снегу 8 марта 2015\обработка\6LWZlGn0ZxU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149080"/>
            <a:ext cx="3348732" cy="2556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№4 Следы  лесных полевок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Биология\исследования\следы на снегу 8 марта 2015\DSC016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3645024"/>
            <a:ext cx="4038600" cy="3028950"/>
          </a:xfrm>
          <a:prstGeom prst="rect">
            <a:avLst/>
          </a:prstGeom>
          <a:noFill/>
        </p:spPr>
      </p:pic>
      <p:pic>
        <p:nvPicPr>
          <p:cNvPr id="6147" name="Picture 3" descr="E:\Биология\исследования\следы на снегу 8 марта 2015\DSC016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132856"/>
            <a:ext cx="3394472" cy="4525963"/>
          </a:xfrm>
          <a:prstGeom prst="rect">
            <a:avLst/>
          </a:prstGeom>
          <a:noFill/>
        </p:spPr>
      </p:pic>
      <p:pic>
        <p:nvPicPr>
          <p:cNvPr id="2050" name="Picture 2" descr="E:\Биология\исследования\следы на снегу 8 марта 2015\56d2a292f5a5e17ce2047f2b38fc1f2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4824536" cy="30587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1" y="3068960"/>
            <a:ext cx="16561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http://gatchinapalace.ru</a:t>
            </a:r>
            <a:endPara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2332</TotalTime>
  <Words>634</Words>
  <Application>Microsoft Office PowerPoint</Application>
  <PresentationFormat>Экран (4:3)</PresentationFormat>
  <Paragraphs>65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Виртуальная экскурсия: «Обитатели зимнего леса» </vt:lpstr>
      <vt:lpstr>  №1 школа №20</vt:lpstr>
      <vt:lpstr>№2 Водная полевка</vt:lpstr>
      <vt:lpstr> №2 Горностай</vt:lpstr>
      <vt:lpstr>№3 Белка</vt:lpstr>
      <vt:lpstr>Следы прыжков белки на рыхлом снегу</vt:lpstr>
      <vt:lpstr>№ 11 Короед- типограф </vt:lpstr>
      <vt:lpstr>№ 11 Гриб-трутовик окаймленный  Обитает на мертвых стволах хвойных, реже лиственных деревьев; на живых стволах почти не встречается. Характерно наличие по краю каймы, которая отличается по окраске. Край тупой.  </vt:lpstr>
      <vt:lpstr>№4 Следы  лесных полевок </vt:lpstr>
      <vt:lpstr>№7  Заяц-беляк</vt:lpstr>
      <vt:lpstr>№5 Заяц прыгнул на лыжню, длина прыжка 1,5 м.</vt:lpstr>
      <vt:lpstr>Горностай?</vt:lpstr>
      <vt:lpstr>№6 Ласка Следы у зверька миниатюрные — всего около 1см, отпечатки стоят тесно, пятки сближены друг к другу. Длина прыжков может достигать 30-35см, но чаще всего она — бывает 18-22см. Ход — строгая двухчетка  Рядом хорошо заметен другой след. Вероятно зверька догоняла или выслеживала лиса</vt:lpstr>
      <vt:lpstr>№ 6 Лось</vt:lpstr>
      <vt:lpstr>№ 7 Серая полевка                                            в прыжках</vt:lpstr>
      <vt:lpstr>№ 7 Серая полевка на прыжках</vt:lpstr>
      <vt:lpstr>№ 8 Следы куницы на рыхлом снегу</vt:lpstr>
      <vt:lpstr>№ 9 Рябчик</vt:lpstr>
      <vt:lpstr>След взлета – хорошо видны отпечатки крыльев</vt:lpstr>
      <vt:lpstr>Снегирь</vt:lpstr>
      <vt:lpstr>Синица большая</vt:lpstr>
      <vt:lpstr>Синица московка</vt:lpstr>
      <vt:lpstr>Синичка - гаичка</vt:lpstr>
      <vt:lpstr>Кузня дятла</vt:lpstr>
      <vt:lpstr>Определите, кем обработаны еловые шишки.</vt:lpstr>
      <vt:lpstr>Спасибо за внимание!</vt:lpstr>
      <vt:lpstr>Список используемой литературы и электронных ресурсов: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Владелец</dc:creator>
  <cp:lastModifiedBy>Шешукова </cp:lastModifiedBy>
  <cp:revision>221</cp:revision>
  <dcterms:created xsi:type="dcterms:W3CDTF">2018-04-04T17:44:36Z</dcterms:created>
  <dcterms:modified xsi:type="dcterms:W3CDTF">2019-03-10T15:10:11Z</dcterms:modified>
</cp:coreProperties>
</file>