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8" r:id="rId3"/>
    <p:sldId id="261" r:id="rId4"/>
    <p:sldId id="266" r:id="rId5"/>
    <p:sldId id="267" r:id="rId6"/>
    <p:sldId id="269" r:id="rId7"/>
    <p:sldId id="270" r:id="rId8"/>
    <p:sldId id="276" r:id="rId9"/>
    <p:sldId id="278" r:id="rId10"/>
    <p:sldId id="288" r:id="rId11"/>
    <p:sldId id="289" r:id="rId12"/>
    <p:sldId id="290" r:id="rId13"/>
    <p:sldId id="292" r:id="rId14"/>
    <p:sldId id="259" r:id="rId15"/>
    <p:sldId id="260" r:id="rId16"/>
    <p:sldId id="262" r:id="rId17"/>
    <p:sldId id="263" r:id="rId18"/>
    <p:sldId id="265" r:id="rId19"/>
    <p:sldId id="272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991DFA-CFED-421C-B3AB-42E87D458CC1}" type="datetimeFigureOut">
              <a:rPr lang="ru-RU" smtClean="0"/>
              <a:pPr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3CE4B6-6C4B-463E-BD6E-13EE807145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04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Гражданской войны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1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4.Создание 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армии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1202618"/>
            <a:ext cx="56521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года появился Декрет Совета Народных Комиссаров о создании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РККА -  </a:t>
            </a: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Рабоче-Крестьянской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Декрет был подписан Ульяновым – Лениным.  </a:t>
            </a:r>
          </a:p>
          <a:p>
            <a:pPr algn="just"/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служба в РККА осуществлялась на добровольных началах.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1918 года, когда германские войска начали наступление на Петроград,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опубликовано воззвание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Социалистическое отечество в опасности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1918года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произошли первые боевые столкновения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 с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германскими  войсками  и эта дата стала отмечаться 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День Красной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Армии. </a:t>
            </a:r>
          </a:p>
          <a:p>
            <a:pPr algn="just"/>
            <a:endPara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июле 1918 г. был опубликован декрет о всеобщей воинской повинности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 в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18 до 40 лет. </a:t>
            </a:r>
            <a:endPara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ряды Красной армии было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мобилизовано: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1918 - 300 тыс.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</a:t>
            </a: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    - 1,5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октябрю 1919 г.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- 3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1920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число красноармейцев приблизилось к 5 млн.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" y="1393941"/>
            <a:ext cx="2862569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7" r="9077"/>
          <a:stretch/>
        </p:blipFill>
        <p:spPr bwMode="auto">
          <a:xfrm>
            <a:off x="-438260" y="1268760"/>
            <a:ext cx="5800346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6999" y="1630600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первой эмблемой Красной Армии стала красная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звезда.</a:t>
            </a: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помещались плуг 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рабоче-крестьянские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 1918 года красная звездочка стала появляться на головных уборах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командного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Красной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9900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4" y="1488862"/>
            <a:ext cx="2989575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211" y="5229200"/>
            <a:ext cx="277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Подвойский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И.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1880 – 1948гг.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28" r="16228"/>
          <a:stretch/>
        </p:blipFill>
        <p:spPr bwMode="auto">
          <a:xfrm>
            <a:off x="5184080" y="1488862"/>
            <a:ext cx="3708000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5197881"/>
            <a:ext cx="309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Троцкий Л. Д.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1879 – 1940гг.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10" y="41198"/>
            <a:ext cx="8683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военного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управления- Реввоенсовет республики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424" y="1753962"/>
            <a:ext cx="2137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комиссары по военным и морским делам:</a:t>
            </a: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1917 -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Подвойский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1918- 1925 -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Л.Д.  Троцкий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7"/>
            <a:ext cx="9001000" cy="1152129"/>
          </a:xfrm>
        </p:spPr>
        <p:txBody>
          <a:bodyPr/>
          <a:lstStyle/>
          <a:p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Военспецы - военные специалисты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6" r="14357"/>
          <a:stretch/>
        </p:blipFill>
        <p:spPr bwMode="auto">
          <a:xfrm>
            <a:off x="-219515" y="1772816"/>
            <a:ext cx="4711076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43" y="4941168"/>
            <a:ext cx="445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Костяк командного состава новой революционной армии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составляли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царской  армии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836712"/>
            <a:ext cx="43924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офицеры царской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армии,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службе в Красной армии.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регулярной Красной Армии заставила принять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 службу. </a:t>
            </a:r>
          </a:p>
          <a:p>
            <a:pPr algn="just"/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Красной Армии служило около 50 тыс. бывших офицеров, что составляло около 20 % дореволюционного офицерского корпуса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перешла на службу большевикам добровольно, по идейным соображениям, часть была принуждена к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службе, в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путём взятия в заложники членов их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 </a:t>
            </a:r>
          </a:p>
          <a:p>
            <a:pPr algn="just"/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году военспецы составляли 75 % командного состава Красной армии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1919  - 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53 %, 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 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- 42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1921  - 34% </a:t>
            </a:r>
          </a:p>
          <a:p>
            <a:pPr algn="just"/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службой военспецов осуществлялся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военными комиссарами. 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не только  надзирали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командными кадрами, но 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политическое воспитание красноармейцев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0601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Разгон большевиками Учредительного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онституционное закрепление диктатуры пролетариата и власти большевиков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однопартийной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Национализация всей промышленности, т.е. установление государственной собственности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войны путём подписания разорительного и унизительного Брестского мира с Германией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Чрезвычайная политика в деревне: введение продовольственной диктатуры и продразверстка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большевиков любыми средствами, прежде всего насильственными, удержаться у власти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8244408" y="0"/>
            <a:ext cx="896338" cy="9087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8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2" y="260648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Хронологические рамки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войны</a:t>
            </a:r>
          </a:p>
          <a:p>
            <a:pPr algn="ctr"/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октябрь 1917 года - лето1918 года.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этап. В это время происходило формирование и становление вооружённых сил противоборствующих сторон и образование основных фронтов.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—лето1918 года - март1920 года.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Фронтовой этап. В это время произошли главные сражения между РККА и Белыми армиями.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—март1920 года - октябрь 1922 года.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советской власти на окраинах и на Дальнем Востоке.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8244408" y="0"/>
            <a:ext cx="899592" cy="7900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3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807896" cy="576064"/>
          </a:xfrm>
        </p:spPr>
        <p:txBody>
          <a:bodyPr/>
          <a:lstStyle/>
          <a:p>
            <a:r>
              <a:rPr lang="ru-RU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красн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744144" cy="540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556792"/>
            <a:ext cx="4127376" cy="485740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состав:</a:t>
            </a:r>
          </a:p>
          <a:p>
            <a:pPr algn="l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беднейшее крестьянство,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матросы</a:t>
            </a:r>
          </a:p>
          <a:p>
            <a:pPr algn="l"/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состав: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большевики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244408" y="13937"/>
            <a:ext cx="899592" cy="6787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1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16632"/>
            <a:ext cx="8303840" cy="720080"/>
          </a:xfrm>
        </p:spPr>
        <p:txBody>
          <a:bodyPr/>
          <a:lstStyle/>
          <a:p>
            <a:r>
              <a:rPr lang="ru-RU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белых</a:t>
            </a:r>
            <a:endParaRPr lang="ru-RU" sz="4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505500" cy="540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95" y="1196752"/>
            <a:ext cx="3983361" cy="492941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состав:</a:t>
            </a:r>
          </a:p>
          <a:p>
            <a:pPr algn="l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буржуазия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помещики, бюрократии, духовенство, офицеры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царской армии, юнкера, студенты, казаки,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интеллигенты</a:t>
            </a:r>
          </a:p>
          <a:p>
            <a:pPr algn="l"/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состав:</a:t>
            </a:r>
          </a:p>
          <a:p>
            <a:pPr algn="l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Кадеты, октябристы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националисты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233577" y="41615"/>
            <a:ext cx="858925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2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447856" cy="720080"/>
          </a:xfrm>
        </p:spPr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Зелёные» или 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«Третья сила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256272" cy="432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2204864"/>
            <a:ext cx="3456384" cy="4569371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рестьянские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вооружённые формирования, которые противостояли иностранным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интервентам, большевикам и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белогвардейцам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172400" y="34816"/>
            <a:ext cx="962419" cy="6578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3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4" y="0"/>
            <a:ext cx="7955786" cy="67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100391" y="44624"/>
            <a:ext cx="1027195" cy="9361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6700"/>
            <a:ext cx="8663880" cy="71402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.Причины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хронологические рамки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0" y="1340768"/>
            <a:ext cx="5639139" cy="4644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1412776"/>
            <a:ext cx="3347864" cy="4497363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Причины </a:t>
            </a:r>
            <a:r>
              <a:rPr 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Гражданской </a:t>
            </a:r>
            <a:r>
              <a:rPr lang="ru-RU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войны</a:t>
            </a:r>
            <a:endParaRPr lang="ru-RU" sz="2800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u="sng" dirty="0">
              <a:solidFill>
                <a:schemeClr val="tx2"/>
              </a:solidFill>
            </a:endParaRPr>
          </a:p>
          <a:p>
            <a:r>
              <a:rPr 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Хронологические рамки</a:t>
            </a:r>
            <a:endParaRPr lang="ru-RU" sz="2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212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М. Б. Греков, "Знаменьщик и трубач" 1934 г.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74350"/>
            <a:ext cx="7984688" cy="60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028384" y="18841"/>
            <a:ext cx="1085608" cy="7458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8019"/>
            <a:ext cx="690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«Ледяной поход»</a:t>
            </a:r>
          </a:p>
        </p:txBody>
      </p:sp>
    </p:spTree>
    <p:extLst>
      <p:ext uri="{BB962C8B-B14F-4D97-AF65-F5344CB8AC3E}">
        <p14:creationId xmlns:p14="http://schemas.microsoft.com/office/powerpoint/2010/main" val="16375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5970"/>
            <a:ext cx="870843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4040" y="47003"/>
            <a:ext cx="611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Расказачивание</a:t>
            </a:r>
            <a:endParaRPr lang="ru-RU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290889" y="8620"/>
            <a:ext cx="79208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.Участники Гражданской войны</a:t>
            </a:r>
            <a:endParaRPr lang="ru-RU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Лагерь красных</a:t>
            </a:r>
            <a:endParaRPr lang="ru-RU" sz="3600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Лагерь белых </a:t>
            </a:r>
            <a:endParaRPr lang="ru-RU" sz="3600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Крестьяне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6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.Первые </a:t>
            </a:r>
            <a:r>
              <a:rPr lang="ru-RU" sz="6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вспышки </a:t>
            </a:r>
            <a:r>
              <a:rPr lang="ru-RU" sz="6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локальный этап</a:t>
            </a:r>
            <a:br>
              <a:rPr lang="ru-RU" sz="6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войны</a:t>
            </a:r>
            <a:endParaRPr lang="ru-RU" sz="6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447856" cy="720080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1.Поход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Керенского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Краснова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Петроград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1700808"/>
            <a:ext cx="5135029" cy="342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412776"/>
            <a:ext cx="3689258" cy="554461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в Петрограде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антибольшевистское восстание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юнкеров.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председатель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правительства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Керенский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генерал  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Краснов. 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организовали поход казачьих частей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Петроград с целью подавления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восстания большевиков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восстановления власти Временного правительства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поход был остановлен.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 сдался, но вскоре был отпущен под «честное слово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офицера». Чуть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он уехал на Дон, где стал одним из лидеров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казачества.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9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2.Добровольческая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1124744"/>
            <a:ext cx="518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захвата власти большевиками в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Петрограде, Алексеев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 приказ о переброске на Дон «желающих продолжать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борьбу с большевиками».</a:t>
            </a:r>
          </a:p>
          <a:p>
            <a:pPr algn="just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Дону в этот период была крайне сложной.</a:t>
            </a:r>
          </a:p>
          <a:p>
            <a:pPr algn="just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Атаман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Донского войска  А.М. Каледин выступил против советской власти и Донская область стала одним из очагов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большевикам.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декабря 1917 года к созданию армии подключился прибывший на Дон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Корнилов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армия комплектовалась исключительно добровольцами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78957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1857 – 1918гг.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1089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71" y="12820"/>
            <a:ext cx="8435280" cy="679876"/>
          </a:xfrm>
        </p:spPr>
        <p:txBody>
          <a:bodyPr/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«Ледяной поход»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120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5" y="1057172"/>
            <a:ext cx="2957457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593172"/>
            <a:ext cx="320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письмо.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эмиграции в память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походе.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— меч в терновом венце на Георгиевской ленте.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764704"/>
            <a:ext cx="57380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1918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Новочеркасск, где были сосредоточены силы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Добровольческой армии, началось наступление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красногвардейцев под предводительством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Антонова-Овсеенко.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года по приказу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Л.Г. Корнилова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армия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вышла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Ростова-на-Дону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задонские степи. С отрядом также отступил значительный обоз гражданских лиц, бежавших от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большевиков.</a:t>
            </a:r>
          </a:p>
          <a:p>
            <a:pPr algn="just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марте 1918 года неожиданно резко испортилась погода: дождь, сменявшийся заморозками,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вызывал оледенение шинелей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.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апреле1918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Добровольческая армия предприняла неудачную попытку взять столицу Кубани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Екатеринодар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Краснодар). 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сражения был убит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Корнилов. Командование принял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 Деникин, которому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вывести армию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окружения за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Дон.</a:t>
            </a:r>
          </a:p>
          <a:p>
            <a:pPr algn="just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окончен к началу мая.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длился 80 дней, из них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44 - с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боями.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свыше 1100 километров.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/>
          <a:p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3.Казаки 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Гражданскую </a:t>
            </a: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войну</a:t>
            </a:r>
            <a:endParaRPr lang="ru-RU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0964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257" y="573325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Атаман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А.И.Дутов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1268760"/>
            <a:ext cx="518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казаки, как и остальные, 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идеологии большевизма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причинами были: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казаков было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старообрядцами, строго хранившими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религиозные и нравственные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расказачивание</a:t>
            </a:r>
            <a:endParaRPr lang="ru-RU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казачества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землю от нашествия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области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русскому народу по собственному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желанию устраивать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судьбу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2" y="21366"/>
            <a:ext cx="8229600" cy="815346"/>
          </a:xfrm>
        </p:spPr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Мятеж Семёнова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3" y="1340768"/>
            <a:ext cx="308766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5634" y="1236995"/>
            <a:ext cx="54726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Октябрьской революции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Забайкалье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антисоветское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выступление.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в сибирском казачестве был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 и он был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избран атаманом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движения Семенов  считал спасение русской государственности и восстановление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Романовых. 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Политическую поддержку Семенову оказывали  японцы.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 он установил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диктатуру, которая сопровождалась невероятными  жестокостями. 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творят карательные отряды, крестьяне брались за оружие и уходили в партизаны.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Забайкалья  отвечала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репрессиями. Война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разгоралась.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Дальний Восток охватили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крестьянские восстания. 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443" y="5660768"/>
            <a:ext cx="308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1890-1946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2661</TotalTime>
  <Words>1126</Words>
  <Application>Microsoft Office PowerPoint</Application>
  <PresentationFormat>Экран (4:3)</PresentationFormat>
  <Paragraphs>169</Paragraphs>
  <Slides>21</Slides>
  <Notes>0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Начало Гражданской войны</vt:lpstr>
      <vt:lpstr>I.Причины и хронологические рамки</vt:lpstr>
      <vt:lpstr>II.Участники Гражданской войны</vt:lpstr>
      <vt:lpstr>III.Первые вспышки или локальный этап гражданской войны</vt:lpstr>
      <vt:lpstr>1.Поход Керенского и Краснова на Петроград</vt:lpstr>
      <vt:lpstr>2.Добровольческая армия</vt:lpstr>
      <vt:lpstr>«Ледяной поход»</vt:lpstr>
      <vt:lpstr>3.Казаки в Гражданскую войну</vt:lpstr>
      <vt:lpstr>Мятеж Семёнова</vt:lpstr>
      <vt:lpstr>4.Создание Красной армии</vt:lpstr>
      <vt:lpstr>Презентация PowerPoint</vt:lpstr>
      <vt:lpstr>Презентация PowerPoint</vt:lpstr>
      <vt:lpstr>Военспецы - военные специалисты </vt:lpstr>
      <vt:lpstr>Презентация PowerPoint</vt:lpstr>
      <vt:lpstr>Презентация PowerPoint</vt:lpstr>
      <vt:lpstr>Лагерь красных</vt:lpstr>
      <vt:lpstr>Лагерь белых</vt:lpstr>
      <vt:lpstr> «Зелёные» или «Третья сила»</vt:lpstr>
      <vt:lpstr>Презентация PowerPoint</vt:lpstr>
      <vt:lpstr>Презентация PowerPoint</vt:lpstr>
      <vt:lpstr>Презентация PowerPoint</vt:lpstr>
    </vt:vector>
  </TitlesOfParts>
  <Company>AMD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</dc:title>
  <dc:creator>Athlon II</dc:creator>
  <cp:lastModifiedBy>Athlon II</cp:lastModifiedBy>
  <cp:revision>212</cp:revision>
  <dcterms:created xsi:type="dcterms:W3CDTF">2017-11-06T07:14:08Z</dcterms:created>
  <dcterms:modified xsi:type="dcterms:W3CDTF">2019-03-10T07:53:55Z</dcterms:modified>
</cp:coreProperties>
</file>