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60" r:id="rId4"/>
    <p:sldId id="259" r:id="rId5"/>
    <p:sldId id="287" r:id="rId6"/>
    <p:sldId id="261" r:id="rId7"/>
    <p:sldId id="262" r:id="rId8"/>
    <p:sldId id="263" r:id="rId9"/>
    <p:sldId id="264" r:id="rId10"/>
    <p:sldId id="265" r:id="rId11"/>
    <p:sldId id="257" r:id="rId12"/>
    <p:sldId id="266" r:id="rId13"/>
    <p:sldId id="288" r:id="rId14"/>
    <p:sldId id="290" r:id="rId15"/>
    <p:sldId id="289" r:id="rId16"/>
    <p:sldId id="286" r:id="rId17"/>
    <p:sldId id="267" r:id="rId18"/>
    <p:sldId id="269" r:id="rId19"/>
    <p:sldId id="268" r:id="rId20"/>
    <p:sldId id="277" r:id="rId21"/>
    <p:sldId id="270" r:id="rId22"/>
    <p:sldId id="278" r:id="rId23"/>
    <p:sldId id="279" r:id="rId24"/>
    <p:sldId id="280" r:id="rId25"/>
    <p:sldId id="291" r:id="rId26"/>
    <p:sldId id="281" r:id="rId27"/>
    <p:sldId id="285" r:id="rId28"/>
    <p:sldId id="284" r:id="rId29"/>
    <p:sldId id="283" r:id="rId30"/>
  </p:sldIdLst>
  <p:sldSz cx="9144000" cy="6858000" type="screen4x3"/>
  <p:notesSz cx="6858000" cy="9144000"/>
  <p:custDataLst>
    <p:tags r:id="rId3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4858B-BE69-4881-B0B5-A2FC736248DF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53DB2-AA26-486B-BFA9-CD5F23C38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51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3DB2-AA26-486B-BFA9-CD5F23C38B2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4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5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4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75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3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6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3EF28-EBC8-4B42-8A72-F795D6AA79A7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975BA-1360-45FC-847E-F727BDC51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.yandex.ua/re.jsx?h=a,4hs9TXaj4wctwHgKvozO0A&amp;l=aHR0cHM6Ly95b3V0dS5iZS9Xb3N2RGVva0RMb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.yandex.ua/re.jsx?h=a,PDi0SKWiDrlsOcJODoMMrQ&amp;l=aHR0cHM6Ly95b3V0dS5iZS9qczJIX1pyQ1JCVQ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.yandex.ua/re.jsx?h=a,2pG9zRqA8QW_zFmGzrBZDA&amp;l=aHR0cHM6Ly93d3cueW91dHViZS5jb20vd2F0Y2g_dGltZV9jb250aW51ZT0xMCZ2PWFiZDFOV1RXZkVz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.yandex.ua/re.jsx?h=a,nY-7xalp9XYlmkGREQarYA&amp;l=aHR0cHM6Ly95b3V0dS5iZS92WmZuOTdtdHplST90PTI1N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.yandex.ua/re.jsx?h=a,OgSBx7Q2-2gX3DFMFBvbmA&amp;l=aHR0cHM6Ly93d3cueW91dHViZS5jb20vd2F0Y2g_dj1hM0lJYWVjWGJGcw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fTr5Slfd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.yandex.ua/re.jsx?h=a,izEQ3O4Mc73Rf80GGPABJA&amp;l=aHR0cHM6Ly95b3V0dS5iZS94OVRKak10QWY3az90PTM1M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Урок географии для 5 и 8 классов по теме</a:t>
            </a:r>
            <a:br>
              <a:rPr lang="ru-RU" sz="3200" b="1" dirty="0" smtClean="0"/>
            </a:br>
            <a:r>
              <a:rPr lang="ru-RU" sz="3200" b="1" dirty="0" smtClean="0">
                <a:solidFill>
                  <a:srgbClr val="C00000"/>
                </a:solidFill>
              </a:rPr>
              <a:t>«Человек в ландшафте.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Ориентирование на местности.»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Филиал ГБОУ ИТШ им. П. Р. Поповича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подготовили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Полтарецкая И.Н. и </a:t>
            </a:r>
            <a:r>
              <a:rPr lang="ru-RU" sz="2000" b="1" dirty="0" err="1" smtClean="0">
                <a:solidFill>
                  <a:schemeClr val="tx1"/>
                </a:solidFill>
              </a:rPr>
              <a:t>Барковская</a:t>
            </a:r>
            <a:r>
              <a:rPr lang="ru-RU" sz="2000" b="1" dirty="0" smtClean="0">
                <a:solidFill>
                  <a:schemeClr val="tx1"/>
                </a:solidFill>
              </a:rPr>
              <a:t> О.А.</a:t>
            </a:r>
          </a:p>
          <a:p>
            <a:pPr algn="r"/>
            <a:endParaRPr lang="ru-RU" sz="2000" b="1" dirty="0" smtClean="0">
              <a:solidFill>
                <a:schemeClr val="tx1"/>
              </a:solidFill>
            </a:endParaRPr>
          </a:p>
          <a:p>
            <a:pPr algn="r"/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err="1"/>
              <a:t>природно</a:t>
            </a:r>
            <a:r>
              <a:rPr lang="ru-RU" b="1" dirty="0"/>
              <a:t> - антропогенные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209878" cy="497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4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b="1" dirty="0" err="1"/>
              <a:t>природно</a:t>
            </a:r>
            <a:r>
              <a:rPr lang="ru-RU" b="1" dirty="0"/>
              <a:t> - антропогенные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7" y="1196752"/>
            <a:ext cx="6691999" cy="501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3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err="1"/>
              <a:t>природно</a:t>
            </a:r>
            <a:r>
              <a:rPr lang="ru-RU" b="1" dirty="0"/>
              <a:t> - антропогенные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268760"/>
            <a:ext cx="6555889" cy="49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4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b="1" dirty="0"/>
              <a:t>Садово-парковое искусство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https://youtu.be/WosvDeokDLo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1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/>
              <a:t>Практическая работа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196752"/>
            <a:ext cx="6698497" cy="5023873"/>
          </a:xfrm>
        </p:spPr>
      </p:pic>
      <p:pic>
        <p:nvPicPr>
          <p:cNvPr id="5" name="pesnya-iz-fil-ma-sumerki-sumerk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311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351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b="1" dirty="0" smtClean="0"/>
              <a:t>Создание проекта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https://youtu.be/js2H_ZrCRBU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4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СПО КОЛЛЕДЖ ЛАНДШАФТНОГО ДИЗАЙНА № 18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0014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главного корпуса: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105568, Москва, ул. Чечулина, 3, корп. 1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(499)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748-54-98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250109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Садово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–парковое и ландшафтное строительство»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(базовый уровень), квалификация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072501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«Дизайн (по отраслям)»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(базовый уровень), квалификация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- 072501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«Дизайн (по отраслям) в области культуры и искусства углубленной подготовки»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квалификация –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дизайнер, преподаватель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100119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«Флористика»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(базовый уровень), квалификация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флорист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Физкультминутка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2"/>
              </a:rPr>
              <a:t>https://www.youtube.com/watch?time_continue=10&amp;v=abd1NWTWfEs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2804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Ориентирование 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это умение определять на местности стороны горизонта. </a:t>
            </a:r>
          </a:p>
          <a:p>
            <a:endParaRPr lang="ru-RU" dirty="0"/>
          </a:p>
        </p:txBody>
      </p:sp>
      <p:pic>
        <p:nvPicPr>
          <p:cNvPr id="10242" name="Picture 2" descr="C:\Users\2klass_doska\Desktop\картинки\стороны горизонт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2132856"/>
            <a:ext cx="4554166" cy="405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Заполни схему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C:\Users\2klass_doska\Desktop\картинки\определить стороны гризонта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879470"/>
            <a:ext cx="84663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19.12.18                Классная работа.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77446"/>
            <a:ext cx="8229600" cy="52038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DE0005"/>
                </a:solidFill>
              </a:rPr>
              <a:t>Человек в ландшафте. </a:t>
            </a:r>
            <a:br>
              <a:rPr lang="ru-RU" b="1" dirty="0">
                <a:solidFill>
                  <a:srgbClr val="DE0005"/>
                </a:solidFill>
              </a:rPr>
            </a:br>
            <a:r>
              <a:rPr lang="ru-RU" b="1" dirty="0">
                <a:solidFill>
                  <a:srgbClr val="DE0005"/>
                </a:solidFill>
              </a:rPr>
              <a:t>Ориентирование на местности.</a:t>
            </a:r>
          </a:p>
        </p:txBody>
      </p:sp>
      <p:pic>
        <p:nvPicPr>
          <p:cNvPr id="1029" name="Picture 5" descr="C:\Users\2klass_doska\Desktop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7295150" cy="41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dirty="0" smtClean="0"/>
              <a:t>Стороны горизонта на карте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64896" cy="495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Ориентирование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020205"/>
            <a:ext cx="3456384" cy="16561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компасу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36096" y="2000042"/>
            <a:ext cx="3384376" cy="16561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с</a:t>
            </a:r>
            <a:r>
              <a:rPr lang="ru-RU" sz="4400" b="1" dirty="0" smtClean="0">
                <a:solidFill>
                  <a:schemeClr val="tx1"/>
                </a:solidFill>
              </a:rPr>
              <a:t>олнцу и звездам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99792" y="4293096"/>
            <a:ext cx="3744416" cy="17281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местным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природным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признакам</a:t>
            </a:r>
            <a:endParaRPr lang="ru-RU" sz="4000" b="1" dirty="0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>
            <a:stCxn id="2" idx="2"/>
            <a:endCxn id="4" idx="0"/>
          </p:cNvCxnSpPr>
          <p:nvPr/>
        </p:nvCxnSpPr>
        <p:spPr>
          <a:xfrm flipH="1">
            <a:off x="2051720" y="1052736"/>
            <a:ext cx="2520280" cy="9674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</p:cNvCxnSpPr>
          <p:nvPr/>
        </p:nvCxnSpPr>
        <p:spPr>
          <a:xfrm>
            <a:off x="4572000" y="1052736"/>
            <a:ext cx="2736304" cy="9674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  <a:endCxn id="6" idx="0"/>
          </p:cNvCxnSpPr>
          <p:nvPr/>
        </p:nvCxnSpPr>
        <p:spPr>
          <a:xfrm>
            <a:off x="4572000" y="1052736"/>
            <a:ext cx="0" cy="32403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6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Определение </a:t>
            </a:r>
            <a:br>
              <a:rPr lang="ru-RU" dirty="0" smtClean="0"/>
            </a:br>
            <a:r>
              <a:rPr lang="ru-RU" dirty="0" smtClean="0"/>
              <a:t>северного и южного направлений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000" y="16288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6" name="Picture 4" descr="C:\Users\2klass_doska\Desktop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05" y="1760307"/>
            <a:ext cx="8873391" cy="37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8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9" name="Picture 3" descr="C:\Users\2klass_doska\Desktop\картинки\по мхам и лишайникам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64" y="260648"/>
            <a:ext cx="80648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3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2klass_doska\Desktop\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584" y="476672"/>
            <a:ext cx="8861179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18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Проверь!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«Ландшафт» </a:t>
            </a:r>
            <a:endParaRPr lang="ru-RU" b="1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«</a:t>
            </a:r>
            <a:r>
              <a:rPr lang="ru-RU" b="1" dirty="0" smtClean="0"/>
              <a:t>Ориентирование»</a:t>
            </a:r>
            <a:endParaRPr lang="ru-RU" b="1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Г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9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Лекарственные свойства растений -</a:t>
            </a:r>
            <a:br>
              <a:rPr lang="ru-RU" dirty="0" smtClean="0"/>
            </a:br>
            <a:r>
              <a:rPr lang="ru-RU" b="1" dirty="0" smtClean="0"/>
              <a:t>мох сфагнум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https://youtu.be/vZfn97mtzeI?t=254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7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dirty="0"/>
              <a:t>Лекарственные свойства растений –</a:t>
            </a:r>
            <a:br>
              <a:rPr lang="ru-RU" dirty="0"/>
            </a:br>
            <a:r>
              <a:rPr lang="ru-RU" dirty="0"/>
              <a:t>дуб обыкновенный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2"/>
              </a:rPr>
              <a:t>https://www.youtube.com/watch?v=a3IIaecXbFs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21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/>
              <a:t>Лекарственные свойства растений –</a:t>
            </a:r>
            <a:br>
              <a:rPr lang="ru-RU" dirty="0"/>
            </a:br>
            <a:r>
              <a:rPr lang="ru-RU" b="1" dirty="0" smtClean="0"/>
              <a:t>осина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64782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https://www.youtube.com/watch?v=2-fTr5Slfdg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802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/>
              <a:t>Домашнее задание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5 класс</a:t>
            </a:r>
          </a:p>
          <a:p>
            <a:pPr marL="0" indent="0">
              <a:buNone/>
            </a:pPr>
            <a:r>
              <a:rPr lang="ru-RU" dirty="0" smtClean="0"/>
              <a:t>Выписать в тетрадь местные признаки ориентирования на местности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8 класс</a:t>
            </a:r>
          </a:p>
          <a:p>
            <a:pPr marL="0" indent="0">
              <a:buNone/>
            </a:pPr>
            <a:r>
              <a:rPr lang="ru-RU" dirty="0" smtClean="0"/>
              <a:t>Ответить на вопросы стр.147 учебника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5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Природный ландшафт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https://youtu.be/x9TJjMtAf7k?t=352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5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Виды ландшафтов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Природные</a:t>
            </a:r>
          </a:p>
          <a:p>
            <a:r>
              <a:rPr lang="ru-RU" dirty="0"/>
              <a:t>Антропогенные</a:t>
            </a:r>
          </a:p>
          <a:p>
            <a:r>
              <a:rPr lang="ru-RU" dirty="0"/>
              <a:t>Природно-антропогенные</a:t>
            </a:r>
          </a:p>
          <a:p>
            <a:pPr marL="0" indent="0">
              <a:buNone/>
            </a:pPr>
            <a:r>
              <a:rPr lang="ru-RU" dirty="0"/>
              <a:t>    *Сельско-хозяйственные</a:t>
            </a:r>
          </a:p>
          <a:p>
            <a:pPr marL="0" indent="0">
              <a:buNone/>
            </a:pPr>
            <a:r>
              <a:rPr lang="ru-RU" dirty="0"/>
              <a:t>    *Лесохозяйственные</a:t>
            </a:r>
          </a:p>
          <a:p>
            <a:pPr marL="0" indent="0">
              <a:buNone/>
            </a:pPr>
            <a:r>
              <a:rPr lang="ru-RU" dirty="0"/>
              <a:t>    *Городские</a:t>
            </a:r>
          </a:p>
          <a:p>
            <a:pPr marL="0" indent="0">
              <a:buNone/>
            </a:pPr>
            <a:r>
              <a:rPr lang="ru-RU" dirty="0"/>
              <a:t>    *Природно-технические</a:t>
            </a:r>
          </a:p>
          <a:p>
            <a:pPr marL="0" indent="0">
              <a:buNone/>
            </a:pPr>
            <a:r>
              <a:rPr lang="ru-RU" dirty="0"/>
              <a:t>    *</a:t>
            </a:r>
            <a:r>
              <a:rPr lang="ru-RU" dirty="0" smtClean="0"/>
              <a:t>Промышленные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cs typeface="Times New Roman" panose="02020603050405020304" pitchFamily="18" charset="0"/>
              </a:rPr>
              <a:t>Словарь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Антропогенный</a:t>
            </a:r>
            <a:r>
              <a:rPr lang="ru-RU" sz="4800" dirty="0">
                <a:cs typeface="Times New Roman" panose="02020603050405020304" pitchFamily="18" charset="0"/>
              </a:rPr>
              <a:t> - </a:t>
            </a:r>
            <a:r>
              <a:rPr lang="ru-RU" sz="4800" b="1" dirty="0">
                <a:cs typeface="Times New Roman" panose="02020603050405020304" pitchFamily="18" charset="0"/>
              </a:rPr>
              <a:t>созданный человеком, или возникший в результате его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5458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природные и антропогенные</a:t>
            </a:r>
            <a:br>
              <a:rPr lang="ru-RU" b="1" dirty="0" smtClean="0">
                <a:cs typeface="Times New Roman" panose="02020603050405020304" pitchFamily="18" charset="0"/>
              </a:rPr>
            </a:br>
            <a:r>
              <a:rPr lang="ru-RU" b="1" dirty="0" smtClean="0">
                <a:cs typeface="Times New Roman" panose="02020603050405020304" pitchFamily="18" charset="0"/>
              </a:rPr>
              <a:t>ландшафты 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2klass_doska\Desktop\природный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68" y="1988840"/>
            <a:ext cx="4368484" cy="32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2klass_doska\Desktop\антропогенный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248472" cy="32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err="1"/>
              <a:t>п</a:t>
            </a:r>
            <a:r>
              <a:rPr lang="ru-RU" b="1" dirty="0" err="1" smtClean="0"/>
              <a:t>риродно</a:t>
            </a:r>
            <a:r>
              <a:rPr lang="ru-RU" b="1" dirty="0" smtClean="0"/>
              <a:t> - антропогенные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278155"/>
            <a:ext cx="6696744" cy="50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err="1"/>
              <a:t>природно</a:t>
            </a:r>
            <a:r>
              <a:rPr lang="ru-RU" b="1" dirty="0"/>
              <a:t> - антропогенные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98583" cy="478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6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err="1"/>
              <a:t>природно</a:t>
            </a:r>
            <a:r>
              <a:rPr lang="ru-RU" b="1" dirty="0"/>
              <a:t> - антропогенные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552728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2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866e152e3691ed9873eda12d7842dc582a252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293</Words>
  <Application>Microsoft Office PowerPoint</Application>
  <PresentationFormat>Экран (4:3)</PresentationFormat>
  <Paragraphs>78</Paragraphs>
  <Slides>29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Урок географии для 5 и 8 классов по теме «Человек в ландшафте.  Ориентирование на местности.»</vt:lpstr>
      <vt:lpstr>19.12.18                Классная работа.</vt:lpstr>
      <vt:lpstr>Природный ландшафт</vt:lpstr>
      <vt:lpstr>Виды ландшафтов:</vt:lpstr>
      <vt:lpstr>Словарь</vt:lpstr>
      <vt:lpstr>природные и антропогенные ландшафты </vt:lpstr>
      <vt:lpstr>природно - антропогенные</vt:lpstr>
      <vt:lpstr>природно - антропогенные</vt:lpstr>
      <vt:lpstr>природно - антропогенные</vt:lpstr>
      <vt:lpstr>природно - антропогенные</vt:lpstr>
      <vt:lpstr>природно - антропогенные</vt:lpstr>
      <vt:lpstr>природно - антропогенные</vt:lpstr>
      <vt:lpstr>Садово-парковое искусство</vt:lpstr>
      <vt:lpstr>Практическая работа</vt:lpstr>
      <vt:lpstr>Создание проекта</vt:lpstr>
      <vt:lpstr>ГБОУ СПО КОЛЛЕДЖ ЛАНДШАФТНОГО ДИЗАЙНА № 18</vt:lpstr>
      <vt:lpstr>Физкультминутка </vt:lpstr>
      <vt:lpstr>Ориентирование -</vt:lpstr>
      <vt:lpstr>Заполни схему</vt:lpstr>
      <vt:lpstr>Стороны горизонта на карте</vt:lpstr>
      <vt:lpstr>Ориентирование</vt:lpstr>
      <vt:lpstr>Определение  северного и южного направлений</vt:lpstr>
      <vt:lpstr>Презентация PowerPoint</vt:lpstr>
      <vt:lpstr>Презентация PowerPoint</vt:lpstr>
      <vt:lpstr>Проверь!</vt:lpstr>
      <vt:lpstr>Лекарственные свойства растений - мох сфагнум</vt:lpstr>
      <vt:lpstr>Лекарственные свойства растений – дуб обыкновенный</vt:lpstr>
      <vt:lpstr>Лекарственные свойства растений – осина</vt:lpstr>
      <vt:lpstr>Домашнее задание</vt:lpstr>
    </vt:vector>
  </TitlesOfParts>
  <Company>presentation-creation.ru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Салатовая абстракция</dc:title>
  <dc:creator>obstinate</dc:creator>
  <dc:description>Шаблон презентации с сайта http://presentation-creation.ru/</dc:description>
  <cp:lastModifiedBy>2klass_doska</cp:lastModifiedBy>
  <cp:revision>48</cp:revision>
  <dcterms:created xsi:type="dcterms:W3CDTF">2018-02-25T09:14:29Z</dcterms:created>
  <dcterms:modified xsi:type="dcterms:W3CDTF">2019-02-27T14:14:02Z</dcterms:modified>
</cp:coreProperties>
</file>