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71" r:id="rId8"/>
    <p:sldId id="265" r:id="rId9"/>
    <p:sldId id="266" r:id="rId10"/>
    <p:sldId id="267" r:id="rId11"/>
    <p:sldId id="268" r:id="rId12"/>
    <p:sldId id="269" r:id="rId13"/>
    <p:sldId id="273" r:id="rId14"/>
    <p:sldId id="274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462BD2E-B242-463C-B87C-52DB673787F1}" type="datetimeFigureOut">
              <a:rPr lang="ru-RU" smtClean="0"/>
              <a:pPr/>
              <a:t>07.03.2019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4090C7D-BAEF-41E3-AF04-9C785F8740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714356"/>
            <a:ext cx="7053282" cy="350046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latin typeface="Arial" pitchFamily="34" charset="0"/>
                <a:cs typeface="Arial" pitchFamily="34" charset="0"/>
              </a:rPr>
              <a:t>Ситуация успеха на уроках математики для детей с нарушениями слуха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Задания на развитие логического мышления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643050"/>
            <a:ext cx="7498080" cy="4800600"/>
          </a:xfrm>
        </p:spPr>
        <p:txBody>
          <a:bodyPr>
            <a:normAutofit lnSpcReduction="10000"/>
          </a:bodyPr>
          <a:lstStyle/>
          <a:p>
            <a:pPr lvl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Пассажир на такси ехал в село. По дороге он встретил 6 грузовиков и 2 легковых автомобиля. Сколько всего машин ехали в село? </a:t>
            </a:r>
          </a:p>
          <a:p>
            <a:pPr lvl="1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(1 машина)</a:t>
            </a:r>
          </a:p>
          <a:p>
            <a:pPr lvl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Горело 7 свечей. 2 свечки потушили. Сколько осталось свечей?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(2 свечки)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Анаграммы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14488"/>
            <a:ext cx="7498080" cy="4800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ДВАКАТР</a:t>
            </a:r>
          </a:p>
          <a:p>
            <a:endParaRPr lang="ru-RU" sz="1000" b="1" dirty="0" smtClean="0"/>
          </a:p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ПЕТРИМЕР</a:t>
            </a:r>
          </a:p>
          <a:p>
            <a:pPr>
              <a:buNone/>
            </a:pPr>
            <a:endParaRPr lang="ru-RU" sz="1000" b="1" dirty="0" smtClean="0"/>
          </a:p>
          <a:p>
            <a:r>
              <a:rPr lang="ru-RU" sz="4800" b="1" dirty="0" smtClean="0">
                <a:latin typeface="Arial" pitchFamily="34" charset="0"/>
                <a:cs typeface="Arial" pitchFamily="34" charset="0"/>
              </a:rPr>
              <a:t>ТРОЗЕКО</a:t>
            </a:r>
          </a:p>
          <a:p>
            <a:pPr>
              <a:buNone/>
            </a:pPr>
            <a:endParaRPr lang="ru-RU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5357818" y="1643050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КВАДРАТ</a:t>
            </a:r>
            <a:endParaRPr lang="ru-RU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818" y="2786058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ПЕРИМЕТР</a:t>
            </a:r>
            <a:endParaRPr lang="ru-RU" sz="4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7818" y="3786190"/>
            <a:ext cx="3093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ОТРЕЗОК</a:t>
            </a:r>
            <a:endParaRPr lang="ru-RU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snap051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00174"/>
            <a:ext cx="2786082" cy="2038239"/>
          </a:xfrm>
          <a:prstGeom prst="rect">
            <a:avLst/>
          </a:prstGeom>
          <a:noFill/>
          <a:ln w="76200">
            <a:solidFill>
              <a:srgbClr val="808000"/>
            </a:solidFill>
            <a:miter lim="800000"/>
            <a:headEnd/>
            <a:tailEnd/>
          </a:ln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5357818" y="2000240"/>
            <a:ext cx="2592388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Вершина</a:t>
            </a:r>
          </a:p>
        </p:txBody>
      </p:sp>
      <p:pic>
        <p:nvPicPr>
          <p:cNvPr id="6" name="Picture 3" descr="ребус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2512" y="4071942"/>
            <a:ext cx="3325819" cy="2022543"/>
          </a:xfrm>
          <a:prstGeom prst="rect">
            <a:avLst/>
          </a:prstGeom>
          <a:noFill/>
          <a:ln w="76200">
            <a:solidFill>
              <a:srgbClr val="808000"/>
            </a:solidFill>
            <a:miter lim="800000"/>
            <a:headEnd/>
            <a:tailEnd/>
          </a:ln>
        </p:spPr>
      </p:pic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5867400" y="4508500"/>
            <a:ext cx="1584325" cy="81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Луч</a:t>
            </a:r>
          </a:p>
        </p:txBody>
      </p:sp>
      <p:pic>
        <p:nvPicPr>
          <p:cNvPr id="9" name="Picture 13" descr="1_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786710" y="142852"/>
            <a:ext cx="1143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116013" y="4221163"/>
            <a:ext cx="64770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ru-RU" sz="106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 rot="10800000" flipV="1">
            <a:off x="3851275" y="1484313"/>
            <a:ext cx="21605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29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Ж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42910" y="1500174"/>
            <a:ext cx="1512887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29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</a:t>
            </a:r>
          </a:p>
        </p:txBody>
      </p:sp>
      <p:pic>
        <p:nvPicPr>
          <p:cNvPr id="9221" name="Picture 6" descr="an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1484313"/>
            <a:ext cx="2160587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7" descr="Рисунок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672020">
            <a:off x="3859213" y="2454275"/>
            <a:ext cx="17303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8" descr="Рисунок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543841">
            <a:off x="3851275" y="2492375"/>
            <a:ext cx="19446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6372225" y="2205038"/>
            <a:ext cx="2376488" cy="811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Один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971550" y="3860800"/>
            <a:ext cx="1728788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56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</a:t>
            </a:r>
          </a:p>
        </p:txBody>
      </p:sp>
      <p:pic>
        <p:nvPicPr>
          <p:cNvPr id="11275" name="Рисунок 4" descr="32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3213" y="3895725"/>
            <a:ext cx="2879725" cy="240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6588125" y="4652963"/>
            <a:ext cx="2087563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Два</a:t>
            </a:r>
          </a:p>
        </p:txBody>
      </p:sp>
      <p:pic>
        <p:nvPicPr>
          <p:cNvPr id="9228" name="Picture 13" descr="1_gif"/>
          <p:cNvPicPr>
            <a:picLocks noGrp="1" noChangeAspect="1" noChangeArrowheads="1"/>
          </p:cNvPicPr>
          <p:nvPr>
            <p:ph type="title"/>
          </p:nvPr>
        </p:nvPicPr>
        <p:blipFill>
          <a:blip r:embed="rId5"/>
          <a:srcRect/>
          <a:stretch>
            <a:fillRect/>
          </a:stretch>
        </p:blipFill>
        <p:spPr>
          <a:xfrm>
            <a:off x="7715272" y="142852"/>
            <a:ext cx="1143000" cy="1143000"/>
          </a:xfrm>
          <a:noFill/>
        </p:spPr>
      </p:pic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2555875" y="3068638"/>
            <a:ext cx="2160588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17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,,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86116" y="357166"/>
            <a:ext cx="2714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Ребусы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nimBg="1"/>
      <p:bldP spid="1127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Desktop\hello_html_m75097c4b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099" y="0"/>
            <a:ext cx="814390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hello_html_m469cf785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819152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7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42852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Разминка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214422"/>
            <a:ext cx="7498080" cy="5286412"/>
          </a:xfrm>
        </p:spPr>
        <p:txBody>
          <a:bodyPr>
            <a:noAutofit/>
          </a:bodyPr>
          <a:lstStyle/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Назовите наименьшее натуральное число. </a:t>
            </a: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Можно ли количество цветов в спектре радуги разделить на 3 без остатка?</a:t>
            </a: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Если температура воздуха была  - 8</a:t>
            </a: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а потом потеплело на 6</a:t>
            </a:r>
            <a:r>
              <a:rPr lang="ru-RU" sz="2400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положительной ли стала температура? </a:t>
            </a: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Сколько человек в трёх квартетах?</a:t>
            </a: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Чему равна сумма чисел, на которые показывают стрелки механических часов в 9 утра?</a:t>
            </a:r>
          </a:p>
          <a:p>
            <a:pPr lvl="0"/>
            <a:r>
              <a:rPr lang="ru-RU" sz="2400" dirty="0" smtClean="0">
                <a:latin typeface="Arial" pitchFamily="34" charset="0"/>
                <a:cs typeface="Arial" pitchFamily="34" charset="0"/>
              </a:rPr>
              <a:t>Сколько ног, хвостов и рогов у трёх коров?</a:t>
            </a:r>
          </a:p>
          <a:p>
            <a:pPr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Математическая шарада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928802"/>
            <a:ext cx="7498080" cy="4800600"/>
          </a:xfrm>
        </p:spPr>
        <p:txBody>
          <a:bodyPr/>
          <a:lstStyle/>
          <a:p>
            <a:pPr lvl="0"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Первую находим – вычисляем,</a:t>
            </a:r>
          </a:p>
          <a:p>
            <a:pPr lvl="0"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Много формул для нее мы знаем.</a:t>
            </a:r>
          </a:p>
          <a:p>
            <a:pPr lvl="0"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На второй же – митинги, парады, </a:t>
            </a:r>
          </a:p>
          <a:p>
            <a:pPr algn="ctr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Погулять по ней всегда мы рады.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29190" y="4786322"/>
            <a:ext cx="3500462" cy="114300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Площадь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Кроссворд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14480" y="1142984"/>
          <a:ext cx="6994550" cy="32315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9455"/>
                <a:gridCol w="699455"/>
                <a:gridCol w="699455"/>
                <a:gridCol w="699455"/>
                <a:gridCol w="699455"/>
                <a:gridCol w="699455"/>
                <a:gridCol w="699455"/>
                <a:gridCol w="699455"/>
                <a:gridCol w="699455"/>
                <a:gridCol w="699455"/>
              </a:tblGrid>
              <a:tr h="461646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4616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6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6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64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646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4616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71604" y="714356"/>
          <a:ext cx="662473" cy="365760"/>
        </p:xfrm>
        <a:graphic>
          <a:graphicData uri="http://schemas.openxmlformats.org/drawingml/2006/table">
            <a:tbl>
              <a:tblPr/>
              <a:tblGrid>
                <a:gridCol w="662473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714480" y="4643446"/>
            <a:ext cx="664373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Сумма длин сторон геометрической фигуры.                                    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Инструмент для измерения длины отрезка.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Правило, записанное с помощью букв.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Пройденный путь.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Арифметическое действие.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28860" y="1142984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П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57620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00562" y="1142984"/>
            <a:ext cx="714380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14942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29322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643702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8082" y="1142984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428860" y="1643050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Л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40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857620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00562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14942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929322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643702" y="1643050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28860" y="2071678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  О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14480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solidFill>
                  <a:schemeClr val="tx1"/>
                </a:solidFill>
              </a:rPr>
              <a:t> Ф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143240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857620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572000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214942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929322" y="207167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28860" y="2571744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 Щ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714480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dirty="0" smtClean="0">
                <a:solidFill>
                  <a:schemeClr val="tx1"/>
                </a:solidFill>
              </a:rPr>
              <a:t> Р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2428860" y="3000372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 А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3857620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143240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4572000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5214942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929322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6643702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7358082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8072462" y="3000372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2428860" y="3500438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Д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143240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3857620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4572000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5214942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5929322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6643702" y="3500438"/>
            <a:ext cx="642942" cy="4286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2428860" y="3929066"/>
            <a:ext cx="642942" cy="42862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   Ь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4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Математический диктант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Чтобы найти расстояние, надо скорость разделить на время. (-)</a:t>
            </a:r>
          </a:p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Скорость показывает, какое расстояние проходит объект за единицу времени. (+)</a:t>
            </a:r>
          </a:p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Чтобы найти время, надо расстояние разделить на скорость. (+)</a:t>
            </a:r>
          </a:p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Километры в час, метры в минуту, метры в секунду – это единицы измерения расстояния. (-)</a:t>
            </a:r>
          </a:p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Пешеход может двигаться со скоростью 60 км/ч. (-)</a:t>
            </a:r>
          </a:p>
          <a:p>
            <a:pPr lvl="0"/>
            <a:r>
              <a:rPr lang="ru-RU" b="1" dirty="0" smtClean="0">
                <a:latin typeface="Arial" pitchFamily="34" charset="0"/>
                <a:cs typeface="Arial" pitchFamily="34" charset="0"/>
              </a:rPr>
              <a:t>Время движения объекта можно выразить в часах, минутах, секундах. (+)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Задания со сменой установки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2285992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>
                <a:latin typeface="Arial" pitchFamily="34" charset="0"/>
                <a:cs typeface="Arial" pitchFamily="34" charset="0"/>
              </a:rPr>
              <a:t>43, 0, 55, 148, 1812</a:t>
            </a: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Задания со сменой установки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Сколько всего чисел?  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На каком месте стоит число, которое не является натуральным?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Какое число стоит после нуля?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На каком месте стоит трёхзначное число?</a:t>
            </a:r>
          </a:p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Назовите первое число.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Развитие смысловой памяти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Равные – доли,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Обыкновенные – дроби,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Числитель – знаменатель,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Неправильная – дробь,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Смешанное – число,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Окружность – круг,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Радиус – диаметр.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Задания на проверку внимания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285992"/>
            <a:ext cx="2286016" cy="22860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786182" y="2143116"/>
            <a:ext cx="2857520" cy="242889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643702" y="2357430"/>
            <a:ext cx="2286016" cy="221457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857356" y="2643182"/>
            <a:ext cx="92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57752" y="2928934"/>
            <a:ext cx="785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00958" y="2786058"/>
            <a:ext cx="571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497</TotalTime>
  <Words>435</Words>
  <Application>Microsoft Office PowerPoint</Application>
  <PresentationFormat>Экран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   Ситуация успеха на уроках математики для детей с нарушениями слуха</vt:lpstr>
      <vt:lpstr>Разминка</vt:lpstr>
      <vt:lpstr>Математическая шарада</vt:lpstr>
      <vt:lpstr>Кроссворд</vt:lpstr>
      <vt:lpstr>Математический диктант</vt:lpstr>
      <vt:lpstr>Задания со сменой установки</vt:lpstr>
      <vt:lpstr>Задания со сменой установки</vt:lpstr>
      <vt:lpstr>Развитие смысловой памяти</vt:lpstr>
      <vt:lpstr>Задания на проверку внимания</vt:lpstr>
      <vt:lpstr>Задания на развитие логического мышления</vt:lpstr>
      <vt:lpstr>Анаграммы</vt:lpstr>
      <vt:lpstr>Ребусы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63</cp:revision>
  <dcterms:created xsi:type="dcterms:W3CDTF">2016-12-27T17:17:35Z</dcterms:created>
  <dcterms:modified xsi:type="dcterms:W3CDTF">2019-03-07T12:12:47Z</dcterms:modified>
</cp:coreProperties>
</file>