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68AAC00-6E29-4D7E-973F-29D0F948EE99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8F5B7DF-36DF-4209-919E-104C9FE07385}">
      <dgm:prSet custT="1"/>
      <dgm:spPr/>
      <dgm:t>
        <a:bodyPr/>
        <a:lstStyle/>
        <a:p>
          <a:pPr rtl="0"/>
          <a:r>
            <a:rPr lang="ru-RU" sz="4000" b="1" baseline="0" dirty="0" smtClean="0">
              <a:solidFill>
                <a:schemeClr val="tx2"/>
              </a:solidFill>
            </a:rPr>
            <a:t>Домашняя работа</a:t>
          </a:r>
        </a:p>
        <a:p>
          <a:pPr rtl="0"/>
          <a:endParaRPr lang="ru-RU" sz="2900" b="1" baseline="0" dirty="0"/>
        </a:p>
      </dgm:t>
    </dgm:pt>
    <dgm:pt modelId="{DC1AC84A-2C1B-47E1-99DA-C733B325FD90}" type="parTrans" cxnId="{5E281EAF-9DF2-41F9-8E6B-07B62B4FD5F1}">
      <dgm:prSet/>
      <dgm:spPr/>
    </dgm:pt>
    <dgm:pt modelId="{0A302783-81C6-4B3A-9A0C-B72FC60C2329}" type="sibTrans" cxnId="{5E281EAF-9DF2-41F9-8E6B-07B62B4FD5F1}">
      <dgm:prSet/>
      <dgm:spPr/>
    </dgm:pt>
    <dgm:pt modelId="{CE4A3A6B-F105-455D-A0FA-05E4D765CDDE}" type="pres">
      <dgm:prSet presAssocID="{668AAC00-6E29-4D7E-973F-29D0F948EE99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19C69A4-A43B-4B99-B299-AEC241605C7A}" type="pres">
      <dgm:prSet presAssocID="{98F5B7DF-36DF-4209-919E-104C9FE07385}" presName="circle1" presStyleLbl="node1" presStyleIdx="0" presStyleCnt="1"/>
      <dgm:spPr/>
    </dgm:pt>
    <dgm:pt modelId="{A1DD2B0E-5806-473C-9EAB-B077A532F2C4}" type="pres">
      <dgm:prSet presAssocID="{98F5B7DF-36DF-4209-919E-104C9FE07385}" presName="space" presStyleCnt="0"/>
      <dgm:spPr/>
    </dgm:pt>
    <dgm:pt modelId="{6764565A-2C28-4678-931C-1FF0134BAA77}" type="pres">
      <dgm:prSet presAssocID="{98F5B7DF-36DF-4209-919E-104C9FE07385}" presName="rect1" presStyleLbl="alignAcc1" presStyleIdx="0" presStyleCnt="1"/>
      <dgm:spPr/>
      <dgm:t>
        <a:bodyPr/>
        <a:lstStyle/>
        <a:p>
          <a:endParaRPr lang="ru-RU"/>
        </a:p>
      </dgm:t>
    </dgm:pt>
    <dgm:pt modelId="{E0690925-4F36-4900-8CD6-804FA53820B4}" type="pres">
      <dgm:prSet presAssocID="{98F5B7DF-36DF-4209-919E-104C9FE07385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CC1ECE6-D5C6-46F9-927E-61C555E344EC}" type="presOf" srcId="{98F5B7DF-36DF-4209-919E-104C9FE07385}" destId="{6764565A-2C28-4678-931C-1FF0134BAA77}" srcOrd="0" destOrd="0" presId="urn:microsoft.com/office/officeart/2005/8/layout/target3"/>
    <dgm:cxn modelId="{B4187773-DDE5-4D9B-A08E-EE9BC99C15C7}" type="presOf" srcId="{98F5B7DF-36DF-4209-919E-104C9FE07385}" destId="{E0690925-4F36-4900-8CD6-804FA53820B4}" srcOrd="1" destOrd="0" presId="urn:microsoft.com/office/officeart/2005/8/layout/target3"/>
    <dgm:cxn modelId="{341A89AA-B1A8-4293-A57B-FF3D9B57C58B}" type="presOf" srcId="{668AAC00-6E29-4D7E-973F-29D0F948EE99}" destId="{CE4A3A6B-F105-455D-A0FA-05E4D765CDDE}" srcOrd="0" destOrd="0" presId="urn:microsoft.com/office/officeart/2005/8/layout/target3"/>
    <dgm:cxn modelId="{5E281EAF-9DF2-41F9-8E6B-07B62B4FD5F1}" srcId="{668AAC00-6E29-4D7E-973F-29D0F948EE99}" destId="{98F5B7DF-36DF-4209-919E-104C9FE07385}" srcOrd="0" destOrd="0" parTransId="{DC1AC84A-2C1B-47E1-99DA-C733B325FD90}" sibTransId="{0A302783-81C6-4B3A-9A0C-B72FC60C2329}"/>
    <dgm:cxn modelId="{CE3F3B9E-2643-439A-ADE7-C4866B50B445}" type="presParOf" srcId="{CE4A3A6B-F105-455D-A0FA-05E4D765CDDE}" destId="{519C69A4-A43B-4B99-B299-AEC241605C7A}" srcOrd="0" destOrd="0" presId="urn:microsoft.com/office/officeart/2005/8/layout/target3"/>
    <dgm:cxn modelId="{8DFDE6AB-54BD-42BF-87D6-112C81F73811}" type="presParOf" srcId="{CE4A3A6B-F105-455D-A0FA-05E4D765CDDE}" destId="{A1DD2B0E-5806-473C-9EAB-B077A532F2C4}" srcOrd="1" destOrd="0" presId="urn:microsoft.com/office/officeart/2005/8/layout/target3"/>
    <dgm:cxn modelId="{0964379B-232E-4084-BE61-0702F5429375}" type="presParOf" srcId="{CE4A3A6B-F105-455D-A0FA-05E4D765CDDE}" destId="{6764565A-2C28-4678-931C-1FF0134BAA77}" srcOrd="2" destOrd="0" presId="urn:microsoft.com/office/officeart/2005/8/layout/target3"/>
    <dgm:cxn modelId="{3869B1BE-8D67-4A40-BFB8-EF672BA97E63}" type="presParOf" srcId="{CE4A3A6B-F105-455D-A0FA-05E4D765CDDE}" destId="{E0690925-4F36-4900-8CD6-804FA53820B4}" srcOrd="3" destOrd="0" presId="urn:microsoft.com/office/officeart/2005/8/layout/target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F61640F-45F8-4818-B9B1-24C9AB23E222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514B0A5-FE6E-41C8-9F36-A35DBA517E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61640F-45F8-4818-B9B1-24C9AB23E222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14B0A5-FE6E-41C8-9F36-A35DBA517E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F61640F-45F8-4818-B9B1-24C9AB23E222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514B0A5-FE6E-41C8-9F36-A35DBA517E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61640F-45F8-4818-B9B1-24C9AB23E222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14B0A5-FE6E-41C8-9F36-A35DBA517E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F61640F-45F8-4818-B9B1-24C9AB23E222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5514B0A5-FE6E-41C8-9F36-A35DBA517E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61640F-45F8-4818-B9B1-24C9AB23E222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14B0A5-FE6E-41C8-9F36-A35DBA517E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61640F-45F8-4818-B9B1-24C9AB23E222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14B0A5-FE6E-41C8-9F36-A35DBA517E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61640F-45F8-4818-B9B1-24C9AB23E222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14B0A5-FE6E-41C8-9F36-A35DBA517E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F61640F-45F8-4818-B9B1-24C9AB23E222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14B0A5-FE6E-41C8-9F36-A35DBA517E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61640F-45F8-4818-B9B1-24C9AB23E222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14B0A5-FE6E-41C8-9F36-A35DBA517E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61640F-45F8-4818-B9B1-24C9AB23E222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14B0A5-FE6E-41C8-9F36-A35DBA517E0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F61640F-45F8-4818-B9B1-24C9AB23E222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514B0A5-FE6E-41C8-9F36-A35DBA517E0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Решение задач на вычисление массы и объема по плотности</a:t>
            </a:r>
            <a:endParaRPr lang="ru-RU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dirty="0" smtClean="0"/>
              <a:t>Спасибо за внимание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8197" name="Picture 5" descr="C:\Documents and Settings\1\Рабочий стол\подмигнул_files\i_007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643050"/>
            <a:ext cx="6286544" cy="4693953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457200" y="320040"/>
          <a:ext cx="72390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Documents and Settings\1\Рабочий стол\Домащняя работа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714480" y="1571612"/>
            <a:ext cx="5000660" cy="50006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751506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/>
              <a:t>Эксперимент№1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8">
              <a:buNone/>
            </a:pPr>
            <a:endParaRPr lang="ru-RU" sz="3670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2050" name="Picture 2" descr="C:\Documents and Settings\1\Рабочий стол\Открытый урок\плотность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214422"/>
            <a:ext cx="7215238" cy="5275277"/>
          </a:xfrm>
          <a:prstGeom prst="rect">
            <a:avLst/>
          </a:prstGeom>
          <a:noFill/>
        </p:spPr>
      </p:pic>
    </p:spTree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146" name="Picture 2" descr="C:\Documents and Settings\1\Рабочий стол\картофель_files\dhdhnndhndhudhnoe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571612"/>
            <a:ext cx="6511911" cy="4804795"/>
          </a:xfrm>
          <a:prstGeom prst="rect">
            <a:avLst/>
          </a:prstGeom>
          <a:noFill/>
        </p:spPr>
      </p:pic>
      <p:sp>
        <p:nvSpPr>
          <p:cNvPr id="7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Эксперимент №2</a:t>
            </a:r>
            <a:br>
              <a:rPr lang="ru-RU" dirty="0" smtClean="0"/>
            </a:br>
            <a:r>
              <a:rPr lang="ru-RU" dirty="0" smtClean="0"/>
              <a:t>«</a:t>
            </a:r>
            <a:r>
              <a:rPr lang="ru-RU" sz="4400" dirty="0" smtClean="0"/>
              <a:t>Загадочная</a:t>
            </a:r>
            <a:r>
              <a:rPr lang="ru-RU" dirty="0" smtClean="0"/>
              <a:t> картофелина»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Эксперимент №2 </a:t>
            </a:r>
            <a:br>
              <a:rPr lang="ru-RU" dirty="0" smtClean="0"/>
            </a:br>
            <a:r>
              <a:rPr lang="ru-RU" dirty="0" smtClean="0"/>
              <a:t>«Свежесть куриных яиц»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C:\Documents and Settings\1\Рабочий стол\куры_files\i_008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8398" y="1518620"/>
            <a:ext cx="7549750" cy="42678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463" y="144463"/>
            <a:ext cx="7620000" cy="650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dirty="0" smtClean="0"/>
              <a:t>Эксперимент №3 </a:t>
            </a:r>
            <a:br>
              <a:rPr lang="ru-RU" sz="4000" dirty="0" smtClean="0"/>
            </a:br>
            <a:r>
              <a:rPr lang="ru-RU" sz="4000" dirty="0" smtClean="0"/>
              <a:t>«Башня плотности»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 descr="C:\Documents and Settings\1\Рабочий стол\Открытый урок\Эксперименты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643050"/>
            <a:ext cx="6656172" cy="443798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smtClean="0"/>
              <a:t>Самостоятельная</a:t>
            </a:r>
            <a:r>
              <a:rPr lang="ru-RU" sz="4000" smtClean="0"/>
              <a:t> </a:t>
            </a:r>
            <a:r>
              <a:rPr lang="ru-RU" sz="4000" smtClean="0"/>
              <a:t>работа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170" name="Picture 2" descr="C:\Documents and Settings\1\Рабочий стол\лаб работа_files\i_007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643050"/>
            <a:ext cx="6429420" cy="442915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dirty="0" smtClean="0"/>
              <a:t>Домашнее задание : </a:t>
            </a:r>
            <a:br>
              <a:rPr lang="ru-RU" sz="4000" dirty="0" smtClean="0"/>
            </a:br>
            <a:r>
              <a:rPr lang="ru-RU" sz="4000" dirty="0" smtClean="0"/>
              <a:t>задачи №</a:t>
            </a:r>
            <a:r>
              <a:rPr lang="ru-RU" sz="4000" dirty="0" smtClean="0"/>
              <a:t>281 </a:t>
            </a:r>
            <a:r>
              <a:rPr lang="ru-RU" sz="4000" dirty="0" smtClean="0"/>
              <a:t>,</a:t>
            </a:r>
            <a:r>
              <a:rPr lang="ru-RU" sz="4000" dirty="0" smtClean="0"/>
              <a:t>283, 284.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098" name="Picture 2" descr="C:\Documents and Settings\1\Рабочий стол\Открытый урок\формула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413" y="1635125"/>
            <a:ext cx="7419975" cy="4705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117</TotalTime>
  <Words>29</Words>
  <Application>Microsoft Office PowerPoint</Application>
  <PresentationFormat>Экран (4:3)</PresentationFormat>
  <Paragraphs>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Изящная</vt:lpstr>
      <vt:lpstr>Решение задач на вычисление массы и объема по плотности</vt:lpstr>
      <vt:lpstr>Слайд 2</vt:lpstr>
      <vt:lpstr>Эксперимент№1</vt:lpstr>
      <vt:lpstr>            Эксперимент №2 «Загадочная картофелина» </vt:lpstr>
      <vt:lpstr>Эксперимент №2  «Свежесть куриных яиц»</vt:lpstr>
      <vt:lpstr>Слайд 6</vt:lpstr>
      <vt:lpstr>Эксперимент №3  «Башня плотности»</vt:lpstr>
      <vt:lpstr>Самостоятельная работа</vt:lpstr>
      <vt:lpstr>Домашнее задание :  задачи №281 ,283, 284.</vt:lpstr>
      <vt:lpstr>Спасибо за внимание.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Решение задач на вычисление массы и объема по плотности</dc:title>
  <dc:creator>Yuriy</dc:creator>
  <cp:lastModifiedBy>User</cp:lastModifiedBy>
  <cp:revision>18</cp:revision>
  <dcterms:created xsi:type="dcterms:W3CDTF">2010-11-05T11:08:33Z</dcterms:created>
  <dcterms:modified xsi:type="dcterms:W3CDTF">2018-10-11T07:51:57Z</dcterms:modified>
</cp:coreProperties>
</file>