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4" r:id="rId3"/>
    <p:sldId id="295" r:id="rId4"/>
    <p:sldId id="276" r:id="rId5"/>
    <p:sldId id="290" r:id="rId6"/>
    <p:sldId id="278" r:id="rId7"/>
    <p:sldId id="280" r:id="rId8"/>
    <p:sldId id="282" r:id="rId9"/>
    <p:sldId id="299" r:id="rId10"/>
    <p:sldId id="301" r:id="rId11"/>
    <p:sldId id="272" r:id="rId12"/>
    <p:sldId id="260" r:id="rId13"/>
    <p:sldId id="264" r:id="rId14"/>
    <p:sldId id="284" r:id="rId15"/>
    <p:sldId id="286" r:id="rId16"/>
    <p:sldId id="268" r:id="rId17"/>
    <p:sldId id="288" r:id="rId18"/>
    <p:sldId id="270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7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052F-47D7-4335-96F3-841E6653D256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7926-2943-4791-868D-5B13490380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589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052F-47D7-4335-96F3-841E6653D256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7926-2943-4791-868D-5B13490380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933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052F-47D7-4335-96F3-841E6653D256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7926-2943-4791-868D-5B13490380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516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052F-47D7-4335-96F3-841E6653D256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7926-2943-4791-868D-5B13490380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574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052F-47D7-4335-96F3-841E6653D256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7926-2943-4791-868D-5B13490380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60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052F-47D7-4335-96F3-841E6653D256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7926-2943-4791-868D-5B13490380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732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052F-47D7-4335-96F3-841E6653D256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7926-2943-4791-868D-5B13490380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567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052F-47D7-4335-96F3-841E6653D256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7926-2943-4791-868D-5B13490380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704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052F-47D7-4335-96F3-841E6653D256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7926-2943-4791-868D-5B13490380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098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052F-47D7-4335-96F3-841E6653D256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7926-2943-4791-868D-5B13490380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846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9052F-47D7-4335-96F3-841E6653D256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E7926-2943-4791-868D-5B13490380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207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9052F-47D7-4335-96F3-841E6653D256}" type="datetimeFigureOut">
              <a:rPr lang="ru-RU" smtClean="0"/>
              <a:t>31.01.2019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E7926-2943-4791-868D-5B13490380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456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5" Type="http://schemas.openxmlformats.org/officeDocument/2006/relationships/image" Target="../media/image29.png"/><Relationship Id="rId10" Type="http://schemas.microsoft.com/office/2007/relationships/hdphoto" Target="../media/hdphoto22.wdp"/><Relationship Id="rId4" Type="http://schemas.microsoft.com/office/2007/relationships/hdphoto" Target="../media/hdphoto19.wdp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microsoft.com/office/2007/relationships/hdphoto" Target="../media/hdphoto27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4.wdp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microsoft.com/office/2007/relationships/hdphoto" Target="../media/hdphoto26.wdp"/><Relationship Id="rId4" Type="http://schemas.microsoft.com/office/2007/relationships/hdphoto" Target="../media/hdphoto23.wdp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microsoft.com/office/2007/relationships/hdphoto" Target="../media/hdphoto28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0.wdp"/><Relationship Id="rId5" Type="http://schemas.openxmlformats.org/officeDocument/2006/relationships/image" Target="../media/image45.jpeg"/><Relationship Id="rId4" Type="http://schemas.microsoft.com/office/2007/relationships/hdphoto" Target="../media/hdphoto29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12" Type="http://schemas.microsoft.com/office/2007/relationships/hdphoto" Target="../media/hdphoto3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2.wdp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0" Type="http://schemas.microsoft.com/office/2007/relationships/hdphoto" Target="../media/hdphoto34.wdp"/><Relationship Id="rId4" Type="http://schemas.microsoft.com/office/2007/relationships/hdphoto" Target="../media/hdphoto31.wdp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microsoft.com/office/2007/relationships/hdphoto" Target="../media/hdphoto8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16.png"/><Relationship Id="rId10" Type="http://schemas.microsoft.com/office/2007/relationships/hdphoto" Target="../media/hdphoto12.wdp"/><Relationship Id="rId4" Type="http://schemas.microsoft.com/office/2007/relationships/hdphoto" Target="../media/hdphoto7.wdp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20.png"/><Relationship Id="rId10" Type="http://schemas.microsoft.com/office/2007/relationships/hdphoto" Target="../media/hdphoto14.wdp"/><Relationship Id="rId4" Type="http://schemas.microsoft.com/office/2007/relationships/hdphoto" Target="../media/hdphoto9.wdp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25.png"/><Relationship Id="rId10" Type="http://schemas.microsoft.com/office/2007/relationships/hdphoto" Target="../media/hdphoto18.wdp"/><Relationship Id="rId4" Type="http://schemas.microsoft.com/office/2007/relationships/hdphoto" Target="../media/hdphoto15.wdp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268" y="-120248"/>
            <a:ext cx="9252519" cy="6939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9712" y="1340768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548680"/>
            <a:ext cx="7776864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ГБОУ ШКОЛА №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1985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МОСКВА </a:t>
            </a:r>
          </a:p>
          <a:p>
            <a:pPr algn="ctr"/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4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РИТЯЖАТЕЛЬНЫЕ</a:t>
            </a:r>
          </a:p>
          <a:p>
            <a:pPr algn="ctr"/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ПРИЛАГАТЕЛЬНЫЕ</a:t>
            </a:r>
            <a:endParaRPr lang="ru-RU" sz="40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91880" y="4797152"/>
            <a:ext cx="4032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 ЛОГОПЕД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КРЫСАНОВА Е.А.</a:t>
            </a: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78" y="3987358"/>
            <a:ext cx="3330467" cy="2405228"/>
          </a:xfrm>
          <a:prstGeom prst="roundRect">
            <a:avLst>
              <a:gd name="adj" fmla="val 16667"/>
            </a:avLst>
          </a:prstGeom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 descr="C:\Users\Admin\Desktop\53_Mкопирование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689" y="4500977"/>
            <a:ext cx="1902562" cy="1845450"/>
          </a:xfrm>
          <a:prstGeom prst="rect">
            <a:avLst/>
          </a:prstGeom>
          <a:ln w="76200">
            <a:solidFill>
              <a:srgbClr val="FFC00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097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330" y="-81389"/>
            <a:ext cx="9252519" cy="693938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Windows\system32\config\systemprofile\Desktop\берлога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73374" y="784651"/>
            <a:ext cx="2674209" cy="4029885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Windows\system32\config\systemprofile\Desktop\нора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068825"/>
            <a:ext cx="3240360" cy="3676822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Windows\system32\config\systemprofile\Desktop\медведица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FilmGrain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36988" y="4293096"/>
            <a:ext cx="3709810" cy="2315351"/>
          </a:xfrm>
          <a:prstGeom prst="rect">
            <a:avLst/>
          </a:prstGeom>
          <a:ln w="57150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Windows\system32\config\systemprofile\Desktop\ежиха.PN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Texturizer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292080" y="620688"/>
            <a:ext cx="3631980" cy="2201200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6988" y="476672"/>
            <a:ext cx="4867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: «Где чей домик?»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43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798" y="-1"/>
            <a:ext cx="9252519" cy="6939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86" y="499382"/>
            <a:ext cx="2520281" cy="295232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683" y="404664"/>
            <a:ext cx="2443218" cy="295232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73016"/>
            <a:ext cx="2592288" cy="305251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501009"/>
            <a:ext cx="2592288" cy="322129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501010"/>
            <a:ext cx="2592288" cy="312452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Прямоугольник 1"/>
          <p:cNvSpPr/>
          <p:nvPr/>
        </p:nvSpPr>
        <p:spPr>
          <a:xfrm>
            <a:off x="2987824" y="1196753"/>
            <a:ext cx="28083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игра: </a:t>
            </a:r>
          </a:p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 напутал художник?»</a:t>
            </a:r>
          </a:p>
        </p:txBody>
      </p:sp>
    </p:spTree>
    <p:extLst>
      <p:ext uri="{BB962C8B-B14F-4D97-AF65-F5344CB8AC3E}">
        <p14:creationId xmlns:p14="http://schemas.microsoft.com/office/powerpoint/2010/main" val="2723079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"/>
            <a:ext cx="9252519" cy="6939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Windows\system32\config\systemprofile\Desktop\спит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35" y="1288900"/>
            <a:ext cx="3396569" cy="27049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Windows\system32\config\systemprofile\Desktop\потягив.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971" y="1288899"/>
            <a:ext cx="3749148" cy="26732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Windows\system32\config\systemprofile\Desktop\зевает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077072"/>
            <a:ext cx="3889424" cy="25908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400880"/>
            <a:ext cx="8928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Динамическая пауза. «Что делает маленький лисёнок?»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221088"/>
            <a:ext cx="1835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спит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32240" y="4221088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потягивается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28184" y="5157192"/>
            <a:ext cx="2915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сладко зевает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011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165" y="-240412"/>
            <a:ext cx="9252519" cy="6939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 descr="C:\Windows\system32\config\systemprofile\Desktop\чистит зуб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5" y="3906309"/>
            <a:ext cx="3401753" cy="245485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C0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3074" name="Picture 2" descr="C:\Windows\system32\config\systemprofile\Desktop\зарядка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47" y="785571"/>
            <a:ext cx="2738992" cy="2738991"/>
          </a:xfrm>
          <a:prstGeom prst="rect">
            <a:avLst/>
          </a:prstGeom>
          <a:ln w="57150" cap="rnd">
            <a:solidFill>
              <a:schemeClr val="accent3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 prst="angle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Windows\system32\config\systemprofile\Desktop\кушает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47" y="3906309"/>
            <a:ext cx="3864261" cy="252143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323528" y="260649"/>
            <a:ext cx="82262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Динамическая пауза «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делают маленький лисёнок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3490959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елает зарядку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17719" y="6417800"/>
            <a:ext cx="218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кушает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 descr="C:\Windows\system32\config\systemprofile\Desktop\лис бегает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201" y="785571"/>
            <a:ext cx="2713459" cy="2705388"/>
          </a:xfrm>
          <a:prstGeom prst="rect">
            <a:avLst/>
          </a:prstGeom>
          <a:ln w="57150" cap="rnd">
            <a:solidFill>
              <a:schemeClr val="accent4">
                <a:lumMod val="75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436096" y="6237312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чистит зубки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19873" y="2276872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бегает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344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384" y="-1"/>
            <a:ext cx="9252519" cy="6939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Windows\system32\config\systemprofile\Desktop\скакалки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53342"/>
            <a:ext cx="2257425" cy="356235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099" name="Picture 3" descr="C:\Windows\system32\config\systemprofile\Desktop\лис пишет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264160"/>
            <a:ext cx="2736304" cy="332508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C0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4102" name="Picture 6" descr="C:\Windows\system32\config\systemprofile\Desktop\купается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667" y="2215926"/>
            <a:ext cx="3068424" cy="3637181"/>
          </a:xfrm>
          <a:prstGeom prst="rect">
            <a:avLst/>
          </a:prstGeom>
          <a:ln w="57150" cap="rnd">
            <a:solidFill>
              <a:schemeClr val="accent3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980729"/>
            <a:ext cx="7128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Динамическая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пауза «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делает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маленький лисёнок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6093297"/>
            <a:ext cx="1872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прыгает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59831" y="6093297"/>
            <a:ext cx="2897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купается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60232" y="5661248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читает книги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4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314" y="-81389"/>
            <a:ext cx="9252519" cy="6939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15" y="-2625"/>
            <a:ext cx="2878318" cy="21781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0"/>
            <a:ext cx="2880320" cy="20162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1988840"/>
            <a:ext cx="3096343" cy="22322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15" y="4325331"/>
            <a:ext cx="3238357" cy="23440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296015"/>
            <a:ext cx="3312368" cy="24453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181515" y="2996954"/>
            <a:ext cx="24462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00192" y="2420888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«Встреча с заколдованными животными»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267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"/>
            <a:ext cx="9252519" cy="6939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Windows\system32\config\systemprofile\Desktop\студия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93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Windows\system32\config\systemprofile\Desktop\лиса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53470"/>
            <a:ext cx="2960779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476672"/>
            <a:ext cx="6912768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игра:  «Лиса на телепередаче»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097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04" y="0"/>
            <a:ext cx="9408028" cy="7056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1052736"/>
            <a:ext cx="63367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игра:</a:t>
            </a:r>
          </a:p>
          <a:p>
            <a:pPr algn="ctr"/>
            <a:r>
              <a:rPr lang="ru-RU" sz="44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«Пожелания лисе »</a:t>
            </a:r>
            <a:endParaRPr lang="ru-RU" sz="44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Windows\system32\config\systemprofile\Desktop\корз 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osiaicBubbl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3068960"/>
            <a:ext cx="3600399" cy="3640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16016" y="3789040"/>
            <a:ext cx="40324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пожелания  детей лисе  «складываются» в корзину.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779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637" y="0"/>
            <a:ext cx="9252519" cy="6939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Объект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5311" y="1972132"/>
            <a:ext cx="4754962" cy="42651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683568" y="404664"/>
            <a:ext cx="792088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3600" b="1" cap="all" dirty="0" smtClean="0">
              <a:ln/>
              <a:solidFill>
                <a:srgbClr val="0070C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6350" stA="55000" endA="50" endPos="85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4000" b="1" cap="all" dirty="0" smtClean="0">
                <a:ln/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6350" stA="55000" endA="50" endPos="85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</a:t>
            </a:r>
            <a:r>
              <a:rPr lang="ru-RU" sz="4000" b="1" cap="all" dirty="0" smtClean="0">
                <a:ln/>
                <a:solidFill>
                  <a:schemeClr val="accent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6350" stA="55000" endA="50" endPos="85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cap="all" dirty="0">
                <a:ln/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6350" stA="55000" endA="50" endPos="85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ru-RU" sz="4000" b="1" cap="all" dirty="0">
                <a:ln/>
                <a:solidFill>
                  <a:schemeClr val="accent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6350" stA="55000" endA="50" endPos="85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cap="all" dirty="0">
                <a:ln/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6350" stA="55000" endA="50" endPos="85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48709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"/>
            <a:ext cx="9252519" cy="6939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Windows\system32\config\systemprofile\Desktop\хвост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00149"/>
            <a:ext cx="3419475" cy="2171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pic>
        <p:nvPicPr>
          <p:cNvPr id="1027" name="Picture 3" descr="C:\Windows\system32\config\systemprofile\Desktop\глаза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ement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6935" y="3995326"/>
            <a:ext cx="3396676" cy="22427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pic>
        <p:nvPicPr>
          <p:cNvPr id="1028" name="Picture 4" descr="C:\Windows\system32\config\systemprofile\Desktop\лапы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ement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729" y="1204274"/>
            <a:ext cx="3562350" cy="2243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pic>
        <p:nvPicPr>
          <p:cNvPr id="1029" name="Picture 5" descr="C:\Windows\system32\config\systemprofile\Desktop\шерсть.PN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ement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4" y="3933056"/>
            <a:ext cx="3744196" cy="2305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107504" y="404664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Дидактическая игра: «Угадай, кто это?»</a:t>
            </a:r>
            <a:endParaRPr lang="ru-RU" sz="36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870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"/>
            <a:ext cx="9252519" cy="6939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Windows\system32\config\systemprofile\Desktop\раск книг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28534"/>
            <a:ext cx="9252518" cy="691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Windows\system32\config\systemprofile\Desktop\лиса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3816424" cy="53285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12160" y="1988840"/>
            <a:ext cx="20882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Лиса живёт в книгах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020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49" y="-65756"/>
            <a:ext cx="9252519" cy="6939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Windows\system32\config\systemprofile\Desktop\книга 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00282"/>
            <a:ext cx="4579019" cy="576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41777" y="476672"/>
            <a:ext cx="324035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мелкой моторики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 «Замок»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двери висит замок.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его открыть бы смог,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Потянули, покрутили, постучали и открыли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870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"/>
            <a:ext cx="9252519" cy="6939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Windows\system32\config\systemprofile\Desktop\раск книг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62166" cy="693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Windows\system32\config\systemprofile\Desktop\белка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WatercolorSponge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7544" y="627811"/>
            <a:ext cx="3777209" cy="294481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 prst="angle"/>
            <a:contourClr>
              <a:srgbClr val="FFFFFF"/>
            </a:contourClr>
          </a:sp3d>
          <a:extLst/>
        </p:spPr>
      </p:pic>
      <p:pic>
        <p:nvPicPr>
          <p:cNvPr id="5" name="Picture 4" descr="C:\Windows\system32\config\systemprofile\Desktop\заяц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FilmGrain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8638" y="3645024"/>
            <a:ext cx="3495019" cy="2586263"/>
          </a:xfrm>
          <a:prstGeom prst="roundRect">
            <a:avLst>
              <a:gd name="adj" fmla="val 16667"/>
            </a:avLst>
          </a:prstGeom>
          <a:ln w="57150">
            <a:solidFill>
              <a:schemeClr val="bg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angle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Windows\system32\config\systemprofile\Desktop\медведь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MosiaicBubbles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862399" y="627812"/>
            <a:ext cx="3849797" cy="304324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 prst="angle"/>
            <a:contourClr>
              <a:srgbClr val="FFFFFF"/>
            </a:contourClr>
          </a:sp3d>
          <a:extLst/>
        </p:spPr>
      </p:pic>
      <p:pic>
        <p:nvPicPr>
          <p:cNvPr id="7" name="Picture 5" descr="C:\Windows\system32\config\systemprofile\Desktop\ежик.PN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944746" y="3729126"/>
            <a:ext cx="3680368" cy="2511222"/>
          </a:xfrm>
          <a:prstGeom prst="roundRect">
            <a:avLst>
              <a:gd name="adj" fmla="val 16667"/>
            </a:avLst>
          </a:prstGeom>
          <a:ln w="57150">
            <a:solidFill>
              <a:schemeClr val="bg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angle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332656"/>
            <a:ext cx="6480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: Кто пришёл в </a:t>
            </a: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гости к лисе?</a:t>
            </a:r>
            <a:endParaRPr lang="ru-RU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325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9209"/>
            <a:ext cx="9252519" cy="6939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Windows\system32\config\systemprofile\Desktop\белка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88063" y="1052736"/>
            <a:ext cx="3816421" cy="31080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099" name="Picture 3" descr="C:\Windows\system32\config\systemprofile\Desktop\ежик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36432" y="3744511"/>
            <a:ext cx="4096008" cy="26368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100" name="Picture 4" descr="C:\Windows\system32\config\systemprofile\Desktop\шишка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FilmGrain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632" y="1268760"/>
            <a:ext cx="1525824" cy="20205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1" name="Picture 5" descr="C:\Windows\system32\config\systemprofile\Desktop\яблоко.PN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aintBrush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36430" y="1268759"/>
            <a:ext cx="2079785" cy="20489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323526" y="5062919"/>
            <a:ext cx="32403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: «Кого чем угостим?»</a:t>
            </a:r>
            <a:endParaRPr lang="ru-RU" sz="32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486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068" y="-105595"/>
            <a:ext cx="9252519" cy="6939389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Windows\system32\config\systemprofile\Desktop\медведь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764704"/>
            <a:ext cx="4716016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Windows\system32\config\systemprofile\Desktop\заяц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16016" y="3675074"/>
            <a:ext cx="4137690" cy="2813702"/>
          </a:xfrm>
          <a:prstGeom prst="roundRect">
            <a:avLst>
              <a:gd name="adj" fmla="val 16667"/>
            </a:avLst>
          </a:prstGeom>
          <a:ln w="57150">
            <a:solidFill>
              <a:schemeClr val="accent1">
                <a:lumMod val="7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Windows\system32\config\systemprofile\Desktop\мёд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64" y="3789039"/>
            <a:ext cx="2067372" cy="254995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 prst="relaxedInset"/>
            <a:contourClr>
              <a:srgbClr val="FFFFFF"/>
            </a:contourClr>
          </a:sp3d>
          <a:extLst/>
        </p:spPr>
      </p:pic>
      <p:pic>
        <p:nvPicPr>
          <p:cNvPr id="5125" name="Picture 5" descr="C:\Windows\system32\config\systemprofile\Desktop\морковь.PN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683801"/>
            <a:ext cx="1676400" cy="265519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5148064" y="764704"/>
            <a:ext cx="33123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b="1" dirty="0" smtClean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«Кого чем </a:t>
            </a: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угостим ?»</a:t>
            </a:r>
            <a:endParaRPr lang="ru-RU" sz="32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193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672" y="-1"/>
            <a:ext cx="9252519" cy="6939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Windows\system32\config\systemprofile\Desktop\шахматы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17430"/>
            <a:ext cx="7848872" cy="5895945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3688" y="332656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: « Лесные шахматы»</a:t>
            </a:r>
            <a:endParaRPr lang="ru-RU" sz="32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8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47" y="0"/>
            <a:ext cx="9252519" cy="6939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Windows\system32\config\systemprofile\Desktop\дупло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76672"/>
            <a:ext cx="3061028" cy="35125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  <a:extLst/>
        </p:spPr>
      </p:pic>
      <p:pic>
        <p:nvPicPr>
          <p:cNvPr id="1027" name="Picture 3" descr="C:\Windows\system32\config\systemprofile\Desktop\кустик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50373" y="3297252"/>
            <a:ext cx="2893610" cy="3558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Windows\system32\config\systemprofile\Desktop\белка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WatercolorSponge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9511" y="4149077"/>
            <a:ext cx="3217641" cy="237425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 prst="angle"/>
            <a:contourClr>
              <a:srgbClr val="C0C0C0"/>
            </a:contourClr>
          </a:sp3d>
          <a:extLst/>
        </p:spPr>
      </p:pic>
      <p:pic>
        <p:nvPicPr>
          <p:cNvPr id="1029" name="Picture 5" descr="C:\Windows\system32\config\systemprofile\Desktop\заяц.PN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Texturizer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12160" y="692696"/>
            <a:ext cx="2664296" cy="2640348"/>
          </a:xfrm>
          <a:prstGeom prst="rect">
            <a:avLst/>
          </a:prstGeom>
          <a:ln w="76200" cap="rnd">
            <a:solidFill>
              <a:srgbClr val="FFC0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 prst="softRound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68533" y="1772816"/>
            <a:ext cx="26996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: «Где чей домик?»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11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186</Words>
  <Application>Microsoft Office PowerPoint</Application>
  <PresentationFormat>Экран (4:3)</PresentationFormat>
  <Paragraphs>51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30</cp:revision>
  <dcterms:created xsi:type="dcterms:W3CDTF">2019-01-25T17:01:06Z</dcterms:created>
  <dcterms:modified xsi:type="dcterms:W3CDTF">2019-01-31T10:10:38Z</dcterms:modified>
</cp:coreProperties>
</file>