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www.wallpage.ru/imgbig/wallpapers_73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3505200" cy="297241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7651" name="AutoShape 6" descr="http://imgpic.com/gallery/canyon/canyon_0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52" name="AutoShape 8" descr="http://imgpic.com/gallery/canyon/canyon_0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3562" name="Picture 10" descr="https://im0-tub-ru.yandex.net/i?id=92596e2b85a34543ee8028d1496ee3a3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429000"/>
            <a:ext cx="3784600" cy="283845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7654" name="TextBox 6"/>
          <p:cNvSpPr txBox="1">
            <a:spLocks noChangeArrowheads="1"/>
          </p:cNvSpPr>
          <p:nvPr/>
        </p:nvSpPr>
        <p:spPr bwMode="auto">
          <a:xfrm>
            <a:off x="990600" y="6019800"/>
            <a:ext cx="152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/>
              <a:t>  Нил</a:t>
            </a:r>
          </a:p>
        </p:txBody>
      </p:sp>
      <p:pic>
        <p:nvPicPr>
          <p:cNvPr id="23564" name="Picture 12" descr="http://alminda.ru/resources/i13912-image-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8470" y="228600"/>
            <a:ext cx="4783548" cy="26670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7656" name="TextBox 8"/>
          <p:cNvSpPr txBox="1">
            <a:spLocks noChangeArrowheads="1"/>
          </p:cNvSpPr>
          <p:nvPr/>
        </p:nvSpPr>
        <p:spPr bwMode="auto">
          <a:xfrm>
            <a:off x="5715000" y="2819400"/>
            <a:ext cx="1752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Евфрат</a:t>
            </a:r>
          </a:p>
        </p:txBody>
      </p:sp>
      <p:pic>
        <p:nvPicPr>
          <p:cNvPr id="23566" name="Picture 14" descr="https://avatars.mds.yandex.net/get-pdb/225396/4f980ca3-63f5-4fad-a764-88a38c77a0ef/s1200?webp=fal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8600" y="3452812"/>
            <a:ext cx="4817533" cy="2709863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7658" name="TextBox 10"/>
          <p:cNvSpPr txBox="1">
            <a:spLocks noChangeArrowheads="1"/>
          </p:cNvSpPr>
          <p:nvPr/>
        </p:nvSpPr>
        <p:spPr bwMode="auto">
          <a:xfrm>
            <a:off x="5867400" y="60960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    Волга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4" descr="https://gavrilova-bal-ds26.edumsko.ru/uploads/9000/31172/section/591958/2017_Bezopasnost_/Krugovorot_vody_v_prirode/U2sJvfewbfA.jpg?150964332087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13318" name="Picture 6" descr="https://gavrilova-bal-ds26.edumsko.ru/uploads/9000/31172/section/591958/2017_Bezopasnost_/Krugovorot_vody_v_prirode/U2sJvfewbfA.jpg?15096433208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s://ds04.infourok.ru/uploads/ex/04b0/0003ae2f-738805f6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www.chuchotezvous.ru/images/joomgallery/originals/__28/__34/__344/egyptian-mummies1_6_20161218_1641795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743700" cy="44958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5366" name="Picture 6" descr="http://sparklette.net/archives/945/mummy-coffin2.jpg"/>
          <p:cNvPicPr>
            <a:picLocks noChangeAspect="1" noChangeArrowheads="1"/>
          </p:cNvPicPr>
          <p:nvPr/>
        </p:nvPicPr>
        <p:blipFill>
          <a:blip r:embed="rId3" cstate="print"/>
          <a:srcRect b="4762"/>
          <a:stretch>
            <a:fillRect/>
          </a:stretch>
        </p:blipFill>
        <p:spPr bwMode="auto">
          <a:xfrm>
            <a:off x="4267200" y="3374570"/>
            <a:ext cx="4876800" cy="3483429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6" descr="https://avatarko.ru/img/kartinka/31/voda_listya_30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Заголовок 1"/>
          <p:cNvSpPr>
            <a:spLocks noGrp="1"/>
          </p:cNvSpPr>
          <p:nvPr>
            <p:ph type="title"/>
          </p:nvPr>
        </p:nvSpPr>
        <p:spPr>
          <a:xfrm>
            <a:off x="330200" y="190500"/>
            <a:ext cx="8915400" cy="2286000"/>
          </a:xfrm>
        </p:spPr>
        <p:txBody>
          <a:bodyPr/>
          <a:lstStyle/>
          <a:p>
            <a:pPr algn="ctr" eaLnBrk="1" hangingPunct="1"/>
            <a:r>
              <a:rPr lang="ru-RU" sz="5400" b="1" smtClean="0">
                <a:solidFill>
                  <a:srgbClr val="0404B8"/>
                </a:solidFill>
              </a:rPr>
              <a:t>22 марта – </a:t>
            </a:r>
            <a:br>
              <a:rPr lang="ru-RU" sz="5400" b="1" smtClean="0">
                <a:solidFill>
                  <a:srgbClr val="0404B8"/>
                </a:solidFill>
              </a:rPr>
            </a:br>
            <a:r>
              <a:rPr lang="ru-RU" sz="5400" b="1" smtClean="0">
                <a:solidFill>
                  <a:srgbClr val="0404B8"/>
                </a:solidFill>
              </a:rPr>
              <a:t>Всемирный день воды</a:t>
            </a:r>
          </a:p>
        </p:txBody>
      </p:sp>
      <p:sp>
        <p:nvSpPr>
          <p:cNvPr id="31748" name="AutoShape 4" descr="https://avatarko.ru/img/kartinka/31/voda_listya_3034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yaposad.ru/upload/news/187/origina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5715000" y="1447800"/>
            <a:ext cx="1371600" cy="53340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 descr="C:\Users\ADMIN\Desktop\чайник\IMG_08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533400"/>
            <a:ext cx="1981200" cy="160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sp>
        <p:nvSpPr>
          <p:cNvPr id="32773" name="TextBox 6"/>
          <p:cNvSpPr txBox="1">
            <a:spLocks noChangeArrowheads="1"/>
          </p:cNvSpPr>
          <p:nvPr/>
        </p:nvSpPr>
        <p:spPr bwMode="auto">
          <a:xfrm>
            <a:off x="7010400" y="152400"/>
            <a:ext cx="1981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ru-RU" sz="2400">
                <a:solidFill>
                  <a:schemeClr val="bg1"/>
                </a:solidFill>
                <a:latin typeface="Constantia" pitchFamily="18" charset="0"/>
              </a:rPr>
              <a:t>Перегонка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305800" cy="12192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>
                <a:solidFill>
                  <a:srgbClr val="FF0000"/>
                </a:solidFill>
              </a:rPr>
              <a:t>ВОДА – ЧУДО ПРИРОДЫ</a:t>
            </a:r>
          </a:p>
        </p:txBody>
      </p:sp>
      <p:pic>
        <p:nvPicPr>
          <p:cNvPr id="20484" name="Picture 4" descr="https://www.1zoom.ru/big2/93/284387-dikem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1" y="1524000"/>
            <a:ext cx="4495800" cy="2528888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0486" name="Picture 6" descr="https://mota.ru/upload/wallpapers/2011/02/21/09/03/24272/mota_ru_1022120-1366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524000"/>
            <a:ext cx="4201517" cy="25146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0490" name="Picture 10" descr="http://widefon.com/_ld/143/474401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191000"/>
            <a:ext cx="4495800" cy="25146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0492" name="Picture 12" descr="http://www.city-data.com/forum/attachments/photography/57393d1265045549-water-world-rivers-rivulets-streams-lakes-huka-fall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4191000"/>
            <a:ext cx="4191000" cy="25146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</Words>
  <Application>Microsoft Office PowerPoint</Application>
  <PresentationFormat>Экран (4:3)</PresentationFormat>
  <Paragraphs>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Constantia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22 марта –  Всемирный день воды</vt:lpstr>
      <vt:lpstr>Презентация PowerPoint</vt:lpstr>
      <vt:lpstr> ВОДА – ЧУДО ПРИРОДЫ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</dc:creator>
  <cp:lastModifiedBy>User</cp:lastModifiedBy>
  <cp:revision>2</cp:revision>
  <dcterms:created xsi:type="dcterms:W3CDTF">2019-01-19T06:10:17Z</dcterms:created>
  <dcterms:modified xsi:type="dcterms:W3CDTF">2019-01-23T05:15:45Z</dcterms:modified>
</cp:coreProperties>
</file>