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43100" y="152400"/>
            <a:ext cx="5257800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Кристаллическая решетка с водородными связями воды</a:t>
            </a:r>
          </a:p>
          <a:p>
            <a:pPr algn="ctr" eaLnBrk="1" hangingPunct="1">
              <a:defRPr/>
            </a:pP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3316" name="Picture 4" descr="http://images.myshared.ru/17/1036574/slide_10.jpg"/>
          <p:cNvPicPr>
            <a:picLocks noChangeAspect="1" noChangeArrowheads="1"/>
          </p:cNvPicPr>
          <p:nvPr/>
        </p:nvPicPr>
        <p:blipFill>
          <a:blip r:embed="rId2" cstate="print"/>
          <a:srcRect l="1000" t="41333" r="59000" b="16000"/>
          <a:stretch>
            <a:fillRect/>
          </a:stretch>
        </p:blipFill>
        <p:spPr bwMode="auto">
          <a:xfrm>
            <a:off x="304800" y="1447800"/>
            <a:ext cx="3905250" cy="3124200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13318" name="Picture 6" descr="http://aikido-mariel.ru/misc/i/gallery/60373/21515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3124200"/>
            <a:ext cx="4470400" cy="3352800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404B8"/>
                </a:solidFill>
              </a:rPr>
              <a:t>Титаник</a:t>
            </a:r>
          </a:p>
        </p:txBody>
      </p:sp>
      <p:pic>
        <p:nvPicPr>
          <p:cNvPr id="17411" name="Содержимое 4" descr="http://tunnel.ru/media/images/2016-09/post_comment/416329/at968438628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914400"/>
            <a:ext cx="9144000" cy="5867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00FF"/>
                </a:solidFill>
              </a:rPr>
              <a:t>Вода в твёрдом состояние:</a:t>
            </a:r>
          </a:p>
        </p:txBody>
      </p:sp>
      <p:pic>
        <p:nvPicPr>
          <p:cNvPr id="9219" name="Picture 6" descr="179333724546617861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066800"/>
            <a:ext cx="57912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220" name="Picture 8" descr="2fo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3619500"/>
            <a:ext cx="51816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8437" name="Rectangle 9"/>
          <p:cNvSpPr>
            <a:spLocks noChangeArrowheads="1"/>
          </p:cNvSpPr>
          <p:nvPr/>
        </p:nvSpPr>
        <p:spPr bwMode="auto">
          <a:xfrm>
            <a:off x="5867400" y="1219200"/>
            <a:ext cx="327660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ru-RU" sz="4400" b="1" u="sng">
                <a:solidFill>
                  <a:srgbClr val="3333CC"/>
                </a:solidFill>
              </a:rPr>
              <a:t>Айсберг</a:t>
            </a:r>
          </a:p>
        </p:txBody>
      </p:sp>
      <p:sp>
        <p:nvSpPr>
          <p:cNvPr id="18438" name="Rectangle 10"/>
          <p:cNvSpPr>
            <a:spLocks noChangeArrowheads="1"/>
          </p:cNvSpPr>
          <p:nvPr/>
        </p:nvSpPr>
        <p:spPr bwMode="auto">
          <a:xfrm>
            <a:off x="914400" y="5029200"/>
            <a:ext cx="304800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ru-RU" sz="4400" b="1" u="sng">
                <a:solidFill>
                  <a:srgbClr val="3333CC"/>
                </a:solidFill>
              </a:rPr>
              <a:t>Лёд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http://www.kartinkijane.ru/pic/201304/2560x1440/kartinkijane.ru-1493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28575" y="457200"/>
            <a:ext cx="9390063" cy="5791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838200" y="685800"/>
            <a:ext cx="4876800" cy="8382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0404B8"/>
                </a:solidFill>
              </a:rPr>
              <a:t>Электростанции </a:t>
            </a:r>
          </a:p>
        </p:txBody>
      </p:sp>
      <p:sp>
        <p:nvSpPr>
          <p:cNvPr id="20483" name="AutoShape 5" descr="https://million-wallpapers.ru/wallpapers/6/8/42425659292057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7415" name="Picture 7" descr="https://million-wallpapers.ru/wallpapers/6/8/4242565929205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90800"/>
            <a:ext cx="6400800" cy="42672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7417" name="Picture 9" descr="http://mygazeta.com/i/2010/02/Modern_windmills_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152400"/>
            <a:ext cx="3200400" cy="479825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5" descr="https://i1.wallbox.ru/wallpapers/main2/201727/1499261262595ce94ec52a97.1316221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8439" name="Picture 7" descr="https://i1.wallbox.ru/wallpapers/main2/201727/1499261262595ce94ec52a97.13162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199" y="160338"/>
            <a:ext cx="6228087" cy="342106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8441" name="Picture 9" descr="https://img-fotki.yandex.ru/get/5313/64843573.55/0_747d7_ee4a7dd2_or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99" y="3657600"/>
            <a:ext cx="7419109" cy="32004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8443" name="Picture 11" descr="https://im0-tub-ru.yandex.net/i?id=a449b896a4df99175afae44eb012613e-l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672"/>
            <a:ext cx="3356262" cy="2915274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3" descr="oboi-na-stol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/>
          </a:p>
        </p:txBody>
      </p:sp>
      <p:sp>
        <p:nvSpPr>
          <p:cNvPr id="22531" name="AutoShape 5" descr="oboi-na-stol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/>
          </a:p>
        </p:txBody>
      </p:sp>
      <p:sp>
        <p:nvSpPr>
          <p:cNvPr id="22532" name="AutoShape 7" descr="oboi-na-stol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/>
          </a:p>
        </p:txBody>
      </p:sp>
      <p:sp>
        <p:nvSpPr>
          <p:cNvPr id="22533" name="AutoShape 9" descr="oboi-na-stol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/>
          </a:p>
        </p:txBody>
      </p:sp>
      <p:sp>
        <p:nvSpPr>
          <p:cNvPr id="22534" name="AutoShape 13" descr="nastol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/>
          </a:p>
        </p:txBody>
      </p:sp>
      <p:sp>
        <p:nvSpPr>
          <p:cNvPr id="22535" name="AutoShape 15" descr="nastol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/>
          </a:p>
        </p:txBody>
      </p:sp>
      <p:sp>
        <p:nvSpPr>
          <p:cNvPr id="22536" name="AutoShape 17" descr="Seasons_Autumn_Foliage_39719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/>
          </a:p>
        </p:txBody>
      </p:sp>
      <p:sp>
        <p:nvSpPr>
          <p:cNvPr id="22537" name="AutoShape 19" descr="Seasons_Autumn_Foliage_39719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/>
          </a:p>
        </p:txBody>
      </p:sp>
      <p:sp>
        <p:nvSpPr>
          <p:cNvPr id="22538" name="Rectangle 20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9900"/>
                </a:solidFill>
              </a:rPr>
              <a:t>Весна</a:t>
            </a:r>
            <a:r>
              <a:rPr lang="en-US" b="1" smtClean="0"/>
              <a:t>/</a:t>
            </a:r>
            <a:r>
              <a:rPr lang="ru-RU" b="1" smtClean="0">
                <a:solidFill>
                  <a:srgbClr val="FF3300"/>
                </a:solidFill>
              </a:rPr>
              <a:t>Осень</a:t>
            </a:r>
          </a:p>
        </p:txBody>
      </p:sp>
      <p:pic>
        <p:nvPicPr>
          <p:cNvPr id="22539" name="Picture 23" descr="2fons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685800"/>
            <a:ext cx="9144000" cy="3276600"/>
          </a:xfrm>
          <a:noFill/>
        </p:spPr>
      </p:pic>
      <p:pic>
        <p:nvPicPr>
          <p:cNvPr id="22540" name="Picture 24" descr="nastol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3962400"/>
            <a:ext cx="9144000" cy="2895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404B8"/>
                </a:solidFill>
              </a:rPr>
              <a:t>Поверхностное натяжение</a:t>
            </a:r>
          </a:p>
        </p:txBody>
      </p:sp>
      <p:pic>
        <p:nvPicPr>
          <p:cNvPr id="10245" name="Picture 5" descr="http://chemistry-chemists.com/N8_2013/P11/gerrid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14400"/>
            <a:ext cx="5564724" cy="3471905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"/>
          </a:effectLst>
        </p:spPr>
      </p:pic>
      <p:pic>
        <p:nvPicPr>
          <p:cNvPr id="10247" name="Picture 7" descr="http://prazdnikblog.info/wp-content/uploads/2015/07/2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3412892"/>
            <a:ext cx="4405794" cy="3187933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wx10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5" descr="photofacefun_com_15210238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14825"/>
            <a:ext cx="19812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http://www.stranasporta.ru/images/kakvibrat/vybiraem_konki_vzroslie/t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905000"/>
            <a:ext cx="4724400" cy="47244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2296" name="Picture 8" descr="https://content.choiz.me/uploads/2017-04/70fdf2edcbbab3736539c7da0ab5ed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275" y="3762822"/>
            <a:ext cx="4499725" cy="271417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560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2292" name="Picture 4" descr="https://inform-ua.info/uploads/2016/08/14725687453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6200"/>
            <a:ext cx="5244352" cy="29718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PresentationFormat>Экран (4:3)</PresentationFormat>
  <Paragraphs>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Титаник</vt:lpstr>
      <vt:lpstr>Вода в твёрдом состояние:</vt:lpstr>
      <vt:lpstr>Слайд 4</vt:lpstr>
      <vt:lpstr>Электростанции </vt:lpstr>
      <vt:lpstr>Слайд 6</vt:lpstr>
      <vt:lpstr>Весна/Осень</vt:lpstr>
      <vt:lpstr>Поверхностное натяжение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</dc:creator>
  <cp:lastModifiedBy>Александр</cp:lastModifiedBy>
  <cp:revision>1</cp:revision>
  <dcterms:created xsi:type="dcterms:W3CDTF">2019-01-19T06:10:13Z</dcterms:created>
  <dcterms:modified xsi:type="dcterms:W3CDTF">2019-01-19T06:14:21Z</dcterms:modified>
</cp:coreProperties>
</file>