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9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19.01.2019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&#1052;&#1072;&#1090;&#1074;&#1077;&#1081;\Desktop\&#1054;&#1087;&#1099;&#1090;&#1099;\&#1074;&#1086;&#1076;&#1072;%203.avi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&#1052;&#1072;&#1090;&#1074;&#1077;&#1081;\Desktop\&#1054;&#1087;&#1099;&#1090;&#1099;\&#1074;&#1086;&#1076;&#1072;%201.avi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вода 3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0" y="0"/>
            <a:ext cx="6858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TextBox 5"/>
          <p:cNvSpPr txBox="1">
            <a:spLocks noChangeArrowheads="1"/>
          </p:cNvSpPr>
          <p:nvPr/>
        </p:nvSpPr>
        <p:spPr bwMode="auto">
          <a:xfrm>
            <a:off x="1208088" y="5276850"/>
            <a:ext cx="740727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2400"/>
              <a:t>2Na + 2H</a:t>
            </a:r>
            <a:r>
              <a:rPr lang="en-US" sz="2400" baseline="-25000"/>
              <a:t>2</a:t>
            </a:r>
            <a:r>
              <a:rPr lang="en-US" sz="2400"/>
              <a:t>O = 2NaOH + H</a:t>
            </a:r>
            <a:r>
              <a:rPr lang="en-US" sz="2400" baseline="-25000"/>
              <a:t>2</a:t>
            </a:r>
            <a:r>
              <a:rPr lang="en-US" sz="2400"/>
              <a:t> (</a:t>
            </a:r>
            <a:r>
              <a:rPr lang="ru-RU" sz="2400"/>
              <a:t>бурно</a:t>
            </a:r>
            <a:r>
              <a:rPr lang="en-US" sz="2400"/>
              <a:t>)</a:t>
            </a:r>
            <a:endParaRPr lang="ru-RU" sz="2400"/>
          </a:p>
          <a:p>
            <a:pPr eaLnBrk="1" hangingPunct="1"/>
            <a:r>
              <a:rPr lang="ru-RU" sz="2400"/>
              <a:t>2</a:t>
            </a:r>
            <a:r>
              <a:rPr lang="en-US" sz="2400"/>
              <a:t>K</a:t>
            </a:r>
            <a:r>
              <a:rPr lang="ru-RU" sz="2400"/>
              <a:t> + 2</a:t>
            </a:r>
            <a:r>
              <a:rPr lang="en-US" sz="2400"/>
              <a:t>H</a:t>
            </a:r>
            <a:r>
              <a:rPr lang="ru-RU" sz="2400" baseline="-25000"/>
              <a:t>2</a:t>
            </a:r>
            <a:r>
              <a:rPr lang="en-US" sz="2400"/>
              <a:t>O</a:t>
            </a:r>
            <a:r>
              <a:rPr lang="ru-RU" sz="2400"/>
              <a:t> = 2</a:t>
            </a:r>
            <a:r>
              <a:rPr lang="en-US" sz="2400"/>
              <a:t>KOH</a:t>
            </a:r>
            <a:r>
              <a:rPr lang="ru-RU" sz="2400"/>
              <a:t> + </a:t>
            </a:r>
            <a:r>
              <a:rPr lang="en-US" sz="2400"/>
              <a:t>H</a:t>
            </a:r>
            <a:r>
              <a:rPr lang="ru-RU" sz="2400" baseline="-25000"/>
              <a:t>2</a:t>
            </a:r>
            <a:r>
              <a:rPr lang="ru-RU" sz="2400"/>
              <a:t>  (бурно)</a:t>
            </a:r>
          </a:p>
          <a:p>
            <a:pPr eaLnBrk="1" hangingPunct="1"/>
            <a:r>
              <a:rPr lang="ru-RU" sz="2400"/>
              <a:t>3</a:t>
            </a:r>
            <a:r>
              <a:rPr lang="en-US" sz="2400"/>
              <a:t>Fe</a:t>
            </a:r>
            <a:r>
              <a:rPr lang="ru-RU" sz="2400"/>
              <a:t> + 4</a:t>
            </a:r>
            <a:r>
              <a:rPr lang="en-US" sz="2400"/>
              <a:t>H</a:t>
            </a:r>
            <a:r>
              <a:rPr lang="ru-RU" sz="2400" baseline="-25000"/>
              <a:t>2</a:t>
            </a:r>
            <a:r>
              <a:rPr lang="en-US" sz="2400"/>
              <a:t>O</a:t>
            </a:r>
            <a:r>
              <a:rPr lang="ru-RU" sz="2400"/>
              <a:t> = 4</a:t>
            </a:r>
            <a:r>
              <a:rPr lang="en-US" sz="2400"/>
              <a:t>H</a:t>
            </a:r>
            <a:r>
              <a:rPr lang="ru-RU" sz="2400" baseline="-25000"/>
              <a:t>2</a:t>
            </a:r>
            <a:r>
              <a:rPr lang="ru-RU" sz="2400"/>
              <a:t> + </a:t>
            </a:r>
            <a:r>
              <a:rPr lang="en-US" sz="2400"/>
              <a:t>Fe</a:t>
            </a:r>
            <a:r>
              <a:rPr lang="ru-RU" sz="2400" baseline="-25000"/>
              <a:t>3</a:t>
            </a:r>
            <a:r>
              <a:rPr lang="en-US" sz="2400"/>
              <a:t>O</a:t>
            </a:r>
            <a:r>
              <a:rPr lang="ru-RU" sz="2400" baseline="-25000"/>
              <a:t>4</a:t>
            </a:r>
            <a:r>
              <a:rPr lang="ru-RU" sz="2400"/>
              <a:t> (только при нагревании)</a:t>
            </a:r>
          </a:p>
          <a:p>
            <a:pPr eaLnBrk="1" hangingPunct="1"/>
            <a:endParaRPr lang="ru-RU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76400" y="685800"/>
            <a:ext cx="5257800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dirty="0"/>
              <a:t>Видео  с оксидом кальция</a:t>
            </a:r>
          </a:p>
        </p:txBody>
      </p:sp>
      <p:pic>
        <p:nvPicPr>
          <p:cNvPr id="3" name="вода 1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90613" y="0"/>
            <a:ext cx="6858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4" name="TextBox 3"/>
          <p:cNvSpPr txBox="1">
            <a:spLocks noChangeArrowheads="1"/>
          </p:cNvSpPr>
          <p:nvPr/>
        </p:nvSpPr>
        <p:spPr bwMode="auto">
          <a:xfrm>
            <a:off x="2590800" y="5410200"/>
            <a:ext cx="3859213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ru-RU" sz="2800"/>
              <a:t>СаО + </a:t>
            </a:r>
            <a:r>
              <a:rPr lang="en-US" sz="2800"/>
              <a:t>H</a:t>
            </a:r>
            <a:r>
              <a:rPr lang="en-US" sz="2800" baseline="-25000"/>
              <a:t>2</a:t>
            </a:r>
            <a:r>
              <a:rPr lang="en-US" sz="2800"/>
              <a:t>O</a:t>
            </a:r>
            <a:r>
              <a:rPr lang="ru-RU" sz="2800"/>
              <a:t> = Са(ОН)</a:t>
            </a:r>
            <a:r>
              <a:rPr lang="en-US" sz="2800" baseline="-25000"/>
              <a:t> 2</a:t>
            </a:r>
            <a:endParaRPr lang="ru-RU" sz="2800"/>
          </a:p>
          <a:p>
            <a:pPr eaLnBrk="1" hangingPunct="1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58</Words>
  <PresentationFormat>Экран (4:3)</PresentationFormat>
  <Paragraphs>5</Paragraphs>
  <Slides>2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3" baseType="lpstr">
      <vt:lpstr>Тема Office</vt:lpstr>
      <vt:lpstr>Слайд 1</vt:lpstr>
      <vt:lpstr>Слайд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Александр</dc:creator>
  <cp:lastModifiedBy>Александр</cp:lastModifiedBy>
  <cp:revision>1</cp:revision>
  <dcterms:created xsi:type="dcterms:W3CDTF">2019-01-19T06:10:08Z</dcterms:created>
  <dcterms:modified xsi:type="dcterms:W3CDTF">2019-01-19T06:12:53Z</dcterms:modified>
</cp:coreProperties>
</file>