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AutoShape 4" descr="ice-1300x813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6148" name="Picture 6" descr="ice-1300x8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1676400"/>
            <a:ext cx="4114800" cy="257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55500" dist="50800" dir="5400000" sy="-100000" algn="bl" rotWithShape="0"/>
            <a:softEdge rad="127000"/>
          </a:effectLst>
        </p:spPr>
      </p:pic>
      <p:sp>
        <p:nvSpPr>
          <p:cNvPr id="11269" name="Rectangle 7"/>
          <p:cNvSpPr>
            <a:spLocks noChangeArrowheads="1"/>
          </p:cNvSpPr>
          <p:nvPr/>
        </p:nvSpPr>
        <p:spPr bwMode="auto">
          <a:xfrm>
            <a:off x="4800600" y="838200"/>
            <a:ext cx="4343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ru-RU" sz="4000" b="1">
                <a:solidFill>
                  <a:srgbClr val="0000FF"/>
                </a:solidFill>
              </a:rPr>
              <a:t>Лёд (</a:t>
            </a:r>
            <a:r>
              <a:rPr lang="ru-RU" sz="4000" b="1">
                <a:solidFill>
                  <a:srgbClr val="0404B8"/>
                </a:solidFill>
              </a:rPr>
              <a:t>Н</a:t>
            </a:r>
            <a:r>
              <a:rPr lang="ru-RU" sz="4000" b="1" baseline="-25000">
                <a:solidFill>
                  <a:srgbClr val="0404B8"/>
                </a:solidFill>
              </a:rPr>
              <a:t>2</a:t>
            </a:r>
            <a:r>
              <a:rPr lang="ru-RU" sz="4000" b="1">
                <a:solidFill>
                  <a:srgbClr val="0404B8"/>
                </a:solidFill>
              </a:rPr>
              <a:t>О</a:t>
            </a:r>
            <a:r>
              <a:rPr lang="en-US" sz="4000" b="1">
                <a:solidFill>
                  <a:srgbClr val="0000FF"/>
                </a:solidFill>
              </a:rPr>
              <a:t>)</a:t>
            </a:r>
            <a:endParaRPr lang="ru-RU" sz="4000" b="1">
              <a:solidFill>
                <a:srgbClr val="0000FF"/>
              </a:solidFill>
            </a:endParaRPr>
          </a:p>
        </p:txBody>
      </p:sp>
      <p:pic>
        <p:nvPicPr>
          <p:cNvPr id="6150" name="Picture 9" descr="data-pioner48-school-uchebno-naglyadnye-posobiya-i-oborudovanie-fizika-model-kristallicheskaya-reshetka-lda-demonstratsionnaya-600x6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56"/>
            <a:ext cx="4572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6151" name="Picture 11" descr="kartinkija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4286250"/>
            <a:ext cx="44958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14290"/>
            <a:ext cx="5562600" cy="685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b="1" u="sng" dirty="0" smtClean="0">
                <a:solidFill>
                  <a:srgbClr val="0000FF"/>
                </a:solidFill>
              </a:rPr>
              <a:t>Кристаллическая решетка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img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4343400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perspectiveLeft"/>
            <a:lightRig rig="threePt" dir="t"/>
          </a:scene3d>
        </p:spPr>
      </p:pic>
      <p:pic>
        <p:nvPicPr>
          <p:cNvPr id="4099" name="Picture 4" descr="img_user_file_54b7c5e25c264_1_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3810000"/>
            <a:ext cx="3048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  <a:scene3d>
            <a:camera prst="perspectiveLeft"/>
            <a:lightRig rig="threePt" dir="t"/>
          </a:scene3d>
        </p:spPr>
      </p:pic>
      <p:pic>
        <p:nvPicPr>
          <p:cNvPr id="4100" name="Picture 7" descr="photofacefun_com_152101978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2971800"/>
            <a:ext cx="5334000" cy="256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2293" name="Rectangle 8"/>
          <p:cNvSpPr>
            <a:spLocks noChangeArrowheads="1"/>
          </p:cNvSpPr>
          <p:nvPr/>
        </p:nvSpPr>
        <p:spPr bwMode="auto">
          <a:xfrm>
            <a:off x="4419600" y="228600"/>
            <a:ext cx="47244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2000" b="1">
                <a:solidFill>
                  <a:srgbClr val="0404B8"/>
                </a:solidFill>
              </a:rPr>
              <a:t>1) Первым выделил химический элемент бор</a:t>
            </a:r>
            <a:br>
              <a:rPr lang="ru-RU" sz="2000" b="1">
                <a:solidFill>
                  <a:srgbClr val="0404B8"/>
                </a:solidFill>
              </a:rPr>
            </a:br>
            <a:r>
              <a:rPr lang="ru-RU" sz="2000" b="1">
                <a:solidFill>
                  <a:srgbClr val="0404B8"/>
                </a:solidFill>
              </a:rPr>
              <a:t>2) Получил  патент на изготовление стеариновых свечей</a:t>
            </a:r>
            <a:br>
              <a:rPr lang="ru-RU" sz="2000" b="1">
                <a:solidFill>
                  <a:srgbClr val="0404B8"/>
                </a:solidFill>
              </a:rPr>
            </a:br>
            <a:r>
              <a:rPr lang="ru-RU" sz="2000" b="1">
                <a:solidFill>
                  <a:srgbClr val="0404B8"/>
                </a:solidFill>
              </a:rPr>
              <a:t>3) Открыл закон в 1802г.</a:t>
            </a:r>
          </a:p>
        </p:txBody>
      </p:sp>
      <p:sp>
        <p:nvSpPr>
          <p:cNvPr id="12294" name="Rectangle 9"/>
          <p:cNvSpPr>
            <a:spLocks noChangeArrowheads="1"/>
          </p:cNvSpPr>
          <p:nvPr/>
        </p:nvSpPr>
        <p:spPr bwMode="auto">
          <a:xfrm>
            <a:off x="304800" y="5715000"/>
            <a:ext cx="5715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ru-RU" sz="2400" b="1">
                <a:solidFill>
                  <a:srgbClr val="0404B8"/>
                </a:solidFill>
              </a:rPr>
              <a:t>Первым установил, что водород при сгорании образует воду, и назвал его «Рождающий воду»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depositphotos_40285369-stock-photo-h2o-splash-water-formu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196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3075" name="Picture 10" descr="21213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4038600"/>
            <a:ext cx="275272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2362200" y="3657600"/>
            <a:ext cx="3048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ru-RU" sz="2400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Генри </a:t>
            </a:r>
            <a:r>
              <a:rPr lang="ru-RU" sz="24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Кавендиш</a:t>
            </a:r>
          </a:p>
        </p:txBody>
      </p:sp>
      <p:pic>
        <p:nvPicPr>
          <p:cNvPr id="3077" name="Picture 17" descr="img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0"/>
            <a:ext cx="4724400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</Words>
  <Application>Microsoft Office PowerPoint</Application>
  <PresentationFormat>Экран (4:3)</PresentationFormat>
  <Paragraphs>5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6" baseType="lpstr">
      <vt:lpstr>Arial</vt:lpstr>
      <vt:lpstr>Calibri</vt:lpstr>
      <vt:lpstr>Тема Office</vt:lpstr>
      <vt:lpstr>Кристаллическая решетка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Кристаллическая решетка</dc:title>
  <dc:creator>Александр</dc:creator>
  <cp:lastModifiedBy>User</cp:lastModifiedBy>
  <cp:revision>2</cp:revision>
  <dcterms:created xsi:type="dcterms:W3CDTF">2019-01-19T06:09:34Z</dcterms:created>
  <dcterms:modified xsi:type="dcterms:W3CDTF">2019-01-23T05:10:54Z</dcterms:modified>
</cp:coreProperties>
</file>