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31.03.2016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\\files325\&#1059;&#1095;&#1080;&#1090;&#1077;&#1083;&#1103;\&#1059;&#1095;&#1077;&#1073;&#1085;&#1086;-&#1084;&#1077;&#1090;&#1086;&#1076;&#1080;&#1095;&#1077;&#1089;&#1082;&#1072;&#1103;%20&#1088;&#1072;&#1073;&#1086;&#1090;&#1072;\&#1052;&#1077;&#1090;&#1086;&#1076;&#1080;&#1095;&#1077;&#1089;&#1082;&#1072;&#1103;%20&#1088;&#1072;&#1073;&#1086;&#1090;&#1072;\&#1054;&#1090;&#1095;&#1105;&#1090;&#1099;%20&#1080;%20&#1087;&#1088;&#1077;&#1079;&#1077;&#1085;&#1090;&#1072;&#1094;&#1080;&#1080;%20&#1052;&#1054;\&#1086;&#1090;&#1082;&#1088;&#1099;&#1090;&#1099;&#1081;%20&#1091;&#1088;&#1086;&#1082;%2011%20&#1082;&#1083;&#1072;&#1089;&#1089;\&#1092;&#1086;&#1085;&#1086;%20&#1082;%20&#1091;&#1088;&#1086;&#1082;&#1091;\&#1103;%20&#1076;&#1072;&#1102;%20&#1074;%20&#1082;&#1086;&#1085;&#1094;&#1077;%20&#1091;&#1088;&#1086;&#1082;&#1072;%20&#1052;&#1080;&#1090;&#1103;&#1077;&#1074;.mp3" TargetMode="Externa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&#1103;%20&#1076;&#1072;&#1102;%20&#1074;%20&#1082;&#1086;&#1085;&#1094;&#1077;%20&#1091;&#1088;&#1086;&#1082;&#1072;%20&#1052;&#1080;&#1090;&#1103;&#1077;&#1074;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7%20&#1043;&#1088;&#1077;&#1073;&#1077;&#1085;&#1097;&#1080;&#1082;&#1086;&#1074;.mp3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8%20&#1056;&#1086;&#1079;&#1077;&#1085;&#1073;&#1072;&#1091;&#1084;.mp3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&#1103;%20&#1076;&#1072;&#1102;%20&#1074;%20&#1082;&#1086;&#1085;&#1094;&#1077;%20&#1091;&#1088;&#1086;&#1082;&#1072;%20&#1052;&#1080;&#1090;&#1103;&#1077;&#1074;.mp3" TargetMode="Externa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1%20&#1042;&#1077;&#1088;&#1090;&#1080;&#1085;&#1089;&#1082;&#1080;&#1081;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2%20&#1042;&#1080;&#1079;&#1073;&#1086;&#1088;.mp3" TargetMode="Externa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3%20&#1070;&#1083;&#1080;&#1081;%20&#1050;&#1080;&#1084;.mp3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4%20&#1054;&#1082;&#1091;&#1076;&#1078;&#1072;&#1074;&#1072;.mp3" TargetMode="Externa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5%20&#1042;&#1099;&#1089;&#1086;&#1094;&#1082;&#1080;&#1081;.mp3" TargetMode="Externa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Desktop\&#1086;&#1090;&#1082;&#1088;&#1099;&#1090;&#1099;&#1081;%20&#1091;&#1088;&#1086;&#1082;%2011%20&#1082;&#1083;&#1072;&#1089;&#1089;\&#1092;&#1086;&#1085;&#1086;%20&#1082;%20&#1091;&#1088;&#1086;&#1082;&#1091;\6%20%20&#1052;&#1072;&#1082;&#1072;&#1088;&#1077;&#1074;&#1080;&#1095;.mp3" TargetMode="Externa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для уроков и отдыха\3057501.jpg"/>
          <p:cNvPicPr>
            <a:picLocks noChangeAspect="1" noChangeArrowheads="1"/>
          </p:cNvPicPr>
          <p:nvPr/>
        </p:nvPicPr>
        <p:blipFill>
          <a:blip r:embed="rId4">
            <a:lum bright="3000"/>
          </a:blip>
          <a:srcRect/>
          <a:stretch>
            <a:fillRect/>
          </a:stretch>
        </p:blipFill>
        <p:spPr bwMode="auto">
          <a:xfrm>
            <a:off x="2928926" y="214290"/>
            <a:ext cx="5857916" cy="4532563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5072074"/>
            <a:ext cx="4786346" cy="104298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Барды России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7356" y="4500570"/>
            <a:ext cx="6400800" cy="64294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Урок по литературе в 11 классе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я даю в конце урока Митяев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215338" y="6215082"/>
            <a:ext cx="304800" cy="304800"/>
          </a:xfrm>
          <a:prstGeom prst="rect">
            <a:avLst/>
          </a:prstGeom>
        </p:spPr>
      </p:pic>
      <p:pic>
        <p:nvPicPr>
          <p:cNvPr id="6" name="я даю в конце урока Митяев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8215338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25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9025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Борис Гребенщиков</a:t>
            </a:r>
            <a:endParaRPr lang="ru-RU" dirty="0"/>
          </a:p>
        </p:txBody>
      </p:sp>
      <p:pic>
        <p:nvPicPr>
          <p:cNvPr id="8194" name="Picture 2" descr="C:\Users\user\Desktop\для уроков и отдыха\O8JFl1_zP44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2327275" y="1533525"/>
            <a:ext cx="5715000" cy="4629150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4" name="7 Гребенщиков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01090" y="635795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4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Игорь Тальков </a:t>
            </a:r>
            <a:endParaRPr lang="ru-RU" dirty="0"/>
          </a:p>
        </p:txBody>
      </p:sp>
      <p:pic>
        <p:nvPicPr>
          <p:cNvPr id="9218" name="Picture 2" descr="C:\Users\user\Desktop\для уроков и отдыха\22644-ce3c2-5740600-m750x74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436983" y="1447800"/>
            <a:ext cx="3495583" cy="4800600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Александр Розенбаум</a:t>
            </a:r>
            <a:endParaRPr lang="ru-RU" dirty="0"/>
          </a:p>
        </p:txBody>
      </p:sp>
      <p:pic>
        <p:nvPicPr>
          <p:cNvPr id="10242" name="Picture 2" descr="C:\Users\user\Desktop\для уроков и отдыха\1443771246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591511" y="1447800"/>
            <a:ext cx="7186527" cy="4800600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4" name="8 Розенбаум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643966" y="635795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46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2368862"/>
          </a:xfrm>
        </p:spPr>
        <p:txBody>
          <a:bodyPr/>
          <a:lstStyle/>
          <a:p>
            <a:pPr algn="ctr"/>
            <a:r>
              <a:rPr lang="ru-RU" dirty="0" smtClean="0"/>
              <a:t>Всем спасибо! </a:t>
            </a:r>
            <a:endParaRPr lang="ru-RU" dirty="0"/>
          </a:p>
        </p:txBody>
      </p:sp>
      <p:pic>
        <p:nvPicPr>
          <p:cNvPr id="3" name="Picture 2" descr="C:\Users\user\Desktop\для уроков и отдыха\3057501.jpg"/>
          <p:cNvPicPr>
            <a:picLocks noChangeAspect="1" noChangeArrowheads="1"/>
          </p:cNvPicPr>
          <p:nvPr/>
        </p:nvPicPr>
        <p:blipFill>
          <a:blip r:embed="rId3">
            <a:lum bright="3000"/>
          </a:blip>
          <a:srcRect/>
          <a:stretch>
            <a:fillRect/>
          </a:stretch>
        </p:blipFill>
        <p:spPr bwMode="auto">
          <a:xfrm>
            <a:off x="1357290" y="2928934"/>
            <a:ext cx="4286280" cy="3316510"/>
          </a:xfrm>
          <a:prstGeom prst="rect">
            <a:avLst/>
          </a:prstGeom>
          <a:noFill/>
          <a:effectLst>
            <a:softEdge rad="635000"/>
          </a:effectLst>
        </p:spPr>
      </p:pic>
      <p:pic>
        <p:nvPicPr>
          <p:cNvPr id="4" name="я даю в конце урока Митяев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358214" y="607220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25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4" y="571480"/>
            <a:ext cx="3008313" cy="79849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Цели урока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29190" y="1785926"/>
            <a:ext cx="3900486" cy="490539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1. показать место авторской песни в развитии литературного процесса и музыкальной культуры   страны; </a:t>
            </a:r>
          </a:p>
          <a:p>
            <a:r>
              <a:rPr lang="ru-RU" sz="2000" b="1" dirty="0" smtClean="0"/>
              <a:t>2. показать значение творчества поэтов; </a:t>
            </a:r>
          </a:p>
          <a:p>
            <a:r>
              <a:rPr lang="ru-RU" sz="2000" b="1" dirty="0" smtClean="0"/>
              <a:t>3. помочь учащимся раскрыть богатство, глубину   поэтического мастерства поэта;</a:t>
            </a:r>
          </a:p>
          <a:p>
            <a:r>
              <a:rPr lang="ru-RU" sz="2000" b="1" dirty="0" smtClean="0"/>
              <a:t>4. развить навыки публичного выступления </a:t>
            </a:r>
          </a:p>
          <a:p>
            <a:endParaRPr lang="ru-RU" sz="2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85720" y="428604"/>
            <a:ext cx="4251728" cy="5786478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      </a:t>
            </a:r>
            <a:r>
              <a:rPr lang="ru-RU" sz="2000" b="1" dirty="0" smtClean="0">
                <a:solidFill>
                  <a:srgbClr val="002060"/>
                </a:solidFill>
              </a:rPr>
              <a:t>Как мало истинных поэтов,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Рождает праведная Русь.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Их песни в муках были спеты,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Но мы их помним наизусть.</a:t>
            </a: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     "Песня сочиняется не с пером в руке, не на бумаге, не со строгим расчетом, но в вихре, в забвении, когда душа звучит…Оттого поэзия в песнях неуловима, очаровательна, грациозна, как музыка".  (Н.В. Гоголь)</a:t>
            </a:r>
          </a:p>
          <a:p>
            <a:pPr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такие барды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Давным–давно, ещё до Рождества Христова, жили люди, которые своих мудрых учителей называли друидами. Чтобы получить звание начальной степени друидов, избранные должны были 20 лет обучаться у жреца – друида. Пройдя испытания, обучение и посвящение, избранный назывался - Бард. Теперь он имел моральное право идти в народ и петь, нести Свет и Истину.</a:t>
            </a:r>
          </a:p>
          <a:p>
            <a:r>
              <a:rPr lang="ru-RU" dirty="0" smtClean="0"/>
              <a:t>Значит, для того чтобы стать бардом, надо иметь большой житейский опыт, мудрость, знания. Бардовская песня требует большой работы – работы ума, души, чувств, сердца.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Александр Вертинский</a:t>
            </a:r>
            <a:endParaRPr lang="ru-RU" dirty="0"/>
          </a:p>
        </p:txBody>
      </p:sp>
      <p:pic>
        <p:nvPicPr>
          <p:cNvPr id="2050" name="Picture 2" descr="C:\Users\user\Desktop\для уроков и отдыха\10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3456559" y="1458468"/>
            <a:ext cx="3456432" cy="4779264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4" name="1 Вертински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01090" y="635795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Юрий Визбор </a:t>
            </a:r>
            <a:endParaRPr lang="ru-RU" dirty="0"/>
          </a:p>
        </p:txBody>
      </p:sp>
      <p:pic>
        <p:nvPicPr>
          <p:cNvPr id="3074" name="Picture 2" descr="C:\Users\user\Desktop\для уроков и отдыха\154007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448026" y="1447800"/>
            <a:ext cx="7473497" cy="4800600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4" name="2 Визбор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72528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0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Юлий Ким </a:t>
            </a:r>
            <a:endParaRPr lang="ru-RU" dirty="0"/>
          </a:p>
        </p:txBody>
      </p:sp>
      <p:pic>
        <p:nvPicPr>
          <p:cNvPr id="4098" name="Picture 2" descr="C:\Users\user\Desktop\для уроков и отдыха\2D0C6757-E79E-42C9-A4BE-1B775DE27E9C_mw1024_mh1024_s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596589" y="1447800"/>
            <a:ext cx="7176371" cy="4800600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4" name="3 Юлий Ким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01090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54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Булат Окуджава</a:t>
            </a:r>
            <a:endParaRPr lang="ru-RU" dirty="0"/>
          </a:p>
        </p:txBody>
      </p:sp>
      <p:pic>
        <p:nvPicPr>
          <p:cNvPr id="5122" name="Picture 2" descr="C:\Users\user\Desktop\для уроков и отдыха\cropped-okudzhava_photo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435100" y="1653922"/>
            <a:ext cx="7499350" cy="438835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4" name="4 Окуджав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429652" y="635795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89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Владимир Высоцкий </a:t>
            </a:r>
            <a:endParaRPr lang="ru-RU" dirty="0"/>
          </a:p>
        </p:txBody>
      </p:sp>
      <p:pic>
        <p:nvPicPr>
          <p:cNvPr id="6146" name="Picture 2" descr="C:\Users\user\Desktop\для уроков и отдыха\vladimir-visotskiy_1142965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500298" y="1428736"/>
            <a:ext cx="3786214" cy="5038688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4" name="5 Высоцки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429652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2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Андрей Макаревич </a:t>
            </a:r>
            <a:endParaRPr lang="ru-RU" dirty="0"/>
          </a:p>
        </p:txBody>
      </p:sp>
      <p:pic>
        <p:nvPicPr>
          <p:cNvPr id="7170" name="Picture 2" descr="C:\Users\user\Desktop\для уроков и отдыха\andrej_makarevich_snezhinka_den_viborov_ost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1785918" y="1714488"/>
            <a:ext cx="5429272" cy="4071954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4" name="6  Макаревич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01090" y="62865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6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76</TotalTime>
  <Words>151</Words>
  <PresentationFormat>Экран (4:3)</PresentationFormat>
  <Paragraphs>25</Paragraphs>
  <Slides>13</Slides>
  <Notes>0</Notes>
  <HiddenSlides>0</HiddenSlides>
  <MMClips>11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Барды России </vt:lpstr>
      <vt:lpstr>Цели урока </vt:lpstr>
      <vt:lpstr>Кто такие барды</vt:lpstr>
      <vt:lpstr>Александр Вертинский</vt:lpstr>
      <vt:lpstr> Юрий Визбор </vt:lpstr>
      <vt:lpstr> Юлий Ким </vt:lpstr>
      <vt:lpstr>Булат Окуджава</vt:lpstr>
      <vt:lpstr>Владимир Высоцкий </vt:lpstr>
      <vt:lpstr>Андрей Макаревич </vt:lpstr>
      <vt:lpstr>Борис Гребенщиков</vt:lpstr>
      <vt:lpstr>Игорь Тальков </vt:lpstr>
      <vt:lpstr>Александр Розенбаум</vt:lpstr>
      <vt:lpstr>Всем спасибо!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Барды России </dc:title>
  <dc:creator>Елена Мушнина</dc:creator>
  <cp:lastModifiedBy>Елена Мушнина</cp:lastModifiedBy>
  <cp:revision>17</cp:revision>
  <dcterms:created xsi:type="dcterms:W3CDTF">2016-03-29T07:41:21Z</dcterms:created>
  <dcterms:modified xsi:type="dcterms:W3CDTF">2016-03-31T07:56:43Z</dcterms:modified>
</cp:coreProperties>
</file>