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20.04.2018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20.04.2018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20.04.2018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20.04.2018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20.04.2018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В. Маяковский. «Ночь»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Анализ текста. Урок в 9 классе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Первое четверостишие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Багровый и белый отброшен и скомкан,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в зеленый бросали горстями дукаты,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а черным ладоням сбежавшихся окон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раздали горящие желтые карты.</a:t>
            </a:r>
          </a:p>
          <a:p>
            <a:r>
              <a:rPr lang="ru-RU" dirty="0" smtClean="0"/>
              <a:t>Автор описывает закат: небо меняет цвет от белого и багрового (солнце скрывается за горизонт) на зеленый, и в этот момент появляются звёзды. Поскольку они появляются не одновременно, а как бы группами, М. и пишет о "горстях дукатов" (золотых монет, которые кто-то разбрасывает, доставая горстью из мешка) - возникает тема божества, которое управляет миром (эта тема может найтись и в других его произведениях). </a:t>
            </a:r>
          </a:p>
          <a:p>
            <a:r>
              <a:rPr lang="ru-RU" dirty="0" smtClean="0"/>
              <a:t>"</a:t>
            </a:r>
            <a:r>
              <a:rPr lang="ru-RU" dirty="0" smtClean="0"/>
              <a:t>Чёрные ладони окон" - окна темны, но вечером в них зажигают свет, издали это выглядит, как раздача карт игрокам (и окно, и карта - прямоугольники).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Второе четверостишие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Бульварам и площади было не странно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увидеть на зданиях синие тоги.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И раньше бегущим, как желтые раны,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огни обручали браслетами ноги.</a:t>
            </a:r>
          </a:p>
          <a:p>
            <a:r>
              <a:rPr lang="ru-RU" dirty="0" smtClean="0"/>
              <a:t>"Синие тоги": вечер имеет оттенок синевы, если смотреть издали, то здания, улицы, площади вечером как бы покрыты синей дымкой. "Жёлтые раны, браслеты"... улицы мокры, поскольку идёт (или шёл) дождь, свет фонарей и витрин отражается в мокром асфальте, и у идущих по улицам людей ноги внизу подсвечены этими отблесками.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Третье четверостишие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Толпа — </a:t>
            </a:r>
            <a:r>
              <a:rPr lang="ru-RU" b="1" dirty="0" err="1" smtClean="0">
                <a:solidFill>
                  <a:srgbClr val="FF0000"/>
                </a:solidFill>
              </a:rPr>
              <a:t>пестрошерстая</a:t>
            </a:r>
            <a:r>
              <a:rPr lang="ru-RU" b="1" dirty="0" smtClean="0">
                <a:solidFill>
                  <a:srgbClr val="FF0000"/>
                </a:solidFill>
              </a:rPr>
              <a:t> быстрая кошка —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плыла, изгибаясь, дверями </a:t>
            </a:r>
            <a:r>
              <a:rPr lang="ru-RU" b="1" dirty="0" err="1" smtClean="0">
                <a:solidFill>
                  <a:srgbClr val="FF0000"/>
                </a:solidFill>
              </a:rPr>
              <a:t>влекома</a:t>
            </a:r>
            <a:r>
              <a:rPr lang="ru-RU" b="1" dirty="0" smtClean="0">
                <a:solidFill>
                  <a:srgbClr val="FF0000"/>
                </a:solidFill>
              </a:rPr>
              <a:t>;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каждый хотел протащить хоть немножко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громаду из смеха отлитого кома.</a:t>
            </a:r>
          </a:p>
          <a:p>
            <a:r>
              <a:rPr lang="ru-RU" dirty="0" smtClean="0"/>
              <a:t>"</a:t>
            </a:r>
            <a:r>
              <a:rPr lang="ru-RU" dirty="0" err="1" smtClean="0"/>
              <a:t>Пестрошёрстная</a:t>
            </a:r>
            <a:r>
              <a:rPr lang="ru-RU" dirty="0" smtClean="0"/>
              <a:t> быстрая кошка": люди в разноцветных одеждах, вечер, толпы принарядившихся людей спешат развлечься в синематографе, кафешантанах, ресторанах и </a:t>
            </a:r>
            <a:r>
              <a:rPr lang="ru-RU" dirty="0" err="1" smtClean="0"/>
              <a:t>пр</a:t>
            </a:r>
            <a:r>
              <a:rPr lang="ru-RU" dirty="0" smtClean="0"/>
              <a:t> - поэтому их и "влекут двери".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Последнее четверостишие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Я, чувствуя платья зовущие лапы,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в глаза им улыбку протиснул, пугая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ударами в жесть, хохотали арапы,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над лбом расцветивши крыло попугая.</a:t>
            </a:r>
          </a:p>
          <a:p>
            <a:r>
              <a:rPr lang="ru-RU" dirty="0" smtClean="0"/>
              <a:t>На улицах при входе в развлекательные заведения, часто стояли арапы (</a:t>
            </a:r>
            <a:r>
              <a:rPr lang="ru-RU" dirty="0" err="1" smtClean="0"/>
              <a:t>негры</a:t>
            </a:r>
            <a:r>
              <a:rPr lang="ru-RU" dirty="0" smtClean="0"/>
              <a:t> или загримированные под них люди) с музыкальным инструментом, обезьянкой или попугаем - они работали зазывалами.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Вывод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Таким образом, М. сравнивает вечерний город с игорным столом (первое четверостишие) и ярмарочным балаганом (последнее четверостишие).</a:t>
            </a:r>
          </a:p>
          <a:p>
            <a:r>
              <a:rPr lang="ru-RU" dirty="0" smtClean="0"/>
              <a:t>Следует </a:t>
            </a:r>
            <a:r>
              <a:rPr lang="ru-RU" dirty="0" smtClean="0"/>
              <a:t>также обратить внимание на направление взгляда рассказчика: человек смотрит на суету сверху, практически приравняв себя к Богу (1-3 четверостишие), и только в последней части спускается на землю, </a:t>
            </a:r>
            <a:r>
              <a:rPr lang="ru-RU" dirty="0" err="1" smtClean="0"/>
              <a:t>влекомый</a:t>
            </a:r>
            <a:r>
              <a:rPr lang="ru-RU" dirty="0" smtClean="0"/>
              <a:t> суетой, нарядами, даровой любовью ("платья зовущие лапы) - и этим разрушает впечатление греховности (он уже не Бог, а человек).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</TotalTime>
  <Words>131</Words>
  <PresentationFormat>Экран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В. Маяковский. «Ночь»</vt:lpstr>
      <vt:lpstr>Первое четверостишие</vt:lpstr>
      <vt:lpstr>Второе четверостишие</vt:lpstr>
      <vt:lpstr>Третье четверостишие</vt:lpstr>
      <vt:lpstr>Последнее четверостишие</vt:lpstr>
      <vt:lpstr>Вывод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В. Маяковский. «Ночь»</dc:title>
  <dc:creator>Елена Мушнина</dc:creator>
  <cp:lastModifiedBy>Елена Мушнина</cp:lastModifiedBy>
  <cp:revision>5</cp:revision>
  <dcterms:created xsi:type="dcterms:W3CDTF">2018-04-20T07:05:52Z</dcterms:created>
  <dcterms:modified xsi:type="dcterms:W3CDTF">2018-04-20T07:27:47Z</dcterms:modified>
</cp:coreProperties>
</file>