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  <p:sldId id="262" r:id="rId5"/>
    <p:sldId id="279" r:id="rId6"/>
    <p:sldId id="263" r:id="rId7"/>
    <p:sldId id="264" r:id="rId8"/>
    <p:sldId id="265" r:id="rId9"/>
    <p:sldId id="266" r:id="rId10"/>
    <p:sldId id="267" r:id="rId11"/>
    <p:sldId id="280" r:id="rId12"/>
    <p:sldId id="268" r:id="rId13"/>
    <p:sldId id="269" r:id="rId14"/>
    <p:sldId id="270" r:id="rId15"/>
    <p:sldId id="271" r:id="rId16"/>
    <p:sldId id="272" r:id="rId17"/>
    <p:sldId id="261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5A99-6203-465B-894C-C11050BA4615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3CF7C-F6DD-4D1A-8D4E-6E2C1A7171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9343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5A99-6203-465B-894C-C11050BA4615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3CF7C-F6DD-4D1A-8D4E-6E2C1A7171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3085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5A99-6203-465B-894C-C11050BA4615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3CF7C-F6DD-4D1A-8D4E-6E2C1A7171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6356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5A99-6203-465B-894C-C11050BA4615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3CF7C-F6DD-4D1A-8D4E-6E2C1A7171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353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5A99-6203-465B-894C-C11050BA4615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3CF7C-F6DD-4D1A-8D4E-6E2C1A7171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3769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5A99-6203-465B-894C-C11050BA4615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3CF7C-F6DD-4D1A-8D4E-6E2C1A7171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2203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5A99-6203-465B-894C-C11050BA4615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3CF7C-F6DD-4D1A-8D4E-6E2C1A7171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195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5A99-6203-465B-894C-C11050BA4615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3CF7C-F6DD-4D1A-8D4E-6E2C1A7171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2699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5A99-6203-465B-894C-C11050BA4615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3CF7C-F6DD-4D1A-8D4E-6E2C1A7171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0622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5A99-6203-465B-894C-C11050BA4615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3CF7C-F6DD-4D1A-8D4E-6E2C1A7171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4851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5A99-6203-465B-894C-C11050BA4615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3CF7C-F6DD-4D1A-8D4E-6E2C1A7171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60276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10.01.2018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62727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10.01.2018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29517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11FA9-72D4-4D0D-AA04-5200C8F96D1C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10.01.2018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BFCBB-F7D8-4AD9-B5F9-93687358CA6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84963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10.01.2018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6620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3E727-7E97-4B76-A273-97C117DFD6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10.01.2018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F140D1-42AB-456C-B3EB-2E58162D29C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8271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10.01.2018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95223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10.01.2018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43783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E59BE0-226E-4980-AAF5-F1A9DF7C7AE8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10.01.2018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D8319C-EFFD-43A6-A723-9E31BBA50F6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9181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4FB44-2B3A-4EA5-B708-4FEB9F41BBF1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10.01.2018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51498-F984-481A-8E8C-4DDFA9BC918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9506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4BD201-5F9C-4593-BEFD-74C971F0B55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10.01.2018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2E6F0-797A-404D-B2F0-96032D2C16E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9380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7A3035-02C7-4538-A480-C6887B19F5A6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10.01.2018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8664C-3B03-4311-A452-8E87A1DF2E36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094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D95A99-6203-465B-894C-C11050BA4615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3CF7C-F6DD-4D1A-8D4E-6E2C1A7171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012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3167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0298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87624" y="476672"/>
            <a:ext cx="6264696" cy="12961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8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с   е   ы   а </a:t>
            </a:r>
            <a:endParaRPr lang="ru-RU" sz="8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27784" y="584684"/>
            <a:ext cx="792088" cy="10801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979712" y="3068960"/>
            <a:ext cx="6935791" cy="12961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   </a:t>
            </a:r>
            <a:r>
              <a:rPr lang="ru-RU" sz="8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8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8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8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т   </a:t>
            </a:r>
            <a:r>
              <a:rPr lang="ru-RU" sz="8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8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8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20072" y="3212976"/>
            <a:ext cx="900100" cy="10081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627784" y="1916832"/>
            <a:ext cx="936104" cy="100811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endParaRPr lang="ru-RU" sz="8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34170" y="4643703"/>
            <a:ext cx="936104" cy="100811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</p:txBody>
      </p:sp>
    </p:spTree>
    <p:extLst>
      <p:ext uri="{BB962C8B-B14F-4D97-AF65-F5344CB8AC3E}">
        <p14:creationId xmlns:p14="http://schemas.microsoft.com/office/powerpoint/2010/main" val="3054204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6" grpId="0" animBg="1"/>
      <p:bldP spid="8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404664"/>
            <a:ext cx="1224136" cy="7200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75856" y="428797"/>
            <a:ext cx="1620079" cy="7200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пли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16526" y="1504356"/>
            <a:ext cx="1224136" cy="7200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205360" y="426670"/>
            <a:ext cx="1446551" cy="7200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03648" y="1500806"/>
            <a:ext cx="1224136" cy="7200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436096" y="426670"/>
            <a:ext cx="1224136" cy="7200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3968" y="1504356"/>
            <a:ext cx="1446551" cy="7200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287003" y="1500806"/>
            <a:ext cx="1446551" cy="7200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942991" y="1500806"/>
            <a:ext cx="1224136" cy="7200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223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3.33333E-6 C -0.00589 0.12847 -0.00346 0.17477 -0.00346 0.35718 " pathEditMode="relative" ptsTypes="f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0.00046 C -0.02448 0.01019 0.00035 -0.00277 -0.01388 0.01019 C -0.01736 0.01343 -0.02222 0.01482 -0.02552 0.01852 C -0.02968 0.02292 -0.03246 0.02848 -0.03732 0.03125 C -0.05138 0.03866 -0.05416 0.0463 -0.06493 0.05625 C -0.06753 0.0588 -0.07013 0.06088 -0.07274 0.06273 C -0.07465 0.06412 -0.07691 0.06551 -0.07864 0.06713 C -0.08784 0.07547 -0.09652 0.0882 -0.10816 0.09213 C -0.11076 0.09584 -0.11267 0.1 -0.11597 0.10278 C -0.11736 0.10417 -0.12031 0.10348 -0.12187 0.10486 C -0.13437 0.11551 -0.11736 0.10834 -0.13159 0.11343 C -0.13784 0.12014 -0.14409 0.12292 -0.15138 0.12801 C -0.16145 0.13588 -0.17257 0.14723 -0.18472 0.15139 C -0.19635 0.16065 -0.21111 0.16551 -0.22395 0.17246 C -0.23559 0.17824 -0.22448 0.17454 -0.23593 0.18287 C -0.24166 0.18704 -0.24948 0.18936 -0.25538 0.19329 C -0.2684 0.20232 -0.27968 0.21042 -0.29479 0.21459 C -0.30486 0.22153 -0.31388 0.23102 -0.32413 0.23773 C -0.3368 0.24607 -0.32777 0.2375 -0.34184 0.2463 C -0.3493 0.2507 -0.35364 0.25579 -0.36163 0.2588 C -0.37118 0.26621 -0.38177 0.27176 -0.39114 0.27986 C -0.40121 0.28843 -0.39218 0.28426 -0.40295 0.28843 C -0.41753 0.30394 -0.43559 0.31482 -0.45 0.33056 C -0.45798 0.34769 -0.46145 0.34537 -0.47743 0.34931 C -0.48281 0.3507 -0.49305 0.35371 -0.49305 0.35394 " pathEditMode="relative" rAng="0" ptsTypes="ffffffffffffffffffffffff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18" y="1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6 C 0.00157 0.01551 0.00348 0.03032 0.01129 0.04351 C 0.01251 0.04791 0.01268 0.05277 0.01476 0.05648 C 0.01754 0.06111 0.02257 0.0699 0.02257 0.07014 C 0.02761 0.0868 0.03473 0.10092 0.04323 0.11551 C 0.04619 0.12939 0.0552 0.14027 0.06389 0.15 C 0.0698 0.16412 0.07726 0.17407 0.08299 0.1875 C 0.08612 0.19537 0.0981 0.20717 0.0981 0.2074 C 0.10035 0.21574 0.10278 0.21944 0.10938 0.22453 C 0.11407 0.24097 0.10712 0.22129 0.11685 0.23541 C 0.1198 0.23935 0.12014 0.24606 0.12257 0.25069 C 0.12865 0.26273 0.13681 0.28194 0.14705 0.28958 C 0.15365 0.30139 0.16112 0.31088 0.16771 0.32268 C 0.1691 0.32453 0.17014 0.32731 0.17153 0.32893 C 0.17275 0.33125 0.17535 0.33541 0.17535 0.33564 C 0.17657 0.3412 0.17917 0.35301 0.17917 0.35347 " pathEditMode="relative" rAng="0" ptsTypes="fffffffffffffff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58" y="17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C 0.00295 0.01018 0.01077 0.01296 0.01979 0.01551 C 0.02795 0.02129 0.03351 0.02361 0.04341 0.02523 C 0.05712 0.03518 0.07466 0.03935 0.09063 0.04305 C 0.10139 0.04838 0.11216 0.04976 0.12361 0.05301 C 0.13507 0.05578 0.14653 0.05949 0.15816 0.06273 C 0.16632 0.06713 0.17448 0.07037 0.18351 0.07245 C 0.20434 0.08611 0.17986 0.07199 0.20347 0.08032 C 0.20573 0.08125 0.20712 0.08333 0.20886 0.08449 C 0.21459 0.0875 0.22153 0.08773 0.22726 0.09004 C 0.23525 0.09351 0.2408 0.09814 0.24896 0.1 C 0.2599 0.10787 0.27327 0.10856 0.28525 0.11412 C 0.30677 0.12361 0.28038 0.11226 0.29809 0.12176 C 0.31476 0.13078 0.33472 0.13449 0.35278 0.1375 C 0.36875 0.14375 0.38698 0.14514 0.40365 0.14953 C 0.42917 0.15601 0.45434 0.16226 0.48004 0.16736 C 0.4915 0.17314 0.50417 0.17569 0.51632 0.17893 C 0.52222 0.18333 0.5283 0.18518 0.53438 0.18889 C 0.53681 0.19051 0.53959 0.1912 0.54167 0.19282 C 0.54375 0.19398 0.5474 0.19699 0.5474 0.19722 " pathEditMode="relative" rAng="0" ptsTypes="fffffffffffffffffffA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361" y="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7.40741E-7 C -0.00313 0.00486 -0.00261 0.00579 -0.00643 0.0125 C -0.00903 0.01551 -0.01372 0.02315 -0.01372 0.02338 C -0.01754 0.0375 -0.0132 0.02338 -0.01927 0.03796 C -0.02223 0.04537 -0.02275 0.05301 -0.02622 0.06018 C -0.02934 0.07593 -0.03316 0.09305 -0.0408 0.10694 C -0.04219 0.12361 -0.04549 0.13866 -0.05486 0.15301 C -0.0599 0.17338 -0.05295 0.14792 -0.06025 0.16551 C -0.06233 0.16921 -0.06233 0.17407 -0.06389 0.17778 C -0.06771 0.18727 -0.07153 0.19583 -0.075 0.20555 C -0.07639 0.20856 -0.07691 0.21296 -0.07848 0.2162 C -0.08108 0.2206 -0.08542 0.23055 -0.08542 0.23125 C -0.08716 0.24884 -0.08993 0.25231 -0.09618 0.26713 C -0.10469 0.28588 -0.09549 0.27153 -0.10382 0.2838 C -0.10608 0.29375 -0.11042 0.30301 -0.11233 0.3125 C -0.11841 0.34143 -0.12223 0.35856 -0.13473 0.38565 " pathEditMode="relative" rAng="0" ptsTypes="fffffffffffffff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36" y="1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.00764 C -0.00434 0.02268 -0.00469 0.03958 -0.01007 0.05532 C -0.01927 0.08287 -0.02882 0.11042 -0.03646 0.1375 C -0.03872 0.15671 -0.04462 0.17685 -0.04965 0.19537 C -0.05451 0.21273 -0.05694 0.23287 -0.06858 0.24768 C -0.07396 0.27222 -0.06545 0.24028 -0.07622 0.2625 C -0.08767 0.28704 -0.07344 0.26782 -0.08351 0.28079 C -0.08438 0.2831 -0.08455 0.28495 -0.08524 0.28727 C -0.08646 0.28935 -0.08872 0.29028 -0.08924 0.29236 C -0.09549 0.30856 -0.0875 0.29583 -0.09288 0.30903 C -0.09531 0.31435 -0.09844 0.31921 -0.10052 0.32523 C -0.10504 0.33611 -0.10608 0.34653 -0.11406 0.35648 C -0.11632 0.36343 -0.11997 0.36736 -0.12726 0.37106 C -0.13125 0.38218 -0.14271 0.38287 -0.15382 0.38588 C -0.16302 0.39329 -0.15677 0.38912 -0.17361 0.38912 " pathEditMode="relative" rAng="0" ptsTypes="ffffffffffffff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81" y="1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6 C -0.00417 0.00694 -0.00417 0.01389 -0.00747 0.02106 C -0.00955 0.02546 -0.01476 0.03379 -0.01476 0.03402 C -0.01962 0.05162 -0.01111 0.02338 -0.02361 0.05254 C -0.03195 0.07245 -0.02709 0.06527 -0.03629 0.07592 C -0.03906 0.08611 -0.04636 0.0912 -0.0507 0.10139 C -0.05278 0.10601 -0.05399 0.11134 -0.05625 0.11597 C -0.05886 0.12129 -0.06233 0.12569 -0.06528 0.13078 C -0.06927 0.14467 -0.0783 0.15671 -0.08524 0.16875 C -0.09097 0.17893 -0.0941 0.19189 -0.10139 0.20046 C -0.10643 0.20648 -0.11146 0.21296 -0.11597 0.21944 C -0.12361 0.23009 -0.12934 0.24328 -0.13941 0.25115 C -0.1467 0.26365 -0.15712 0.26921 -0.16667 0.2787 C -0.16858 0.28078 -0.16997 0.2831 -0.17205 0.28495 C -0.17552 0.28796 -0.18281 0.29328 -0.18281 0.29351 C -0.18403 0.29537 -0.1849 0.29791 -0.18663 0.29976 C -0.1882 0.30162 -0.19063 0.30185 -0.19202 0.30393 C -0.19323 0.30555 -0.19254 0.30833 -0.19375 0.31018 C -0.19861 0.31782 -0.20729 0.32731 -0.21372 0.33333 C -0.21736 0.3368 -0.22084 0.34421 -0.22622 0.34421 " pathEditMode="relative" rAng="0" ptsTypes="fffffffffffffffffffA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19" y="1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6 C 0.00365 0.0118 0.00504 0.02361 0.00799 0.03541 C 0.00903 0.04791 0.0099 0.05926 0.01285 0.07106 C 0.01563 0.0949 0.0217 0.11574 0.02743 0.13819 C 0.02865 0.15393 0.03021 0.16759 0.03385 0.1824 C 0.03438 0.1868 0.03472 0.19097 0.03542 0.19514 C 0.03576 0.19722 0.03698 0.19907 0.03715 0.20139 C 0.03906 0.21435 0.03819 0.22222 0.04375 0.23287 C 0.0474 0.24791 0.04497 0.24189 0.05017 0.25185 C 0.05208 0.26226 0.05608 0.27106 0.05816 0.28125 C 0.06076 0.29398 0.06233 0.30601 0.06788 0.31689 C 0.06979 0.33634 0.06927 0.33032 0.07448 0.34421 " pathEditMode="relative" rAng="0" ptsTypes="fffffffffffA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15" y="1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азвивающий мультик. Предки - Азбука - Буква M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23842" y="942504"/>
            <a:ext cx="7668638" cy="4313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190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Downloads\img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09"/>
          <a:stretch/>
        </p:blipFill>
        <p:spPr bwMode="auto">
          <a:xfrm>
            <a:off x="827584" y="188640"/>
            <a:ext cx="8136904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522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8640"/>
            <a:ext cx="8184909" cy="648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 rot="20214764">
            <a:off x="3330741" y="4513384"/>
            <a:ext cx="1174807" cy="149916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 smtClean="0">
                <a:solidFill>
                  <a:schemeClr val="tx1"/>
                </a:solidFill>
              </a:rPr>
              <a:t>м</a:t>
            </a:r>
            <a:endParaRPr lang="ru-RU" sz="9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223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Downloads\23566763470b1a7a422888ce48814a5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8" r="19892" b="22990"/>
          <a:stretch/>
        </p:blipFill>
        <p:spPr bwMode="auto">
          <a:xfrm>
            <a:off x="1655703" y="408619"/>
            <a:ext cx="2645229" cy="2047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427984" y="709012"/>
            <a:ext cx="193193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dirty="0" smtClean="0">
                <a:effectLst/>
                <a:latin typeface="Times New Roman"/>
                <a:ea typeface="Calibri"/>
              </a:rPr>
              <a:t>[м] </a:t>
            </a:r>
            <a:endParaRPr lang="ru-RU" sz="8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76256" y="709012"/>
            <a:ext cx="1368152" cy="14465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ый треугольник 3"/>
          <p:cNvSpPr/>
          <p:nvPr/>
        </p:nvSpPr>
        <p:spPr>
          <a:xfrm>
            <a:off x="1907704" y="3302123"/>
            <a:ext cx="1296144" cy="936104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ый треугольник 6"/>
          <p:cNvSpPr/>
          <p:nvPr/>
        </p:nvSpPr>
        <p:spPr>
          <a:xfrm>
            <a:off x="3259350" y="3291170"/>
            <a:ext cx="1296144" cy="936104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ый треугольник 5"/>
          <p:cNvSpPr/>
          <p:nvPr/>
        </p:nvSpPr>
        <p:spPr>
          <a:xfrm rot="10800000">
            <a:off x="1963206" y="3302123"/>
            <a:ext cx="1296144" cy="953244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ый треугольник 8"/>
          <p:cNvSpPr/>
          <p:nvPr/>
        </p:nvSpPr>
        <p:spPr>
          <a:xfrm rot="10800000">
            <a:off x="3318477" y="3302123"/>
            <a:ext cx="1296144" cy="953244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3259350" y="2924944"/>
            <a:ext cx="0" cy="1584176"/>
          </a:xfrm>
          <a:prstGeom prst="line">
            <a:avLst/>
          </a:prstGeom>
          <a:ln w="698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V="1">
            <a:off x="2739296" y="2697662"/>
            <a:ext cx="183520" cy="36004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5223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7" grpId="0" animBg="1"/>
      <p:bldP spid="6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Downloads\13621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76672"/>
            <a:ext cx="4104456" cy="1877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7861" y="481085"/>
            <a:ext cx="210826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0" b="1" dirty="0" smtClean="0">
                <a:effectLst/>
                <a:latin typeface="Times New Roman"/>
                <a:ea typeface="Calibri"/>
              </a:rPr>
              <a:t>[м'] </a:t>
            </a:r>
            <a:endParaRPr lang="ru-RU" sz="80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380312" y="481085"/>
            <a:ext cx="1368152" cy="1435747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ый треугольник 3"/>
          <p:cNvSpPr/>
          <p:nvPr/>
        </p:nvSpPr>
        <p:spPr>
          <a:xfrm>
            <a:off x="2267744" y="3140968"/>
            <a:ext cx="1512168" cy="1080120"/>
          </a:xfrm>
          <a:prstGeom prst="rtTriangl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ый треугольник 5"/>
          <p:cNvSpPr/>
          <p:nvPr/>
        </p:nvSpPr>
        <p:spPr>
          <a:xfrm rot="10800000">
            <a:off x="2313007" y="3140968"/>
            <a:ext cx="1512168" cy="1080120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825175" y="3140968"/>
            <a:ext cx="962849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5223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6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t="7416"/>
          <a:stretch/>
        </p:blipFill>
        <p:spPr>
          <a:xfrm>
            <a:off x="1788333" y="764704"/>
            <a:ext cx="5184576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84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1124744"/>
            <a:ext cx="47525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Verdana"/>
              </a:rPr>
              <a:t>М</a:t>
            </a:r>
            <a:r>
              <a:rPr lang="ru-RU" sz="2400" dirty="0">
                <a:solidFill>
                  <a:srgbClr val="000000"/>
                </a:solidFill>
                <a:latin typeface="Verdana"/>
              </a:rPr>
              <a:t>ишка толстый, косолапый.</a:t>
            </a:r>
            <a:r>
              <a:rPr lang="ru-RU" sz="2400" dirty="0">
                <a:solidFill>
                  <a:prstClr val="black"/>
                </a:solidFill>
              </a:rPr>
              <a:t/>
            </a:r>
            <a:br>
              <a:rPr lang="ru-RU" sz="2400" dirty="0">
                <a:solidFill>
                  <a:prstClr val="black"/>
                </a:solidFill>
              </a:rPr>
            </a:br>
            <a:r>
              <a:rPr lang="ru-RU" sz="2400" dirty="0">
                <a:solidFill>
                  <a:srgbClr val="000000"/>
                </a:solidFill>
                <a:latin typeface="Verdana"/>
              </a:rPr>
              <a:t>В зоопарке машет лапой.</a:t>
            </a:r>
            <a:r>
              <a:rPr lang="ru-RU" sz="2400" dirty="0">
                <a:solidFill>
                  <a:prstClr val="black"/>
                </a:solidFill>
              </a:rPr>
              <a:t/>
            </a:r>
            <a:br>
              <a:rPr lang="ru-RU" sz="2400" dirty="0">
                <a:solidFill>
                  <a:prstClr val="black"/>
                </a:solidFill>
              </a:rPr>
            </a:br>
            <a:r>
              <a:rPr lang="ru-RU" sz="2400" dirty="0">
                <a:solidFill>
                  <a:srgbClr val="000000"/>
                </a:solidFill>
                <a:latin typeface="Verdana"/>
              </a:rPr>
              <a:t>То он сядет, то привстанет,</a:t>
            </a:r>
            <a:r>
              <a:rPr lang="ru-RU" sz="2400" dirty="0">
                <a:solidFill>
                  <a:prstClr val="black"/>
                </a:solidFill>
              </a:rPr>
              <a:t/>
            </a:r>
            <a:br>
              <a:rPr lang="ru-RU" sz="2400" dirty="0">
                <a:solidFill>
                  <a:prstClr val="black"/>
                </a:solidFill>
              </a:rPr>
            </a:br>
            <a:r>
              <a:rPr lang="ru-RU" sz="2400" dirty="0">
                <a:solidFill>
                  <a:srgbClr val="000000"/>
                </a:solidFill>
                <a:latin typeface="Verdana"/>
              </a:rPr>
              <a:t>Головой всем покивает.</a:t>
            </a:r>
            <a:r>
              <a:rPr lang="ru-RU" sz="2400" dirty="0">
                <a:solidFill>
                  <a:prstClr val="black"/>
                </a:solidFill>
              </a:rPr>
              <a:t/>
            </a:r>
            <a:br>
              <a:rPr lang="ru-RU" sz="2400" dirty="0">
                <a:solidFill>
                  <a:prstClr val="black"/>
                </a:solidFill>
              </a:rPr>
            </a:br>
            <a:r>
              <a:rPr lang="ru-RU" sz="2400" dirty="0">
                <a:solidFill>
                  <a:srgbClr val="000000"/>
                </a:solidFill>
                <a:latin typeface="Verdana"/>
              </a:rPr>
              <a:t>Целый день гостей смешит.</a:t>
            </a:r>
            <a:r>
              <a:rPr lang="ru-RU" sz="2400" dirty="0">
                <a:solidFill>
                  <a:prstClr val="black"/>
                </a:solidFill>
              </a:rPr>
              <a:t/>
            </a:r>
            <a:br>
              <a:rPr lang="ru-RU" sz="2400" dirty="0">
                <a:solidFill>
                  <a:prstClr val="black"/>
                </a:solidFill>
              </a:rPr>
            </a:br>
            <a:r>
              <a:rPr lang="ru-RU" sz="2400" dirty="0">
                <a:solidFill>
                  <a:srgbClr val="000000"/>
                </a:solidFill>
                <a:latin typeface="Verdana"/>
              </a:rPr>
              <a:t>Ну, а ночью сладко спит.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79712" y="316969"/>
            <a:ext cx="3384376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err="1" smtClean="0">
                <a:solidFill>
                  <a:prstClr val="black"/>
                </a:solidFill>
              </a:rPr>
              <a:t>Физминутка</a:t>
            </a:r>
            <a:r>
              <a:rPr lang="ru-RU" sz="3200" b="1" dirty="0" smtClean="0">
                <a:solidFill>
                  <a:prstClr val="black"/>
                </a:solidFill>
              </a:rPr>
              <a:t> </a:t>
            </a:r>
            <a:endParaRPr lang="ru-RU" sz="3200" b="1" dirty="0">
              <a:solidFill>
                <a:prstClr val="black"/>
              </a:solidFill>
            </a:endParaRPr>
          </a:p>
        </p:txBody>
      </p:sp>
      <p:pic>
        <p:nvPicPr>
          <p:cNvPr id="1026" name="Picture 2" descr="E:\Downloads\FrighteningConfusedGrayfox-size_restricted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575" y="1037776"/>
            <a:ext cx="240030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Downloads\bear (68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160" y="4796422"/>
            <a:ext cx="1660565" cy="1620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Downloads\bear (16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977" y="4828726"/>
            <a:ext cx="1080120" cy="155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Downloads\mishki-975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462" y="3645024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:\Downloads\images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860" y="3645024"/>
            <a:ext cx="1418456" cy="1684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0430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-80325" y="2820983"/>
            <a:ext cx="1728192" cy="72008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олилиния 7"/>
          <p:cNvSpPr/>
          <p:nvPr/>
        </p:nvSpPr>
        <p:spPr>
          <a:xfrm>
            <a:off x="767443" y="386996"/>
            <a:ext cx="7774868" cy="3890883"/>
          </a:xfrm>
          <a:custGeom>
            <a:avLst/>
            <a:gdLst>
              <a:gd name="connsiteX0" fmla="*/ 0 w 7774868"/>
              <a:gd name="connsiteY0" fmla="*/ 3198912 h 3890883"/>
              <a:gd name="connsiteX1" fmla="*/ 1567543 w 7774868"/>
              <a:gd name="connsiteY1" fmla="*/ 3394855 h 3890883"/>
              <a:gd name="connsiteX2" fmla="*/ 3380014 w 7774868"/>
              <a:gd name="connsiteY2" fmla="*/ 2660069 h 3890883"/>
              <a:gd name="connsiteX3" fmla="*/ 4914900 w 7774868"/>
              <a:gd name="connsiteY3" fmla="*/ 3884712 h 3890883"/>
              <a:gd name="connsiteX4" fmla="*/ 6433457 w 7774868"/>
              <a:gd name="connsiteY4" fmla="*/ 3068283 h 3890883"/>
              <a:gd name="connsiteX5" fmla="*/ 7413171 w 7774868"/>
              <a:gd name="connsiteY5" fmla="*/ 1631369 h 3890883"/>
              <a:gd name="connsiteX6" fmla="*/ 7772400 w 7774868"/>
              <a:gd name="connsiteY6" fmla="*/ 129140 h 3890883"/>
              <a:gd name="connsiteX7" fmla="*/ 7266214 w 7774868"/>
              <a:gd name="connsiteY7" fmla="*/ 80155 h 3890883"/>
              <a:gd name="connsiteX8" fmla="*/ 7266214 w 7774868"/>
              <a:gd name="connsiteY8" fmla="*/ 80155 h 3890883"/>
              <a:gd name="connsiteX9" fmla="*/ 7266214 w 7774868"/>
              <a:gd name="connsiteY9" fmla="*/ 80155 h 3890883"/>
              <a:gd name="connsiteX10" fmla="*/ 7266214 w 7774868"/>
              <a:gd name="connsiteY10" fmla="*/ 80155 h 3890883"/>
              <a:gd name="connsiteX11" fmla="*/ 7200900 w 7774868"/>
              <a:gd name="connsiteY11" fmla="*/ 31169 h 3890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774868" h="3890883">
                <a:moveTo>
                  <a:pt x="0" y="3198912"/>
                </a:moveTo>
                <a:cubicBezTo>
                  <a:pt x="502103" y="3341787"/>
                  <a:pt x="1004207" y="3484662"/>
                  <a:pt x="1567543" y="3394855"/>
                </a:cubicBezTo>
                <a:cubicBezTo>
                  <a:pt x="2130879" y="3305048"/>
                  <a:pt x="2822121" y="2578426"/>
                  <a:pt x="3380014" y="2660069"/>
                </a:cubicBezTo>
                <a:cubicBezTo>
                  <a:pt x="3937907" y="2741712"/>
                  <a:pt x="4405993" y="3816676"/>
                  <a:pt x="4914900" y="3884712"/>
                </a:cubicBezTo>
                <a:cubicBezTo>
                  <a:pt x="5423807" y="3952748"/>
                  <a:pt x="6017079" y="3443840"/>
                  <a:pt x="6433457" y="3068283"/>
                </a:cubicBezTo>
                <a:cubicBezTo>
                  <a:pt x="6849836" y="2692726"/>
                  <a:pt x="7190014" y="2121226"/>
                  <a:pt x="7413171" y="1631369"/>
                </a:cubicBezTo>
                <a:cubicBezTo>
                  <a:pt x="7636328" y="1141512"/>
                  <a:pt x="7796893" y="387676"/>
                  <a:pt x="7772400" y="129140"/>
                </a:cubicBezTo>
                <a:cubicBezTo>
                  <a:pt x="7747907" y="-129396"/>
                  <a:pt x="7266214" y="80155"/>
                  <a:pt x="7266214" y="80155"/>
                </a:cubicBezTo>
                <a:lnTo>
                  <a:pt x="7266214" y="80155"/>
                </a:lnTo>
                <a:lnTo>
                  <a:pt x="7266214" y="80155"/>
                </a:lnTo>
                <a:lnTo>
                  <a:pt x="7266214" y="80155"/>
                </a:lnTo>
                <a:lnTo>
                  <a:pt x="7200900" y="31169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1562065" y="3391169"/>
            <a:ext cx="1728192" cy="72008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248777" y="2806376"/>
            <a:ext cx="1728192" cy="72008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976969" y="3848969"/>
            <a:ext cx="1728192" cy="72008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6682748" y="2820983"/>
            <a:ext cx="1728192" cy="72008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7426863" y="1052736"/>
            <a:ext cx="1728192" cy="72008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олилиния 9"/>
          <p:cNvSpPr/>
          <p:nvPr/>
        </p:nvSpPr>
        <p:spPr>
          <a:xfrm>
            <a:off x="522514" y="2117750"/>
            <a:ext cx="1191986" cy="723421"/>
          </a:xfrm>
          <a:custGeom>
            <a:avLst/>
            <a:gdLst>
              <a:gd name="connsiteX0" fmla="*/ 0 w 1191986"/>
              <a:gd name="connsiteY0" fmla="*/ 723421 h 723421"/>
              <a:gd name="connsiteX1" fmla="*/ 930729 w 1191986"/>
              <a:gd name="connsiteY1" fmla="*/ 4964 h 723421"/>
              <a:gd name="connsiteX2" fmla="*/ 1191986 w 1191986"/>
              <a:gd name="connsiteY2" fmla="*/ 462164 h 7234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91986" h="723421">
                <a:moveTo>
                  <a:pt x="0" y="723421"/>
                </a:moveTo>
                <a:cubicBezTo>
                  <a:pt x="366032" y="385964"/>
                  <a:pt x="732065" y="48507"/>
                  <a:pt x="930729" y="4964"/>
                </a:cubicBezTo>
                <a:cubicBezTo>
                  <a:pt x="1129393" y="-38579"/>
                  <a:pt x="1160689" y="211792"/>
                  <a:pt x="1191986" y="462164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-96957" y="2851016"/>
            <a:ext cx="1728191" cy="6852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</a:t>
            </a:r>
            <a:endParaRPr lang="ru-RU" sz="6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3234071" y="2818359"/>
            <a:ext cx="1728191" cy="6852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</a:t>
            </a:r>
            <a:endParaRPr lang="ru-RU" sz="6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6679400" y="2834688"/>
            <a:ext cx="1728191" cy="6852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7414185" y="1071202"/>
            <a:ext cx="1728191" cy="6852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</a:t>
            </a:r>
            <a:endParaRPr lang="ru-RU" sz="6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1568556" y="3406189"/>
            <a:ext cx="1728191" cy="685285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</a:t>
            </a:r>
            <a:endParaRPr lang="ru-RU" sz="6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4981228" y="3879717"/>
            <a:ext cx="1728191" cy="685285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</a:t>
            </a:r>
            <a:endParaRPr lang="ru-RU" sz="6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584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E:\Downloads\thin-book-clipart-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08463">
            <a:off x="981351" y="1120051"/>
            <a:ext cx="4759634" cy="338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E:\Downloads\hello_html_658e8796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49" r="24889"/>
          <a:stretch/>
        </p:blipFill>
        <p:spPr bwMode="auto">
          <a:xfrm>
            <a:off x="1719565" y="425002"/>
            <a:ext cx="3283205" cy="477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851920" y="5200573"/>
            <a:ext cx="2880320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Стр.85</a:t>
            </a:r>
            <a:endParaRPr lang="ru-RU" sz="6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584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Downloads\7108a337cdbbbbd838e5d22e2710f6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7558" y="2522510"/>
            <a:ext cx="3508818" cy="263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E:\Downloads\D2uHa10y6s-800x6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57321"/>
            <a:ext cx="3284959" cy="2726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E:\Downloads\358dbfd572a11ff6a2b7c707cfef194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3" y="291891"/>
            <a:ext cx="3985583" cy="265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E:\Downloads\inx1080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73" r="18743"/>
          <a:stretch/>
        </p:blipFill>
        <p:spPr bwMode="auto">
          <a:xfrm>
            <a:off x="1187623" y="2559427"/>
            <a:ext cx="2854750" cy="378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788024" y="5373216"/>
            <a:ext cx="3600400" cy="97525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Михайловка </a:t>
            </a:r>
            <a:endParaRPr 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584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548680"/>
            <a:ext cx="1728192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купили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75856" y="542189"/>
            <a:ext cx="1030017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39138" y="548680"/>
            <a:ext cx="1861053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буквами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14895" y="548680"/>
            <a:ext cx="1613489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кубики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111750" y="548680"/>
            <a:ext cx="564706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491883" y="1911051"/>
            <a:ext cx="1861053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написал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35896" y="1924234"/>
            <a:ext cx="1030017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63274" y="1924234"/>
            <a:ext cx="1372514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слово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745729" y="1888231"/>
            <a:ext cx="1306286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Рома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550398" y="3573016"/>
            <a:ext cx="1372514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173010" y="3566525"/>
            <a:ext cx="1861053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составил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349126" y="3540560"/>
            <a:ext cx="1030017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495940" y="5085184"/>
            <a:ext cx="564706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236655" y="5085184"/>
            <a:ext cx="1438133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классе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369664" y="5062364"/>
            <a:ext cx="1844673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первом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791675" y="5062364"/>
            <a:ext cx="1306286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Рома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584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1164297"/>
            <a:ext cx="6336704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Ему  купили  кубики  с  буквами.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23728" y="2217549"/>
            <a:ext cx="6336704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Рома   написал   слово   мир.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23728" y="3284984"/>
            <a:ext cx="6336704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     составил      слова.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06960" y="4293096"/>
            <a:ext cx="6336704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Рома    в     первом     классе.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94823" y="4437112"/>
            <a:ext cx="360040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1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78494" y="1269369"/>
            <a:ext cx="360040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694823" y="3408412"/>
            <a:ext cx="360040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3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694823" y="2330726"/>
            <a:ext cx="360040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646228" y="4398066"/>
            <a:ext cx="343712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675146" y="3397965"/>
            <a:ext cx="343712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673671" y="2361565"/>
            <a:ext cx="343712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646228" y="1269369"/>
            <a:ext cx="343712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84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5.78035E-8 C 0.01059 -0.01572 0.00243 -0.05665 0.00712 -0.08254 C 0.00521 -0.27098 0.00972 -0.17179 0.00417 -0.23931 C 0.00278 -0.25734 0.00018 -0.27399 -0.00295 -0.29156 C -0.00399 -0.29688 -0.00486 -0.30243 -0.00573 -0.30775 C -0.00625 -0.31029 -0.00712 -0.31561 -0.00712 -0.31561 C -0.00677 -0.38012 -0.00573 -0.50844 -0.00573 -0.50844 " pathEditMode="relative" rAng="0" ptsTypes="ffffffA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-25434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95 0.06474 L -0.00087 0.1692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5225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6 0.01572 L -0.00069 0.302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312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3" grpId="0" animBg="1"/>
      <p:bldP spid="8" grpId="0" animBg="1"/>
      <p:bldP spid="9" grpId="0" animBg="1"/>
      <p:bldP spid="10" grpId="0" animBg="1"/>
      <p:bldP spid="7" grpId="0" animBg="1"/>
      <p:bldP spid="12" grpId="0" animBg="1"/>
      <p:bldP spid="13" grpId="0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E:\Downloads\шаблоны к презентац\img_user_file_562cd7d47b335_0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5782"/>
            <a:ext cx="9144000" cy="6963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Downloads\рефлекс смайлики\img2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91" t="32017" r="24101"/>
          <a:stretch/>
        </p:blipFill>
        <p:spPr bwMode="auto">
          <a:xfrm>
            <a:off x="2775857" y="1556792"/>
            <a:ext cx="5159830" cy="4808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486001" y="302331"/>
            <a:ext cx="6120680" cy="1224136"/>
          </a:xfrm>
          <a:prstGeom prst="rect">
            <a:avLst/>
          </a:prstGeom>
          <a:solidFill>
            <a:srgbClr val="8064A2">
              <a:lumMod val="20000"/>
              <a:lumOff val="80000"/>
            </a:srgbClr>
          </a:solidFill>
          <a:ln w="25400" cap="flat" cmpd="sng" algn="ctr">
            <a:solidFill>
              <a:srgbClr val="8064A2">
                <a:lumMod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EEECE1">
                    <a:lumMod val="50000"/>
                  </a:srgbClr>
                </a:solidFill>
                <a:effectLst/>
                <a:uLnTx/>
                <a:uFillTx/>
                <a:latin typeface="Calibri"/>
              </a:rPr>
              <a:t>Рефлексия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8064A2">
                    <a:lumMod val="75000"/>
                  </a:srgbClr>
                </a:solidFill>
                <a:effectLst/>
                <a:uLnTx/>
                <a:uFillTx/>
                <a:latin typeface="Calibri"/>
              </a:rPr>
              <a:t>Закрасьте одну часть круга</a:t>
            </a:r>
            <a:r>
              <a:rPr kumimoji="0" lang="ru-RU" sz="3200" b="0" i="1" u="none" strike="noStrike" kern="0" cap="none" spc="0" normalizeH="0" baseline="0" noProof="0" dirty="0" smtClean="0">
                <a:ln>
                  <a:noFill/>
                </a:ln>
                <a:solidFill>
                  <a:srgbClr val="8064A2">
                    <a:lumMod val="75000"/>
                  </a:srgbClr>
                </a:solidFill>
                <a:effectLst/>
                <a:uLnTx/>
                <a:uFillTx/>
                <a:latin typeface="Calibr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46229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Другая 6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5F497A"/>
      </a:hlink>
      <a:folHlink>
        <a:srgbClr val="5F497A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93</Words>
  <Application>Microsoft Office PowerPoint</Application>
  <PresentationFormat>Экран (4:3)</PresentationFormat>
  <Paragraphs>58</Paragraphs>
  <Slides>16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23</cp:revision>
  <dcterms:created xsi:type="dcterms:W3CDTF">2018-01-09T13:49:22Z</dcterms:created>
  <dcterms:modified xsi:type="dcterms:W3CDTF">2018-01-10T13:41:41Z</dcterms:modified>
</cp:coreProperties>
</file>