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mp3" ContentType="audio/unknown"/>
  <Default Extension="jpg" ContentType="image/jpeg"/>
  <Default Extension="m4v" ContentType="video/unknown"/>
  <Default Extension="rels" ContentType="application/vnd.openxmlformats-package.relationships+xml"/>
  <Default Extension="gif" ContentType="image/gif"/>
  <Default Extension="bin" ContentType="application/vnd.openxmlformats-officedocument.presentationml.printerSettings"/>
  <Default Extension="png" ContentType="image/p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88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71" r:id="rId14"/>
    <p:sldId id="286" r:id="rId15"/>
    <p:sldId id="268" r:id="rId16"/>
    <p:sldId id="287" r:id="rId17"/>
    <p:sldId id="269" r:id="rId18"/>
    <p:sldId id="272" r:id="rId19"/>
    <p:sldId id="273" r:id="rId20"/>
    <p:sldId id="274" r:id="rId21"/>
    <p:sldId id="275" r:id="rId22"/>
    <p:sldId id="276" r:id="rId23"/>
    <p:sldId id="285" r:id="rId24"/>
    <p:sldId id="270" r:id="rId25"/>
    <p:sldId id="278" r:id="rId26"/>
    <p:sldId id="279" r:id="rId27"/>
    <p:sldId id="280" r:id="rId28"/>
    <p:sldId id="281" r:id="rId29"/>
    <p:sldId id="282" r:id="rId30"/>
    <p:sldId id="277" r:id="rId31"/>
    <p:sldId id="284" r:id="rId3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0" autoAdjust="0"/>
    <p:restoredTop sz="94722" autoAdjust="0"/>
  </p:normalViewPr>
  <p:slideViewPr>
    <p:cSldViewPr snapToGrid="0" snapToObjects="1">
      <p:cViewPr varScale="1">
        <p:scale>
          <a:sx n="106" d="100"/>
          <a:sy n="106" d="100"/>
        </p:scale>
        <p:origin x="-1176" y="-11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92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30" Type="http://schemas.openxmlformats.org/officeDocument/2006/relationships/slide" Target="slides/slide29.xml"/><Relationship Id="rId31" Type="http://schemas.openxmlformats.org/officeDocument/2006/relationships/slide" Target="slides/slide30.xml"/><Relationship Id="rId32" Type="http://schemas.openxmlformats.org/officeDocument/2006/relationships/slide" Target="slides/slide31.xml"/><Relationship Id="rId9" Type="http://schemas.openxmlformats.org/officeDocument/2006/relationships/slide" Target="slides/slide8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33" Type="http://schemas.openxmlformats.org/officeDocument/2006/relationships/printerSettings" Target="printerSettings/printerSettings1.bin"/><Relationship Id="rId34" Type="http://schemas.openxmlformats.org/officeDocument/2006/relationships/presProps" Target="presProps.xml"/><Relationship Id="rId35" Type="http://schemas.openxmlformats.org/officeDocument/2006/relationships/viewProps" Target="viewProps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3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4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5.png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5.pn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5.png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5.png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5.png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5.png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5.png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5.png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5.png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5.png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5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over-TextureForeGroun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796303"/>
            <a:ext cx="7086600" cy="1847850"/>
          </a:xfrm>
        </p:spPr>
        <p:txBody>
          <a:bodyPr vert="horz" lIns="91440" tIns="45720" rIns="91440" bIns="45720" rtlCol="0" anchor="b" anchorCtr="0">
            <a:noAutofit/>
            <a:scene3d>
              <a:camera prst="orthographicFront"/>
              <a:lightRig rig="threePt" dir="t">
                <a:rot lat="0" lon="0" rev="10800000"/>
              </a:lightRig>
            </a:scene3d>
            <a:sp3d extrusionH="25400">
              <a:bevelT w="12700" h="12700" prst="relaxedInset"/>
              <a:bevelB w="12700" h="12700" prst="relaxedInset"/>
            </a:sp3d>
          </a:bodyPr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5400" kern="120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25400" dist="19050" dir="4200000" algn="ctr" rotWithShape="0">
                    <a:schemeClr val="bg1">
                      <a:alpha val="40000"/>
                    </a:scheme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666565"/>
            <a:ext cx="7086600" cy="1752600"/>
          </a:xfrm>
        </p:spPr>
        <p:txBody>
          <a:bodyPr vert="horz" lIns="91440" tIns="45720" rIns="91440" bIns="45720" rtlCol="0" anchor="t" anchorCtr="0">
            <a:noAutofit/>
            <a:scene3d>
              <a:camera prst="orthographicFront"/>
              <a:lightRig rig="threePt" dir="t">
                <a:rot lat="0" lon="0" rev="10800000"/>
              </a:lightRig>
            </a:scene3d>
            <a:sp3d extrusionH="25400">
              <a:bevelT w="12700" h="12700" prst="relaxedInset"/>
              <a:bevelB w="12700" h="12700" prst="relaxedInset"/>
            </a:sp3d>
          </a:bodyPr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000" b="0" kern="120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25400" dist="19050" dir="4200000" algn="ctr" rotWithShape="0">
                    <a:schemeClr val="bg1">
                      <a:alpha val="40000"/>
                    </a:schemeClr>
                  </a:outerShdw>
                </a:effectLst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988423" y="6221506"/>
            <a:ext cx="2743200" cy="365125"/>
          </a:xfrm>
        </p:spPr>
        <p:txBody>
          <a:bodyPr/>
          <a:lstStyle/>
          <a:p>
            <a:fld id="{E90C4CEC-16D5-4229-B4DE-FDE9B679D7E2}" type="datetimeFigureOut">
              <a:rPr lang="en-US" smtClean="0"/>
              <a:t>30.04.18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295400" y="6221506"/>
            <a:ext cx="2743200" cy="365125"/>
          </a:xfrm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Interior-Overlay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C4CEC-16D5-4229-B4DE-FDE9B679D7E2}" type="datetimeFigureOut">
              <a:rPr lang="en-US" smtClean="0"/>
              <a:t>30.04.18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AE4E6-4D12-4A48-9B6B-6FA0B79BEE9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Interior-Overlay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1792224"/>
            <a:ext cx="7086600" cy="1847088"/>
          </a:xfrm>
        </p:spPr>
        <p:txBody>
          <a:bodyPr vert="horz" lIns="91440" tIns="45720" rIns="91440" bIns="45720" rtlCol="0" anchor="b" anchorCtr="0">
            <a:noAutofit/>
            <a:scene3d>
              <a:camera prst="orthographicFront"/>
              <a:lightRig rig="threePt" dir="t">
                <a:rot lat="0" lon="0" rev="10800000"/>
              </a:lightRig>
            </a:scene3d>
            <a:sp3d extrusionH="25400">
              <a:bevelT w="12700" h="12700" prst="relaxedInset"/>
              <a:bevelB w="12700" h="12700" prst="relaxedInset"/>
            </a:sp3d>
          </a:bodyPr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5400" b="1" kern="120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25400" dist="19050" dir="4200000" algn="ctr" rotWithShape="0">
                    <a:schemeClr val="bg1">
                      <a:alpha val="40000"/>
                    </a:scheme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3666744"/>
            <a:ext cx="7086600" cy="1755648"/>
          </a:xfrm>
        </p:spPr>
        <p:txBody>
          <a:bodyPr vert="horz" lIns="91440" tIns="45720" rIns="91440" bIns="45720" rtlCol="0" anchor="t" anchorCtr="0">
            <a:noAutofit/>
            <a:scene3d>
              <a:camera prst="orthographicFront"/>
              <a:lightRig rig="threePt" dir="t">
                <a:rot lat="0" lon="0" rev="10800000"/>
              </a:lightRig>
            </a:scene3d>
            <a:sp3d extrusionH="25400">
              <a:bevelT w="12700" h="12700" prst="relaxedInset"/>
              <a:bevelB w="12700" h="12700" prst="relaxedInset"/>
            </a:sp3d>
          </a:bodyPr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ct val="0"/>
              </a:spcBef>
              <a:buFont typeface="Wingdings" pitchFamily="2" charset="2"/>
              <a:buNone/>
              <a:defRPr sz="2000" b="0" kern="120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25400" dist="19050" dir="4200000" algn="ctr" rotWithShape="0">
                    <a:schemeClr val="bg1">
                      <a:alpha val="40000"/>
                    </a:schemeClr>
                  </a:outerShdw>
                </a:effectLst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C4CEC-16D5-4229-B4DE-FDE9B679D7E2}" type="datetimeFigureOut">
              <a:rPr lang="en-US" smtClean="0"/>
              <a:t>30.04.18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AE4E6-4D12-4A48-9B6B-6FA0B79BEE9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Interior-Overlay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9024" y="274637"/>
            <a:ext cx="7272339" cy="133900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89023" y="1816100"/>
            <a:ext cx="3429000" cy="4310063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32363" y="1816100"/>
            <a:ext cx="3429000" cy="4310063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C4CEC-16D5-4229-B4DE-FDE9B679D7E2}" type="datetimeFigureOut">
              <a:rPr lang="en-US" smtClean="0"/>
              <a:t>30.04.18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AE4E6-4D12-4A48-9B6B-6FA0B79BEE9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Interior-Overlay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9024" y="274637"/>
            <a:ext cx="7272339" cy="1339009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89024" y="1688679"/>
            <a:ext cx="3429000" cy="827088"/>
          </a:xfrm>
        </p:spPr>
        <p:txBody>
          <a:bodyPr anchor="ctr" anchorCtr="0">
            <a:noAutofit/>
          </a:bodyPr>
          <a:lstStyle>
            <a:lvl1pPr marL="0" indent="0" algn="ctr">
              <a:spcBef>
                <a:spcPts val="0"/>
              </a:spcBef>
              <a:buNone/>
              <a:defRPr sz="2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89024" y="2590800"/>
            <a:ext cx="3429000" cy="3535362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32363" y="1688679"/>
            <a:ext cx="3429000" cy="827088"/>
          </a:xfrm>
        </p:spPr>
        <p:txBody>
          <a:bodyPr anchor="ctr" anchorCtr="0">
            <a:noAutofit/>
          </a:bodyPr>
          <a:lstStyle>
            <a:lvl1pPr marL="0" indent="0" algn="ctr">
              <a:spcBef>
                <a:spcPts val="0"/>
              </a:spcBef>
              <a:buNone/>
              <a:defRPr sz="2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932363" y="2590800"/>
            <a:ext cx="3429000" cy="3535362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C4CEC-16D5-4229-B4DE-FDE9B679D7E2}" type="datetimeFigureOut">
              <a:rPr lang="en-US" smtClean="0"/>
              <a:t>30.04.18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AE4E6-4D12-4A48-9B6B-6FA0B79BEE9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Interior-Overlay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C4CEC-16D5-4229-B4DE-FDE9B679D7E2}" type="datetimeFigureOut">
              <a:rPr lang="en-US" smtClean="0"/>
              <a:t>30.04.18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AE4E6-4D12-4A48-9B6B-6FA0B79BEE9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Interior-Overlay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C4CEC-16D5-4229-B4DE-FDE9B679D7E2}" type="datetimeFigureOut">
              <a:rPr lang="en-US" smtClean="0"/>
              <a:t>30.04.18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AE4E6-4D12-4A48-9B6B-6FA0B79BEE9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Interior-Overlay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4729" y="381000"/>
            <a:ext cx="3429000" cy="1649506"/>
          </a:xfrm>
        </p:spPr>
        <p:txBody>
          <a:bodyPr anchor="b"/>
          <a:lstStyle>
            <a:lvl1pPr algn="ctr">
              <a:lnSpc>
                <a:spcPct val="100000"/>
              </a:lnSpc>
              <a:defRPr sz="3600" b="1"/>
            </a:lvl1pPr>
          </a:lstStyle>
          <a:p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30588" y="381000"/>
            <a:ext cx="3429000" cy="5745163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84729" y="2057401"/>
            <a:ext cx="3429000" cy="3657600"/>
          </a:xfrm>
        </p:spPr>
        <p:txBody>
          <a:bodyPr>
            <a:normAutofit/>
          </a:bodyPr>
          <a:lstStyle>
            <a:lvl1pPr marL="0" indent="0" algn="ctr">
              <a:spcBef>
                <a:spcPts val="600"/>
              </a:spcBef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C4CEC-16D5-4229-B4DE-FDE9B679D7E2}" type="datetimeFigureOut">
              <a:rPr lang="en-US" smtClean="0"/>
              <a:t>30.04.18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AE4E6-4D12-4A48-9B6B-6FA0B79BEE9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Interior-Overlay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32363" y="739588"/>
            <a:ext cx="3429000" cy="1290380"/>
          </a:xfr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3600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88136" y="779929"/>
            <a:ext cx="3429000" cy="4935071"/>
          </a:xfrm>
          <a:ln w="76200" cmpd="dbl">
            <a:solidFill>
              <a:schemeClr val="tx1"/>
            </a:solidFill>
            <a:miter lim="800000"/>
          </a:ln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Чтобы добавить рисунок, перетащите его на заполнитель или щелкните значок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32363" y="2057400"/>
            <a:ext cx="3429000" cy="3657600"/>
          </a:xfrm>
        </p:spPr>
        <p:txBody>
          <a:bodyPr vert="horz" lIns="91440" tIns="45720" rIns="91440" bIns="45720" rtlCol="0">
            <a:normAutofit/>
          </a:bodyPr>
          <a:lstStyle>
            <a:lvl1pPr marL="0" indent="0" algn="ctr">
              <a:spcBef>
                <a:spcPts val="600"/>
              </a:spcBef>
              <a:buNone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 algn="ctr" defTabSz="914400" rtl="0" eaLnBrk="1" latinLnBrk="0" hangingPunct="1">
              <a:spcBef>
                <a:spcPts val="2000"/>
              </a:spcBef>
              <a:buFont typeface="Wingdings" pitchFamily="2" charset="2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C4CEC-16D5-4229-B4DE-FDE9B679D7E2}" type="datetimeFigureOut">
              <a:rPr lang="en-US" smtClean="0"/>
              <a:t>30.04.18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AE4E6-4D12-4A48-9B6B-6FA0B79BEE9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над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Interior-Overlay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9025" y="3765177"/>
            <a:ext cx="7272338" cy="1098176"/>
          </a:xfr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3600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578013" y="777240"/>
            <a:ext cx="4294363" cy="2866913"/>
          </a:xfrm>
          <a:ln w="76200" cmpd="dbl">
            <a:solidFill>
              <a:schemeClr val="tx1"/>
            </a:solidFill>
            <a:miter lim="800000"/>
          </a:ln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Чтобы добавить рисунок, перетащите его на заполнитель или щелкните значок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89025" y="4867836"/>
            <a:ext cx="7272338" cy="1264022"/>
          </a:xfrm>
        </p:spPr>
        <p:txBody>
          <a:bodyPr vert="horz" lIns="91440" tIns="45720" rIns="91440" bIns="45720" rtlCol="0">
            <a:normAutofit/>
          </a:bodyPr>
          <a:lstStyle>
            <a:lvl1pPr marL="0" indent="0" algn="ctr">
              <a:spcBef>
                <a:spcPts val="0"/>
              </a:spcBef>
              <a:buNone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 algn="ctr" defTabSz="914400" rtl="0" eaLnBrk="1" latinLnBrk="0" hangingPunct="1">
              <a:spcBef>
                <a:spcPts val="2000"/>
              </a:spcBef>
              <a:buFont typeface="Wingdings" pitchFamily="2" charset="2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C4CEC-16D5-4229-B4DE-FDE9B679D7E2}" type="datetimeFigureOut">
              <a:rPr lang="en-US" smtClean="0"/>
              <a:t>30.04.18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AE4E6-4D12-4A48-9B6B-6FA0B79BEE9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.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Interior-Overlay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5pP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C4CEC-16D5-4229-B4DE-FDE9B679D7E2}" type="datetimeFigureOut">
              <a:rPr lang="en-US" smtClean="0"/>
              <a:t>30.04.18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AE4E6-4D12-4A48-9B6B-6FA0B79BEE9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. загол.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Interior-Overlay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216588" y="609600"/>
            <a:ext cx="1524000" cy="551656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89024" y="609600"/>
            <a:ext cx="5921376" cy="5516563"/>
          </a:xfrm>
        </p:spPr>
        <p:txBody>
          <a:bodyPr vert="eaVert"/>
          <a:lstStyle>
            <a:lvl5pP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C4CEC-16D5-4229-B4DE-FDE9B679D7E2}" type="datetimeFigureOut">
              <a:rPr lang="en-US" smtClean="0"/>
              <a:t>30.04.18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AE4E6-4D12-4A48-9B6B-6FA0B79BEE9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89024" y="274637"/>
            <a:ext cx="7272339" cy="133900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89024" y="1801906"/>
            <a:ext cx="7272339" cy="432425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02187" y="6356350"/>
            <a:ext cx="242943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E90C4CEC-16D5-4229-B4DE-FDE9B679D7E2}" type="datetimeFigureOut">
              <a:rPr lang="en-US" smtClean="0"/>
              <a:t>30.04.18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420393" y="6356350"/>
            <a:ext cx="609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5DBAE4E6-4D12-4A48-9B6B-6FA0B79BEE93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xStyles>
    <p:titleStyle>
      <a:lvl1pPr algn="ctr" defTabSz="914400" rtl="0" eaLnBrk="1" latinLnBrk="0" hangingPunct="1">
        <a:lnSpc>
          <a:spcPts val="5200"/>
        </a:lnSpc>
        <a:spcBef>
          <a:spcPct val="0"/>
        </a:spcBef>
        <a:buNone/>
        <a:defRPr sz="4800" b="1" kern="120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282575" indent="-282575" algn="l" defTabSz="914400" rtl="0" eaLnBrk="1" latinLnBrk="0" hangingPunct="1">
        <a:spcBef>
          <a:spcPts val="2000"/>
        </a:spcBef>
        <a:buFont typeface="Wingdings" pitchFamily="2" charset="2"/>
        <a:buChar char=""/>
        <a:defRPr sz="2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77850" indent="-295275" algn="l" defTabSz="914400" rtl="0" eaLnBrk="1" latinLnBrk="0" hangingPunct="1">
        <a:spcBef>
          <a:spcPts val="600"/>
        </a:spcBef>
        <a:buFont typeface="Wingdings" pitchFamily="2" charset="2"/>
        <a:buChar char="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60425" indent="-282575" algn="l" defTabSz="914400" rtl="0" eaLnBrk="1" latinLnBrk="0" hangingPunct="1">
        <a:spcBef>
          <a:spcPts val="600"/>
        </a:spcBef>
        <a:buFont typeface="Wingdings" pitchFamily="2" charset="2"/>
        <a:buChar char="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143000" indent="-282575" algn="l" defTabSz="914400" rtl="0" eaLnBrk="1" latinLnBrk="0" hangingPunct="1">
        <a:spcBef>
          <a:spcPts val="600"/>
        </a:spcBef>
        <a:buFont typeface="Wingdings" pitchFamily="2" charset="2"/>
        <a:buChar char="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425575" indent="-282575" algn="l" defTabSz="914400" rtl="0" eaLnBrk="1" latinLnBrk="0" hangingPunct="1">
        <a:spcBef>
          <a:spcPts val="600"/>
        </a:spcBef>
        <a:buFont typeface="Wingdings" pitchFamily="2" charset="2"/>
        <a:buChar char="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711325" indent="-288925" algn="l" defTabSz="914400" rtl="0" eaLnBrk="1" latinLnBrk="0" hangingPunct="1">
        <a:spcBef>
          <a:spcPct val="20000"/>
        </a:spcBef>
        <a:buFont typeface="Wingdings" pitchFamily="2" charset="2"/>
        <a:buChar char=""/>
        <a:defRPr lang="en-US" sz="1800" kern="1200" dirty="0" smtClean="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000250" indent="-288925" algn="l" defTabSz="914400" rtl="0" eaLnBrk="1" latinLnBrk="0" hangingPunct="1">
        <a:spcBef>
          <a:spcPct val="20000"/>
        </a:spcBef>
        <a:buFont typeface="Wingdings" pitchFamily="2" charset="2"/>
        <a:buChar char=""/>
        <a:defRPr lang="en-US" sz="1800" kern="1200" dirty="0" smtClean="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90763" indent="-288925" algn="l" defTabSz="914400" rtl="0" eaLnBrk="1" latinLnBrk="0" hangingPunct="1">
        <a:spcBef>
          <a:spcPct val="20000"/>
        </a:spcBef>
        <a:buFont typeface="Wingdings" pitchFamily="2" charset="2"/>
        <a:buChar char=""/>
        <a:defRPr lang="en-US" sz="1800" kern="1200" dirty="0" smtClean="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71750" indent="-288925" algn="l" defTabSz="914400" rtl="0" eaLnBrk="1" latinLnBrk="0" hangingPunct="1">
        <a:spcBef>
          <a:spcPct val="20000"/>
        </a:spcBef>
        <a:buFont typeface="Wingdings" pitchFamily="2" charset="2"/>
        <a:buChar char=""/>
        <a:defRPr lang="en-US" sz="1800" kern="1200" dirty="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4" Type="http://schemas.openxmlformats.org/officeDocument/2006/relationships/image" Target="../media/image7.jpg"/><Relationship Id="rId5" Type="http://schemas.openxmlformats.org/officeDocument/2006/relationships/image" Target="../media/image8.png"/><Relationship Id="rId1" Type="http://schemas.microsoft.com/office/2007/relationships/media" Target="../media/media1.mp3"/><Relationship Id="rId2" Type="http://schemas.openxmlformats.org/officeDocument/2006/relationships/audio" Target="../media/media1.mp3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9.jp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0.jp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1.jp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2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4" Type="http://schemas.openxmlformats.org/officeDocument/2006/relationships/image" Target="../media/image14.png"/><Relationship Id="rId1" Type="http://schemas.microsoft.com/office/2007/relationships/media" Target="../media/media2.m4v"/><Relationship Id="rId2" Type="http://schemas.openxmlformats.org/officeDocument/2006/relationships/video" Target="../media/media2.m4v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4" Type="http://schemas.openxmlformats.org/officeDocument/2006/relationships/image" Target="../media/image16.png"/><Relationship Id="rId1" Type="http://schemas.microsoft.com/office/2007/relationships/media" Target="../media/media3.m4v"/><Relationship Id="rId2" Type="http://schemas.openxmlformats.org/officeDocument/2006/relationships/video" Target="../media/media3.m4v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7.jp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4" Type="http://schemas.openxmlformats.org/officeDocument/2006/relationships/image" Target="../media/image20.jpg"/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8.gif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8.gif"/><Relationship Id="rId3" Type="http://schemas.openxmlformats.org/officeDocument/2006/relationships/image" Target="../media/image21.jp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8.gif"/><Relationship Id="rId3" Type="http://schemas.openxmlformats.org/officeDocument/2006/relationships/image" Target="../media/image22.jp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8.gif"/><Relationship Id="rId3" Type="http://schemas.openxmlformats.org/officeDocument/2006/relationships/image" Target="../media/image23.jp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4" Type="http://schemas.openxmlformats.org/officeDocument/2006/relationships/image" Target="../media/image22.jpg"/><Relationship Id="rId5" Type="http://schemas.openxmlformats.org/officeDocument/2006/relationships/image" Target="../media/image19.jpg"/><Relationship Id="rId6" Type="http://schemas.openxmlformats.org/officeDocument/2006/relationships/image" Target="../media/image21.jpg"/><Relationship Id="rId7" Type="http://schemas.openxmlformats.org/officeDocument/2006/relationships/image" Target="../media/image20.jpg"/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8.gif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4" Type="http://schemas.openxmlformats.org/officeDocument/2006/relationships/image" Target="../media/image26.jpg"/><Relationship Id="rId5" Type="http://schemas.openxmlformats.org/officeDocument/2006/relationships/image" Target="../media/image27.jpg"/><Relationship Id="rId6" Type="http://schemas.openxmlformats.org/officeDocument/2006/relationships/image" Target="../media/image28.jp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4.jp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4" Type="http://schemas.openxmlformats.org/officeDocument/2006/relationships/image" Target="../media/image26.jpg"/><Relationship Id="rId5" Type="http://schemas.openxmlformats.org/officeDocument/2006/relationships/image" Target="../media/image27.jpg"/><Relationship Id="rId6" Type="http://schemas.openxmlformats.org/officeDocument/2006/relationships/image" Target="../media/image28.jpg"/><Relationship Id="rId7" Type="http://schemas.openxmlformats.org/officeDocument/2006/relationships/image" Target="../media/image29.jpg"/><Relationship Id="rId8" Type="http://schemas.openxmlformats.org/officeDocument/2006/relationships/image" Target="../media/image30.jpg"/><Relationship Id="rId9" Type="http://schemas.openxmlformats.org/officeDocument/2006/relationships/image" Target="../media/image31.jpg"/><Relationship Id="rId10" Type="http://schemas.openxmlformats.org/officeDocument/2006/relationships/image" Target="../media/image32.jpg"/><Relationship Id="rId11" Type="http://schemas.openxmlformats.org/officeDocument/2006/relationships/image" Target="../media/image33.jp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4.jpg"/></Relationships>
</file>

<file path=ppt/slides/_rels/slide26.xml.rels><?xml version="1.0" encoding="UTF-8" standalone="yes"?>
<Relationships xmlns="http://schemas.openxmlformats.org/package/2006/relationships"><Relationship Id="rId11" Type="http://schemas.openxmlformats.org/officeDocument/2006/relationships/image" Target="../media/image33.jpg"/><Relationship Id="rId12" Type="http://schemas.openxmlformats.org/officeDocument/2006/relationships/image" Target="../media/image21.jpg"/><Relationship Id="rId13" Type="http://schemas.openxmlformats.org/officeDocument/2006/relationships/image" Target="../media/image20.jpg"/><Relationship Id="rId14" Type="http://schemas.openxmlformats.org/officeDocument/2006/relationships/image" Target="../media/image23.jpg"/><Relationship Id="rId15" Type="http://schemas.openxmlformats.org/officeDocument/2006/relationships/image" Target="../media/image22.jpg"/><Relationship Id="rId16" Type="http://schemas.openxmlformats.org/officeDocument/2006/relationships/image" Target="../media/image19.jp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4.jpg"/><Relationship Id="rId3" Type="http://schemas.openxmlformats.org/officeDocument/2006/relationships/image" Target="../media/image25.jpg"/><Relationship Id="rId4" Type="http://schemas.openxmlformats.org/officeDocument/2006/relationships/image" Target="../media/image26.jpg"/><Relationship Id="rId5" Type="http://schemas.openxmlformats.org/officeDocument/2006/relationships/image" Target="../media/image27.jpg"/><Relationship Id="rId6" Type="http://schemas.openxmlformats.org/officeDocument/2006/relationships/image" Target="../media/image28.jpg"/><Relationship Id="rId7" Type="http://schemas.openxmlformats.org/officeDocument/2006/relationships/image" Target="../media/image29.jpg"/><Relationship Id="rId8" Type="http://schemas.openxmlformats.org/officeDocument/2006/relationships/image" Target="../media/image30.jpg"/><Relationship Id="rId9" Type="http://schemas.openxmlformats.org/officeDocument/2006/relationships/image" Target="../media/image31.jpg"/><Relationship Id="rId10" Type="http://schemas.openxmlformats.org/officeDocument/2006/relationships/image" Target="../media/image32.jp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34.jpg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35.jpg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6.png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6.jpg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ctrTitle"/>
          </p:nvPr>
        </p:nvSpPr>
        <p:spPr>
          <a:xfrm>
            <a:off x="1371600" y="277145"/>
            <a:ext cx="7442494" cy="2960404"/>
          </a:xfrm>
        </p:spPr>
        <p:txBody>
          <a:bodyPr/>
          <a:lstStyle/>
          <a:p>
            <a:r>
              <a:rPr lang="ru-RU" sz="9600" dirty="0" smtClean="0">
                <a:solidFill>
                  <a:schemeClr val="accent2">
                    <a:lumMod val="75000"/>
                  </a:schemeClr>
                </a:solidFill>
              </a:rPr>
              <a:t>Зачем нужны автомобили?</a:t>
            </a:r>
            <a:endParaRPr lang="ru-RU" sz="9600" dirty="0">
              <a:solidFill>
                <a:schemeClr val="accent2">
                  <a:lumMod val="75000"/>
                </a:schemeClr>
              </a:solidFill>
            </a:endParaRPr>
          </a:p>
        </p:txBody>
      </p:sp>
      <p:pic>
        <p:nvPicPr>
          <p:cNvPr id="5" name="Изображение 4" descr="машина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3012" y="4245008"/>
            <a:ext cx="4038600" cy="2006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568022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План: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84163" y="1730162"/>
            <a:ext cx="7649484" cy="3668147"/>
          </a:xfrm>
        </p:spPr>
        <p:txBody>
          <a:bodyPr>
            <a:normAutofit fontScale="92500" lnSpcReduction="20000"/>
          </a:bodyPr>
          <a:lstStyle/>
          <a:p>
            <a:pPr marL="0" lvl="0" indent="0">
              <a:buNone/>
            </a:pPr>
            <a:r>
              <a:rPr lang="ru-RU" sz="3900" dirty="0" smtClean="0"/>
              <a:t>1. </a:t>
            </a:r>
            <a:r>
              <a:rPr lang="ru-RU" sz="3600" dirty="0" smtClean="0"/>
              <a:t>Что </a:t>
            </a:r>
            <a:r>
              <a:rPr lang="ru-RU" sz="3600" dirty="0"/>
              <a:t>такое автомобиль? История создания автомобилей.</a:t>
            </a:r>
          </a:p>
          <a:p>
            <a:pPr marL="0" lvl="0" indent="0">
              <a:buNone/>
            </a:pPr>
            <a:r>
              <a:rPr lang="ru-RU" sz="3600" dirty="0" smtClean="0"/>
              <a:t>2. Как </a:t>
            </a:r>
            <a:r>
              <a:rPr lang="ru-RU" sz="3600" dirty="0"/>
              <a:t>устроен  современный </a:t>
            </a:r>
            <a:r>
              <a:rPr lang="ru-RU" sz="3600" dirty="0" smtClean="0"/>
              <a:t>автомобиль?</a:t>
            </a:r>
            <a:endParaRPr lang="ru-RU" sz="3600" dirty="0"/>
          </a:p>
          <a:p>
            <a:pPr marL="0" lvl="0" indent="0">
              <a:buNone/>
            </a:pPr>
            <a:r>
              <a:rPr lang="ru-RU" sz="3600" dirty="0" smtClean="0"/>
              <a:t>3. Какие </a:t>
            </a:r>
            <a:r>
              <a:rPr lang="ru-RU" sz="3600" dirty="0"/>
              <a:t>виды транспорта существуют? Каково предназначение каждого вида транспорта?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490933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Содержимое 5" descr="images.jpg"/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726" b="5726"/>
          <a:stretch>
            <a:fillRect/>
          </a:stretch>
        </p:blipFill>
        <p:spPr/>
      </p:pic>
      <p:sp>
        <p:nvSpPr>
          <p:cNvPr id="4" name="Название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Работа в группах</a:t>
            </a:r>
            <a:endParaRPr lang="ru-RU" dirty="0"/>
          </a:p>
        </p:txBody>
      </p:sp>
      <p:pic>
        <p:nvPicPr>
          <p:cNvPr id="7" name="андрей-петров-вальс-к-ф-берегись-автомобиля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406084" y="4998483"/>
            <a:ext cx="984381" cy="11276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571165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37505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Что такое автомобиль?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b="1" dirty="0"/>
              <a:t>Автомобиль </a:t>
            </a:r>
            <a:r>
              <a:rPr lang="ru-RU" b="1" dirty="0" smtClean="0"/>
              <a:t>– транспортное средство</a:t>
            </a:r>
            <a:r>
              <a:rPr lang="ru-RU" b="1" dirty="0"/>
              <a:t> на колесном  ходу с собственным двигателем для перевозок по безрельсовым путям.</a:t>
            </a:r>
            <a:endParaRPr lang="ru-RU" dirty="0"/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4" name="Изображение 3" descr="машина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2646" y="3504364"/>
            <a:ext cx="4038600" cy="2006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626659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Как придумали автомобиль?</a:t>
            </a:r>
            <a:endParaRPr lang="ru-RU" dirty="0"/>
          </a:p>
        </p:txBody>
      </p:sp>
      <p:pic>
        <p:nvPicPr>
          <p:cNvPr id="11" name="Изображение 10" descr="imgres-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18013" y="2182667"/>
            <a:ext cx="4672260" cy="40518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571702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Как придумали автомобиль?</a:t>
            </a:r>
            <a:endParaRPr lang="ru-RU" dirty="0"/>
          </a:p>
        </p:txBody>
      </p:sp>
      <p:pic>
        <p:nvPicPr>
          <p:cNvPr id="4" name="Содержимое 3" descr="images-7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322" b="5322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424791050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Как придумали автомобиль?</a:t>
            </a:r>
            <a:endParaRPr lang="ru-RU" dirty="0"/>
          </a:p>
        </p:txBody>
      </p:sp>
      <p:pic>
        <p:nvPicPr>
          <p:cNvPr id="11" name="Содержимое 10" descr="images-6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61" b="2161"/>
          <a:stretch>
            <a:fillRect/>
          </a:stretch>
        </p:blipFill>
        <p:spPr>
          <a:xfrm>
            <a:off x="1362364" y="1613646"/>
            <a:ext cx="6442797" cy="4911848"/>
          </a:xfrm>
        </p:spPr>
      </p:pic>
    </p:spTree>
    <p:extLst>
      <p:ext uri="{BB962C8B-B14F-4D97-AF65-F5344CB8AC3E}">
        <p14:creationId xmlns:p14="http://schemas.microsoft.com/office/powerpoint/2010/main" val="376192932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Как придумали автомобиль?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8970" y="1613646"/>
            <a:ext cx="7470848" cy="47153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103229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Как придумали автомобиль?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Picture 5" descr="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6566" y="1613646"/>
            <a:ext cx="7680325" cy="5000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1676168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История автомобилей.m4v">
            <a:hlinkClick r:id="" action="ppaction://media"/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  <p:extLst>
      <p:ext uri="{BB962C8B-B14F-4D97-AF65-F5344CB8AC3E}">
        <p14:creationId xmlns:p14="http://schemas.microsoft.com/office/powerpoint/2010/main" val="201050878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Устройство автомобиля</a:t>
            </a:r>
            <a:endParaRPr lang="ru-RU" dirty="0"/>
          </a:p>
        </p:txBody>
      </p:sp>
      <p:pic>
        <p:nvPicPr>
          <p:cNvPr id="6" name="Содержимое 5" descr="Снимок экрана 2018-04-28 в 18.18.21.pn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10" r="1610"/>
          <a:stretch>
            <a:fillRect/>
          </a:stretch>
        </p:blipFill>
        <p:spPr>
          <a:xfrm>
            <a:off x="392113" y="1612900"/>
            <a:ext cx="8589962" cy="4829175"/>
          </a:xfrm>
        </p:spPr>
      </p:pic>
    </p:spTree>
    <p:extLst>
      <p:ext uri="{BB962C8B-B14F-4D97-AF65-F5344CB8AC3E}">
        <p14:creationId xmlns:p14="http://schemas.microsoft.com/office/powerpoint/2010/main" val="24632695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Светофор.m4v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0" y="0"/>
            <a:ext cx="9398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458746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Игра «Светофор»</a:t>
            </a:r>
            <a:endParaRPr lang="ru-RU" dirty="0"/>
          </a:p>
        </p:txBody>
      </p:sp>
      <p:pic>
        <p:nvPicPr>
          <p:cNvPr id="3" name="Изображение 2" descr="svetofor_kartinki_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6381" y="1651000"/>
            <a:ext cx="3614793" cy="49991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125978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Альтернативный процесс 3"/>
          <p:cNvSpPr/>
          <p:nvPr/>
        </p:nvSpPr>
        <p:spPr>
          <a:xfrm>
            <a:off x="2800350" y="637309"/>
            <a:ext cx="3200400" cy="457200"/>
          </a:xfrm>
          <a:prstGeom prst="flowChartAlternateProcess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spcAft>
                <a:spcPts val="0"/>
              </a:spcAft>
            </a:pPr>
            <a:r>
              <a:rPr lang="ru-RU" sz="1800">
                <a:effectLst/>
                <a:ea typeface="ＭＳ 明朝"/>
                <a:cs typeface="Times New Roman"/>
              </a:rPr>
              <a:t>ВИДЫ АВТОТРАНСПОРТА</a:t>
            </a:r>
            <a:endParaRPr lang="ru-RU" sz="1200">
              <a:effectLst/>
              <a:ea typeface="ＭＳ 明朝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66802162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Альтернативный процесс 3"/>
          <p:cNvSpPr/>
          <p:nvPr/>
        </p:nvSpPr>
        <p:spPr>
          <a:xfrm>
            <a:off x="2800350" y="637309"/>
            <a:ext cx="3200400" cy="457200"/>
          </a:xfrm>
          <a:prstGeom prst="flowChartAlternateProcess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spcAft>
                <a:spcPts val="0"/>
              </a:spcAft>
            </a:pPr>
            <a:r>
              <a:rPr lang="ru-RU" sz="1800">
                <a:effectLst/>
                <a:ea typeface="ＭＳ 明朝"/>
                <a:cs typeface="Times New Roman"/>
              </a:rPr>
              <a:t>ВИДЫ АВТОТРАНСПОРТА</a:t>
            </a:r>
            <a:endParaRPr lang="ru-RU" sz="1200">
              <a:effectLst/>
              <a:ea typeface="ＭＳ 明朝"/>
              <a:cs typeface="Times New Roman"/>
            </a:endParaRPr>
          </a:p>
        </p:txBody>
      </p:sp>
      <p:grpSp>
        <p:nvGrpSpPr>
          <p:cNvPr id="5" name="Группа 4"/>
          <p:cNvGrpSpPr/>
          <p:nvPr/>
        </p:nvGrpSpPr>
        <p:grpSpPr>
          <a:xfrm>
            <a:off x="1314450" y="1217699"/>
            <a:ext cx="1864647" cy="1248410"/>
            <a:chOff x="413385" y="466090"/>
            <a:chExt cx="1714500" cy="1248410"/>
          </a:xfrm>
        </p:grpSpPr>
        <p:sp>
          <p:nvSpPr>
            <p:cNvPr id="8" name="Альтернативный процесс 7"/>
            <p:cNvSpPr/>
            <p:nvPr/>
          </p:nvSpPr>
          <p:spPr>
            <a:xfrm>
              <a:off x="413385" y="774700"/>
              <a:ext cx="1714500" cy="939800"/>
            </a:xfrm>
            <a:prstGeom prst="flowChartAlternateProcess">
              <a:avLst/>
            </a:prstGeom>
          </p:spPr>
          <p:style>
            <a:lnRef idx="3">
              <a:schemeClr val="lt1"/>
            </a:lnRef>
            <a:fillRef idx="1">
              <a:schemeClr val="accent6"/>
            </a:fillRef>
            <a:effectRef idx="1">
              <a:schemeClr val="accent6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spcAft>
                  <a:spcPts val="0"/>
                </a:spcAft>
              </a:pPr>
              <a:r>
                <a:rPr lang="ru-RU" sz="1800" dirty="0">
                  <a:solidFill>
                    <a:srgbClr val="FFFFFF"/>
                  </a:solidFill>
                  <a:effectLst/>
                  <a:ea typeface="ＭＳ 明朝"/>
                  <a:cs typeface="Times New Roman"/>
                </a:rPr>
                <a:t>ГРУЗОВОЙ </a:t>
              </a:r>
              <a:endParaRPr lang="ru-RU" sz="1200" dirty="0">
                <a:effectLst/>
                <a:ea typeface="ＭＳ 明朝"/>
                <a:cs typeface="Times New Roman"/>
              </a:endParaRPr>
            </a:p>
            <a:p>
              <a:pPr algn="ctr">
                <a:spcAft>
                  <a:spcPts val="0"/>
                </a:spcAft>
              </a:pPr>
              <a:r>
                <a:rPr lang="ru-RU" sz="1200" dirty="0">
                  <a:effectLst/>
                  <a:ea typeface="ＭＳ 明朝"/>
                  <a:cs typeface="Times New Roman"/>
                </a:rPr>
                <a:t> </a:t>
              </a:r>
            </a:p>
          </p:txBody>
        </p:sp>
        <p:sp>
          <p:nvSpPr>
            <p:cNvPr id="10" name="Стрелка влево 9"/>
            <p:cNvSpPr/>
            <p:nvPr/>
          </p:nvSpPr>
          <p:spPr>
            <a:xfrm rot="20806826" flipV="1">
              <a:off x="1031240" y="466090"/>
              <a:ext cx="904875" cy="130175"/>
            </a:xfrm>
            <a:prstGeom prst="leftArrow">
              <a:avLst/>
            </a:prstGeom>
          </p:spPr>
          <p:style>
            <a:lnRef idx="3">
              <a:schemeClr val="lt1"/>
            </a:lnRef>
            <a:fillRef idx="1">
              <a:schemeClr val="accent6"/>
            </a:fillRef>
            <a:effectRef idx="1">
              <a:schemeClr val="accent6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ru-RU"/>
            </a:p>
          </p:txBody>
        </p:sp>
      </p:grpSp>
    </p:spTree>
    <p:extLst>
      <p:ext uri="{BB962C8B-B14F-4D97-AF65-F5344CB8AC3E}">
        <p14:creationId xmlns:p14="http://schemas.microsoft.com/office/powerpoint/2010/main" val="119682300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Альтернативный процесс 3"/>
          <p:cNvSpPr/>
          <p:nvPr/>
        </p:nvSpPr>
        <p:spPr>
          <a:xfrm>
            <a:off x="2800350" y="637309"/>
            <a:ext cx="3200400" cy="457200"/>
          </a:xfrm>
          <a:prstGeom prst="flowChartAlternateProcess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spcAft>
                <a:spcPts val="0"/>
              </a:spcAft>
            </a:pPr>
            <a:r>
              <a:rPr lang="ru-RU" sz="1800">
                <a:effectLst/>
                <a:ea typeface="ＭＳ 明朝"/>
                <a:cs typeface="Times New Roman"/>
              </a:rPr>
              <a:t>ВИДЫ АВТОТРАНСПОРТА</a:t>
            </a:r>
            <a:endParaRPr lang="ru-RU" sz="1200">
              <a:effectLst/>
              <a:ea typeface="ＭＳ 明朝"/>
              <a:cs typeface="Times New Roman"/>
            </a:endParaRPr>
          </a:p>
        </p:txBody>
      </p:sp>
      <p:grpSp>
        <p:nvGrpSpPr>
          <p:cNvPr id="5" name="Группа 4"/>
          <p:cNvGrpSpPr/>
          <p:nvPr/>
        </p:nvGrpSpPr>
        <p:grpSpPr>
          <a:xfrm>
            <a:off x="1314450" y="1094509"/>
            <a:ext cx="4149877" cy="1371600"/>
            <a:chOff x="413385" y="342900"/>
            <a:chExt cx="3815715" cy="1371600"/>
          </a:xfrm>
        </p:grpSpPr>
        <p:sp>
          <p:nvSpPr>
            <p:cNvPr id="7" name="Альтернативный процесс 6"/>
            <p:cNvSpPr/>
            <p:nvPr/>
          </p:nvSpPr>
          <p:spPr>
            <a:xfrm>
              <a:off x="2286000" y="774700"/>
              <a:ext cx="1943100" cy="939800"/>
            </a:xfrm>
            <a:prstGeom prst="flowChartAlternateProcess">
              <a:avLst/>
            </a:prstGeom>
          </p:spPr>
          <p:style>
            <a:lnRef idx="3">
              <a:schemeClr val="lt1"/>
            </a:lnRef>
            <a:fillRef idx="1">
              <a:schemeClr val="accent6"/>
            </a:fillRef>
            <a:effectRef idx="1">
              <a:schemeClr val="accent6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spcAft>
                  <a:spcPts val="0"/>
                </a:spcAft>
              </a:pPr>
              <a:r>
                <a:rPr lang="ru-RU" sz="1800" dirty="0">
                  <a:solidFill>
                    <a:srgbClr val="FFFFFF"/>
                  </a:solidFill>
                  <a:effectLst/>
                  <a:ea typeface="ＭＳ 明朝"/>
                  <a:cs typeface="Times New Roman"/>
                </a:rPr>
                <a:t>ПАССАЖИРСКИЙ</a:t>
              </a:r>
              <a:endParaRPr lang="ru-RU" sz="1200" dirty="0">
                <a:effectLst/>
                <a:ea typeface="ＭＳ 明朝"/>
                <a:cs typeface="Times New Roman"/>
              </a:endParaRPr>
            </a:p>
            <a:p>
              <a:pPr algn="ctr">
                <a:spcAft>
                  <a:spcPts val="0"/>
                </a:spcAft>
              </a:pPr>
              <a:r>
                <a:rPr lang="ru-RU" sz="1200" dirty="0">
                  <a:effectLst/>
                  <a:ea typeface="ＭＳ 明朝"/>
                  <a:cs typeface="Times New Roman"/>
                </a:rPr>
                <a:t> </a:t>
              </a:r>
            </a:p>
          </p:txBody>
        </p:sp>
        <p:sp>
          <p:nvSpPr>
            <p:cNvPr id="8" name="Альтернативный процесс 7"/>
            <p:cNvSpPr/>
            <p:nvPr/>
          </p:nvSpPr>
          <p:spPr>
            <a:xfrm>
              <a:off x="413385" y="774700"/>
              <a:ext cx="1714500" cy="939800"/>
            </a:xfrm>
            <a:prstGeom prst="flowChartAlternateProcess">
              <a:avLst/>
            </a:prstGeom>
          </p:spPr>
          <p:style>
            <a:lnRef idx="3">
              <a:schemeClr val="lt1"/>
            </a:lnRef>
            <a:fillRef idx="1">
              <a:schemeClr val="accent6"/>
            </a:fillRef>
            <a:effectRef idx="1">
              <a:schemeClr val="accent6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spcAft>
                  <a:spcPts val="0"/>
                </a:spcAft>
              </a:pPr>
              <a:r>
                <a:rPr lang="ru-RU" sz="1800" dirty="0">
                  <a:solidFill>
                    <a:srgbClr val="FFFFFF"/>
                  </a:solidFill>
                  <a:effectLst/>
                  <a:ea typeface="ＭＳ 明朝"/>
                  <a:cs typeface="Times New Roman"/>
                </a:rPr>
                <a:t>ГРУЗОВОЙ </a:t>
              </a:r>
              <a:endParaRPr lang="ru-RU" sz="1200" dirty="0">
                <a:effectLst/>
                <a:ea typeface="ＭＳ 明朝"/>
                <a:cs typeface="Times New Roman"/>
              </a:endParaRPr>
            </a:p>
            <a:p>
              <a:pPr algn="ctr">
                <a:spcAft>
                  <a:spcPts val="0"/>
                </a:spcAft>
              </a:pPr>
              <a:r>
                <a:rPr lang="ru-RU" sz="1200" dirty="0">
                  <a:effectLst/>
                  <a:ea typeface="ＭＳ 明朝"/>
                  <a:cs typeface="Times New Roman"/>
                </a:rPr>
                <a:t> </a:t>
              </a:r>
            </a:p>
          </p:txBody>
        </p:sp>
        <p:sp>
          <p:nvSpPr>
            <p:cNvPr id="9" name="Стрелка вниз 8"/>
            <p:cNvSpPr/>
            <p:nvPr/>
          </p:nvSpPr>
          <p:spPr>
            <a:xfrm>
              <a:off x="3086100" y="342900"/>
              <a:ext cx="114300" cy="342900"/>
            </a:xfrm>
            <a:prstGeom prst="downArrow">
              <a:avLst/>
            </a:prstGeom>
          </p:spPr>
          <p:style>
            <a:lnRef idx="3">
              <a:schemeClr val="lt1"/>
            </a:lnRef>
            <a:fillRef idx="1">
              <a:schemeClr val="accent6"/>
            </a:fillRef>
            <a:effectRef idx="1">
              <a:schemeClr val="accent6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ru-RU"/>
            </a:p>
          </p:txBody>
        </p:sp>
        <p:sp>
          <p:nvSpPr>
            <p:cNvPr id="10" name="Стрелка влево 9"/>
            <p:cNvSpPr/>
            <p:nvPr/>
          </p:nvSpPr>
          <p:spPr>
            <a:xfrm rot="20806826" flipV="1">
              <a:off x="1031240" y="466090"/>
              <a:ext cx="904875" cy="130175"/>
            </a:xfrm>
            <a:prstGeom prst="leftArrow">
              <a:avLst/>
            </a:prstGeom>
          </p:spPr>
          <p:style>
            <a:lnRef idx="3">
              <a:schemeClr val="lt1"/>
            </a:lnRef>
            <a:fillRef idx="1">
              <a:schemeClr val="accent6"/>
            </a:fillRef>
            <a:effectRef idx="1">
              <a:schemeClr val="accent6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ru-RU"/>
            </a:p>
          </p:txBody>
        </p:sp>
      </p:grpSp>
    </p:spTree>
    <p:extLst>
      <p:ext uri="{BB962C8B-B14F-4D97-AF65-F5344CB8AC3E}">
        <p14:creationId xmlns:p14="http://schemas.microsoft.com/office/powerpoint/2010/main" val="173095936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Альтернативный процесс 3"/>
          <p:cNvSpPr/>
          <p:nvPr/>
        </p:nvSpPr>
        <p:spPr>
          <a:xfrm>
            <a:off x="2800350" y="637309"/>
            <a:ext cx="3200400" cy="457200"/>
          </a:xfrm>
          <a:prstGeom prst="flowChartAlternateProcess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spcAft>
                <a:spcPts val="0"/>
              </a:spcAft>
            </a:pPr>
            <a:r>
              <a:rPr lang="ru-RU" sz="1800">
                <a:effectLst/>
                <a:ea typeface="ＭＳ 明朝"/>
                <a:cs typeface="Times New Roman"/>
              </a:rPr>
              <a:t>ВИДЫ АВТОТРАНСПОРТА</a:t>
            </a:r>
            <a:endParaRPr lang="ru-RU" sz="1200">
              <a:effectLst/>
              <a:ea typeface="ＭＳ 明朝"/>
              <a:cs typeface="Times New Roman"/>
            </a:endParaRPr>
          </a:p>
        </p:txBody>
      </p:sp>
      <p:grpSp>
        <p:nvGrpSpPr>
          <p:cNvPr id="5" name="Группа 4"/>
          <p:cNvGrpSpPr/>
          <p:nvPr/>
        </p:nvGrpSpPr>
        <p:grpSpPr>
          <a:xfrm>
            <a:off x="1314450" y="1094509"/>
            <a:ext cx="6515101" cy="1371600"/>
            <a:chOff x="413385" y="342900"/>
            <a:chExt cx="5990483" cy="1371600"/>
          </a:xfrm>
        </p:grpSpPr>
        <p:sp>
          <p:nvSpPr>
            <p:cNvPr id="6" name="Альтернативный процесс 5"/>
            <p:cNvSpPr/>
            <p:nvPr/>
          </p:nvSpPr>
          <p:spPr>
            <a:xfrm>
              <a:off x="4343400" y="774700"/>
              <a:ext cx="2060468" cy="939800"/>
            </a:xfrm>
            <a:prstGeom prst="flowChartAlternateProcess">
              <a:avLst/>
            </a:prstGeom>
          </p:spPr>
          <p:style>
            <a:lnRef idx="3">
              <a:schemeClr val="lt1"/>
            </a:lnRef>
            <a:fillRef idx="1">
              <a:schemeClr val="accent6"/>
            </a:fillRef>
            <a:effectRef idx="1">
              <a:schemeClr val="accent6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spcAft>
                  <a:spcPts val="0"/>
                </a:spcAft>
              </a:pPr>
              <a:r>
                <a:rPr lang="ru-RU" sz="1800" dirty="0">
                  <a:solidFill>
                    <a:srgbClr val="FFFFFF"/>
                  </a:solidFill>
                  <a:effectLst/>
                  <a:ea typeface="ＭＳ 明朝"/>
                  <a:cs typeface="Times New Roman"/>
                </a:rPr>
                <a:t>СПЕЦИАЛЬНОГО НАЗНАЧЕНИЯ</a:t>
              </a:r>
              <a:endParaRPr lang="ru-RU" sz="1200" dirty="0">
                <a:effectLst/>
                <a:ea typeface="ＭＳ 明朝"/>
                <a:cs typeface="Times New Roman"/>
              </a:endParaRPr>
            </a:p>
            <a:p>
              <a:pPr algn="ctr">
                <a:spcAft>
                  <a:spcPts val="0"/>
                </a:spcAft>
              </a:pPr>
              <a:r>
                <a:rPr lang="ru-RU" sz="1200" dirty="0">
                  <a:effectLst/>
                  <a:ea typeface="ＭＳ 明朝"/>
                  <a:cs typeface="Times New Roman"/>
                </a:rPr>
                <a:t> </a:t>
              </a:r>
            </a:p>
          </p:txBody>
        </p:sp>
        <p:sp>
          <p:nvSpPr>
            <p:cNvPr id="7" name="Альтернативный процесс 6"/>
            <p:cNvSpPr/>
            <p:nvPr/>
          </p:nvSpPr>
          <p:spPr>
            <a:xfrm>
              <a:off x="2286000" y="774700"/>
              <a:ext cx="1943100" cy="939800"/>
            </a:xfrm>
            <a:prstGeom prst="flowChartAlternateProcess">
              <a:avLst/>
            </a:prstGeom>
          </p:spPr>
          <p:style>
            <a:lnRef idx="3">
              <a:schemeClr val="lt1"/>
            </a:lnRef>
            <a:fillRef idx="1">
              <a:schemeClr val="accent6"/>
            </a:fillRef>
            <a:effectRef idx="1">
              <a:schemeClr val="accent6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spcAft>
                  <a:spcPts val="0"/>
                </a:spcAft>
              </a:pPr>
              <a:r>
                <a:rPr lang="ru-RU" sz="1800" dirty="0">
                  <a:solidFill>
                    <a:srgbClr val="FFFFFF"/>
                  </a:solidFill>
                  <a:effectLst/>
                  <a:ea typeface="ＭＳ 明朝"/>
                  <a:cs typeface="Times New Roman"/>
                </a:rPr>
                <a:t>ПАССАЖИРСКИЙ</a:t>
              </a:r>
              <a:endParaRPr lang="ru-RU" sz="1200" dirty="0">
                <a:effectLst/>
                <a:ea typeface="ＭＳ 明朝"/>
                <a:cs typeface="Times New Roman"/>
              </a:endParaRPr>
            </a:p>
            <a:p>
              <a:pPr algn="ctr">
                <a:spcAft>
                  <a:spcPts val="0"/>
                </a:spcAft>
              </a:pPr>
              <a:r>
                <a:rPr lang="ru-RU" sz="1200" dirty="0">
                  <a:effectLst/>
                  <a:ea typeface="ＭＳ 明朝"/>
                  <a:cs typeface="Times New Roman"/>
                </a:rPr>
                <a:t> </a:t>
              </a:r>
            </a:p>
          </p:txBody>
        </p:sp>
        <p:sp>
          <p:nvSpPr>
            <p:cNvPr id="8" name="Альтернативный процесс 7"/>
            <p:cNvSpPr/>
            <p:nvPr/>
          </p:nvSpPr>
          <p:spPr>
            <a:xfrm>
              <a:off x="413385" y="774700"/>
              <a:ext cx="1714500" cy="939800"/>
            </a:xfrm>
            <a:prstGeom prst="flowChartAlternateProcess">
              <a:avLst/>
            </a:prstGeom>
          </p:spPr>
          <p:style>
            <a:lnRef idx="3">
              <a:schemeClr val="lt1"/>
            </a:lnRef>
            <a:fillRef idx="1">
              <a:schemeClr val="accent6"/>
            </a:fillRef>
            <a:effectRef idx="1">
              <a:schemeClr val="accent6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spcAft>
                  <a:spcPts val="0"/>
                </a:spcAft>
              </a:pPr>
              <a:r>
                <a:rPr lang="ru-RU" sz="1800" dirty="0">
                  <a:solidFill>
                    <a:srgbClr val="FFFFFF"/>
                  </a:solidFill>
                  <a:effectLst/>
                  <a:ea typeface="ＭＳ 明朝"/>
                  <a:cs typeface="Times New Roman"/>
                </a:rPr>
                <a:t>ГРУЗОВОЙ </a:t>
              </a:r>
              <a:endParaRPr lang="ru-RU" sz="1200" dirty="0">
                <a:effectLst/>
                <a:ea typeface="ＭＳ 明朝"/>
                <a:cs typeface="Times New Roman"/>
              </a:endParaRPr>
            </a:p>
            <a:p>
              <a:pPr algn="ctr">
                <a:spcAft>
                  <a:spcPts val="0"/>
                </a:spcAft>
              </a:pPr>
              <a:r>
                <a:rPr lang="ru-RU" sz="1200" dirty="0">
                  <a:effectLst/>
                  <a:ea typeface="ＭＳ 明朝"/>
                  <a:cs typeface="Times New Roman"/>
                </a:rPr>
                <a:t> </a:t>
              </a:r>
            </a:p>
          </p:txBody>
        </p:sp>
        <p:sp>
          <p:nvSpPr>
            <p:cNvPr id="9" name="Стрелка вниз 8"/>
            <p:cNvSpPr/>
            <p:nvPr/>
          </p:nvSpPr>
          <p:spPr>
            <a:xfrm>
              <a:off x="3086100" y="342900"/>
              <a:ext cx="114300" cy="342900"/>
            </a:xfrm>
            <a:prstGeom prst="downArrow">
              <a:avLst/>
            </a:prstGeom>
          </p:spPr>
          <p:style>
            <a:lnRef idx="3">
              <a:schemeClr val="lt1"/>
            </a:lnRef>
            <a:fillRef idx="1">
              <a:schemeClr val="accent6"/>
            </a:fillRef>
            <a:effectRef idx="1">
              <a:schemeClr val="accent6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ru-RU"/>
            </a:p>
          </p:txBody>
        </p:sp>
        <p:sp>
          <p:nvSpPr>
            <p:cNvPr id="10" name="Стрелка влево 9"/>
            <p:cNvSpPr/>
            <p:nvPr/>
          </p:nvSpPr>
          <p:spPr>
            <a:xfrm rot="20806826" flipV="1">
              <a:off x="1031240" y="466090"/>
              <a:ext cx="904875" cy="130175"/>
            </a:xfrm>
            <a:prstGeom prst="leftArrow">
              <a:avLst/>
            </a:prstGeom>
          </p:spPr>
          <p:style>
            <a:lnRef idx="3">
              <a:schemeClr val="lt1"/>
            </a:lnRef>
            <a:fillRef idx="1">
              <a:schemeClr val="accent6"/>
            </a:fillRef>
            <a:effectRef idx="1">
              <a:schemeClr val="accent6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ru-RU"/>
            </a:p>
          </p:txBody>
        </p:sp>
        <p:sp>
          <p:nvSpPr>
            <p:cNvPr id="11" name="Стрелка влево 10"/>
            <p:cNvSpPr/>
            <p:nvPr/>
          </p:nvSpPr>
          <p:spPr>
            <a:xfrm rot="11514243" flipV="1">
              <a:off x="4541520" y="472440"/>
              <a:ext cx="942340" cy="116205"/>
            </a:xfrm>
            <a:prstGeom prst="leftArrow">
              <a:avLst/>
            </a:prstGeom>
          </p:spPr>
          <p:style>
            <a:lnRef idx="3">
              <a:schemeClr val="lt1"/>
            </a:lnRef>
            <a:fillRef idx="1">
              <a:schemeClr val="accent6"/>
            </a:fillRef>
            <a:effectRef idx="1">
              <a:schemeClr val="accent6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ru-RU"/>
            </a:p>
          </p:txBody>
        </p:sp>
      </p:grpSp>
    </p:spTree>
    <p:extLst>
      <p:ext uri="{BB962C8B-B14F-4D97-AF65-F5344CB8AC3E}">
        <p14:creationId xmlns:p14="http://schemas.microsoft.com/office/powerpoint/2010/main" val="307082000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Машины специального назначения</a:t>
            </a:r>
            <a:endParaRPr lang="ru-RU" dirty="0"/>
          </a:p>
        </p:txBody>
      </p:sp>
      <p:pic>
        <p:nvPicPr>
          <p:cNvPr id="6" name="Picture 6" descr="BD15352_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8278" y="4921541"/>
            <a:ext cx="1012825" cy="866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Text Box 8"/>
          <p:cNvSpPr txBox="1">
            <a:spLocks noChangeArrowheads="1"/>
          </p:cNvSpPr>
          <p:nvPr/>
        </p:nvSpPr>
        <p:spPr bwMode="auto">
          <a:xfrm>
            <a:off x="4695826" y="4798292"/>
            <a:ext cx="2285856" cy="1323439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ru-RU" sz="8000" b="1" kern="1200" dirty="0" smtClean="0">
                <a:solidFill>
                  <a:srgbClr val="FF0000"/>
                </a:solidFill>
                <a:latin typeface="Times New Roman" charset="0"/>
              </a:rPr>
              <a:t>101</a:t>
            </a:r>
            <a:endParaRPr lang="ru-RU" sz="8000" b="1" kern="1200" dirty="0">
              <a:solidFill>
                <a:srgbClr val="FF0000"/>
              </a:solidFill>
              <a:latin typeface="Times New Roman" charset="0"/>
            </a:endParaRPr>
          </a:p>
        </p:txBody>
      </p:sp>
      <p:pic>
        <p:nvPicPr>
          <p:cNvPr id="15" name="Изображение 14" descr="imgres-2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9024" y="2007346"/>
            <a:ext cx="3289300" cy="2463800"/>
          </a:xfrm>
          <a:prstGeom prst="rect">
            <a:avLst/>
          </a:prstGeom>
        </p:spPr>
      </p:pic>
      <p:pic>
        <p:nvPicPr>
          <p:cNvPr id="16" name="Изображение 15" descr="imgres-3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3863" y="1753487"/>
            <a:ext cx="2857500" cy="285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89423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Машины специального назначения</a:t>
            </a:r>
            <a:endParaRPr lang="ru-RU" dirty="0"/>
          </a:p>
        </p:txBody>
      </p:sp>
      <p:pic>
        <p:nvPicPr>
          <p:cNvPr id="6" name="Picture 6" descr="BD15352_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8278" y="4921541"/>
            <a:ext cx="1012825" cy="866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Text Box 8"/>
          <p:cNvSpPr txBox="1">
            <a:spLocks noChangeArrowheads="1"/>
          </p:cNvSpPr>
          <p:nvPr/>
        </p:nvSpPr>
        <p:spPr bwMode="auto">
          <a:xfrm>
            <a:off x="4099070" y="4798292"/>
            <a:ext cx="2285856" cy="1323439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ru-RU" sz="8000" b="1" kern="1200" dirty="0" smtClean="0">
                <a:solidFill>
                  <a:srgbClr val="FF0000"/>
                </a:solidFill>
                <a:latin typeface="Times New Roman" charset="0"/>
              </a:rPr>
              <a:t>102</a:t>
            </a:r>
            <a:endParaRPr lang="ru-RU" sz="8000" b="1" kern="1200" dirty="0">
              <a:solidFill>
                <a:srgbClr val="FF0000"/>
              </a:solidFill>
              <a:latin typeface="Times New Roman" charset="0"/>
            </a:endParaRPr>
          </a:p>
        </p:txBody>
      </p:sp>
      <p:pic>
        <p:nvPicPr>
          <p:cNvPr id="3" name="Изображение 2" descr="images-5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6726" y="1613646"/>
            <a:ext cx="4012910" cy="28512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476193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Машины специального назначения</a:t>
            </a:r>
            <a:endParaRPr lang="ru-RU" dirty="0"/>
          </a:p>
        </p:txBody>
      </p:sp>
      <p:pic>
        <p:nvPicPr>
          <p:cNvPr id="6" name="Picture 6" descr="BD15352_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8278" y="4921541"/>
            <a:ext cx="1012825" cy="866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Text Box 8"/>
          <p:cNvSpPr txBox="1">
            <a:spLocks noChangeArrowheads="1"/>
          </p:cNvSpPr>
          <p:nvPr/>
        </p:nvSpPr>
        <p:spPr bwMode="auto">
          <a:xfrm>
            <a:off x="4099070" y="5126596"/>
            <a:ext cx="2285856" cy="1323439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ru-RU" sz="8000" b="1" kern="1200" dirty="0" smtClean="0">
                <a:solidFill>
                  <a:srgbClr val="FF0000"/>
                </a:solidFill>
                <a:latin typeface="Times New Roman" charset="0"/>
              </a:rPr>
              <a:t>103</a:t>
            </a:r>
            <a:endParaRPr lang="ru-RU" sz="8000" b="1" kern="1200" dirty="0">
              <a:solidFill>
                <a:srgbClr val="FF0000"/>
              </a:solidFill>
              <a:latin typeface="Times New Roman" charset="0"/>
            </a:endParaRPr>
          </a:p>
        </p:txBody>
      </p:sp>
      <p:pic>
        <p:nvPicPr>
          <p:cNvPr id="4" name="Изображение 3" descr="images-3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8278" y="1613645"/>
            <a:ext cx="4098636" cy="3058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53160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Машины специального назначения</a:t>
            </a:r>
            <a:endParaRPr lang="ru-RU" dirty="0"/>
          </a:p>
        </p:txBody>
      </p:sp>
      <p:pic>
        <p:nvPicPr>
          <p:cNvPr id="6" name="Picture 6" descr="BD15352_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8278" y="4921541"/>
            <a:ext cx="1012825" cy="866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Text Box 8"/>
          <p:cNvSpPr txBox="1">
            <a:spLocks noChangeArrowheads="1"/>
          </p:cNvSpPr>
          <p:nvPr/>
        </p:nvSpPr>
        <p:spPr bwMode="auto">
          <a:xfrm>
            <a:off x="4099070" y="5126596"/>
            <a:ext cx="2285856" cy="1323439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ru-RU" sz="8000" b="1" kern="1200" dirty="0" smtClean="0">
                <a:solidFill>
                  <a:srgbClr val="FF0000"/>
                </a:solidFill>
                <a:latin typeface="Times New Roman" charset="0"/>
              </a:rPr>
              <a:t>104</a:t>
            </a:r>
            <a:endParaRPr lang="ru-RU" sz="8000" b="1" kern="1200" dirty="0">
              <a:solidFill>
                <a:srgbClr val="FF0000"/>
              </a:solidFill>
              <a:latin typeface="Times New Roman" charset="0"/>
            </a:endParaRPr>
          </a:p>
        </p:txBody>
      </p:sp>
      <p:pic>
        <p:nvPicPr>
          <p:cNvPr id="3" name="Изображение 2" descr="imgres-4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9603" y="1646036"/>
            <a:ext cx="4110759" cy="32755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2418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Машины специального назначения</a:t>
            </a:r>
            <a:endParaRPr lang="ru-RU" dirty="0"/>
          </a:p>
        </p:txBody>
      </p:sp>
      <p:pic>
        <p:nvPicPr>
          <p:cNvPr id="6" name="Picture 6" descr="BD15352_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9109" y="4108019"/>
            <a:ext cx="1012825" cy="866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Text Box 8"/>
          <p:cNvSpPr txBox="1">
            <a:spLocks noChangeArrowheads="1"/>
          </p:cNvSpPr>
          <p:nvPr/>
        </p:nvSpPr>
        <p:spPr bwMode="auto">
          <a:xfrm>
            <a:off x="3748589" y="5487802"/>
            <a:ext cx="2285856" cy="1323439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ru-RU" sz="8000" b="1" kern="1200" dirty="0" smtClean="0">
                <a:solidFill>
                  <a:srgbClr val="FF0000"/>
                </a:solidFill>
                <a:latin typeface="Times New Roman" charset="0"/>
              </a:rPr>
              <a:t>112</a:t>
            </a:r>
            <a:endParaRPr lang="ru-RU" sz="8000" b="1" kern="1200" dirty="0">
              <a:solidFill>
                <a:srgbClr val="FF0000"/>
              </a:solidFill>
              <a:latin typeface="Times New Roman" charset="0"/>
            </a:endParaRPr>
          </a:p>
        </p:txBody>
      </p:sp>
      <p:pic>
        <p:nvPicPr>
          <p:cNvPr id="3" name="Изображение 2" descr="imgres-4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9314" y="3724341"/>
            <a:ext cx="2193635" cy="1747916"/>
          </a:xfrm>
          <a:prstGeom prst="rect">
            <a:avLst/>
          </a:prstGeom>
        </p:spPr>
      </p:pic>
      <p:pic>
        <p:nvPicPr>
          <p:cNvPr id="4" name="Изображение 3" descr="images-3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9314" y="1746827"/>
            <a:ext cx="2455612" cy="1832264"/>
          </a:xfrm>
          <a:prstGeom prst="rect">
            <a:avLst/>
          </a:prstGeom>
        </p:spPr>
      </p:pic>
      <p:pic>
        <p:nvPicPr>
          <p:cNvPr id="5" name="Изображение 4" descr="imgres-2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0650" y="1613646"/>
            <a:ext cx="2538649" cy="1901536"/>
          </a:xfrm>
          <a:prstGeom prst="rect">
            <a:avLst/>
          </a:prstGeom>
        </p:spPr>
      </p:pic>
      <p:pic>
        <p:nvPicPr>
          <p:cNvPr id="7" name="Изображение 6" descr="images-5.jp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0233" y="3810289"/>
            <a:ext cx="2339066" cy="1661968"/>
          </a:xfrm>
          <a:prstGeom prst="rect">
            <a:avLst/>
          </a:prstGeom>
        </p:spPr>
      </p:pic>
      <p:pic>
        <p:nvPicPr>
          <p:cNvPr id="8" name="Изображение 7" descr="imgres-3.jpg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9109" y="1746827"/>
            <a:ext cx="2003860" cy="20038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726193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Альтернативный процесс 3"/>
          <p:cNvSpPr/>
          <p:nvPr/>
        </p:nvSpPr>
        <p:spPr>
          <a:xfrm>
            <a:off x="2800350" y="637309"/>
            <a:ext cx="3200400" cy="457200"/>
          </a:xfrm>
          <a:prstGeom prst="flowChartAlternateProcess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spcAft>
                <a:spcPts val="0"/>
              </a:spcAft>
            </a:pPr>
            <a:r>
              <a:rPr lang="ru-RU" sz="1800">
                <a:effectLst/>
                <a:ea typeface="ＭＳ 明朝"/>
                <a:cs typeface="Times New Roman"/>
              </a:rPr>
              <a:t>ВИДЫ АВТОТРАНСПОРТА</a:t>
            </a:r>
            <a:endParaRPr lang="ru-RU" sz="1200">
              <a:effectLst/>
              <a:ea typeface="ＭＳ 明朝"/>
              <a:cs typeface="Times New Roman"/>
            </a:endParaRPr>
          </a:p>
        </p:txBody>
      </p:sp>
      <p:grpSp>
        <p:nvGrpSpPr>
          <p:cNvPr id="5" name="Группа 4"/>
          <p:cNvGrpSpPr/>
          <p:nvPr/>
        </p:nvGrpSpPr>
        <p:grpSpPr>
          <a:xfrm>
            <a:off x="1314450" y="1094509"/>
            <a:ext cx="6515101" cy="1371600"/>
            <a:chOff x="413385" y="342900"/>
            <a:chExt cx="5990483" cy="1371600"/>
          </a:xfrm>
        </p:grpSpPr>
        <p:sp>
          <p:nvSpPr>
            <p:cNvPr id="6" name="Альтернативный процесс 5"/>
            <p:cNvSpPr/>
            <p:nvPr/>
          </p:nvSpPr>
          <p:spPr>
            <a:xfrm>
              <a:off x="4343400" y="774700"/>
              <a:ext cx="2060468" cy="939800"/>
            </a:xfrm>
            <a:prstGeom prst="flowChartAlternateProcess">
              <a:avLst/>
            </a:prstGeom>
          </p:spPr>
          <p:style>
            <a:lnRef idx="3">
              <a:schemeClr val="lt1"/>
            </a:lnRef>
            <a:fillRef idx="1">
              <a:schemeClr val="accent6"/>
            </a:fillRef>
            <a:effectRef idx="1">
              <a:schemeClr val="accent6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spcAft>
                  <a:spcPts val="0"/>
                </a:spcAft>
              </a:pPr>
              <a:r>
                <a:rPr lang="ru-RU" sz="1800" dirty="0">
                  <a:solidFill>
                    <a:srgbClr val="FFFFFF"/>
                  </a:solidFill>
                  <a:effectLst/>
                  <a:ea typeface="ＭＳ 明朝"/>
                  <a:cs typeface="Times New Roman"/>
                </a:rPr>
                <a:t>СПЕЦИАЛЬНОГО НАЗНАЧЕНИЯ</a:t>
              </a:r>
              <a:endParaRPr lang="ru-RU" sz="1200" dirty="0">
                <a:effectLst/>
                <a:ea typeface="ＭＳ 明朝"/>
                <a:cs typeface="Times New Roman"/>
              </a:endParaRPr>
            </a:p>
            <a:p>
              <a:pPr algn="ctr">
                <a:spcAft>
                  <a:spcPts val="0"/>
                </a:spcAft>
              </a:pPr>
              <a:r>
                <a:rPr lang="ru-RU" sz="1200" dirty="0">
                  <a:effectLst/>
                  <a:ea typeface="ＭＳ 明朝"/>
                  <a:cs typeface="Times New Roman"/>
                </a:rPr>
                <a:t> </a:t>
              </a:r>
            </a:p>
          </p:txBody>
        </p:sp>
        <p:sp>
          <p:nvSpPr>
            <p:cNvPr id="7" name="Альтернативный процесс 6"/>
            <p:cNvSpPr/>
            <p:nvPr/>
          </p:nvSpPr>
          <p:spPr>
            <a:xfrm>
              <a:off x="2286000" y="774700"/>
              <a:ext cx="1943100" cy="939800"/>
            </a:xfrm>
            <a:prstGeom prst="flowChartAlternateProcess">
              <a:avLst/>
            </a:prstGeom>
          </p:spPr>
          <p:style>
            <a:lnRef idx="3">
              <a:schemeClr val="lt1"/>
            </a:lnRef>
            <a:fillRef idx="1">
              <a:schemeClr val="accent6"/>
            </a:fillRef>
            <a:effectRef idx="1">
              <a:schemeClr val="accent6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spcAft>
                  <a:spcPts val="0"/>
                </a:spcAft>
              </a:pPr>
              <a:r>
                <a:rPr lang="ru-RU" sz="1800" dirty="0">
                  <a:solidFill>
                    <a:srgbClr val="FFFFFF"/>
                  </a:solidFill>
                  <a:effectLst/>
                  <a:ea typeface="ＭＳ 明朝"/>
                  <a:cs typeface="Times New Roman"/>
                </a:rPr>
                <a:t>ПАССАЖИРСКИЙ</a:t>
              </a:r>
              <a:endParaRPr lang="ru-RU" sz="1200" dirty="0">
                <a:effectLst/>
                <a:ea typeface="ＭＳ 明朝"/>
                <a:cs typeface="Times New Roman"/>
              </a:endParaRPr>
            </a:p>
            <a:p>
              <a:pPr algn="ctr">
                <a:spcAft>
                  <a:spcPts val="0"/>
                </a:spcAft>
              </a:pPr>
              <a:r>
                <a:rPr lang="ru-RU" sz="1200" dirty="0">
                  <a:effectLst/>
                  <a:ea typeface="ＭＳ 明朝"/>
                  <a:cs typeface="Times New Roman"/>
                </a:rPr>
                <a:t> </a:t>
              </a:r>
            </a:p>
          </p:txBody>
        </p:sp>
        <p:sp>
          <p:nvSpPr>
            <p:cNvPr id="8" name="Альтернативный процесс 7"/>
            <p:cNvSpPr/>
            <p:nvPr/>
          </p:nvSpPr>
          <p:spPr>
            <a:xfrm>
              <a:off x="413385" y="774700"/>
              <a:ext cx="1714500" cy="939800"/>
            </a:xfrm>
            <a:prstGeom prst="flowChartAlternateProcess">
              <a:avLst/>
            </a:prstGeom>
          </p:spPr>
          <p:style>
            <a:lnRef idx="3">
              <a:schemeClr val="lt1"/>
            </a:lnRef>
            <a:fillRef idx="1">
              <a:schemeClr val="accent6"/>
            </a:fillRef>
            <a:effectRef idx="1">
              <a:schemeClr val="accent6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spcAft>
                  <a:spcPts val="0"/>
                </a:spcAft>
              </a:pPr>
              <a:r>
                <a:rPr lang="ru-RU" sz="1800" dirty="0">
                  <a:solidFill>
                    <a:srgbClr val="FFFFFF"/>
                  </a:solidFill>
                  <a:effectLst/>
                  <a:ea typeface="ＭＳ 明朝"/>
                  <a:cs typeface="Times New Roman"/>
                </a:rPr>
                <a:t>ГРУЗОВОЙ </a:t>
              </a:r>
              <a:endParaRPr lang="ru-RU" sz="1200" dirty="0">
                <a:effectLst/>
                <a:ea typeface="ＭＳ 明朝"/>
                <a:cs typeface="Times New Roman"/>
              </a:endParaRPr>
            </a:p>
            <a:p>
              <a:pPr algn="ctr">
                <a:spcAft>
                  <a:spcPts val="0"/>
                </a:spcAft>
              </a:pPr>
              <a:r>
                <a:rPr lang="ru-RU" sz="1200" dirty="0">
                  <a:effectLst/>
                  <a:ea typeface="ＭＳ 明朝"/>
                  <a:cs typeface="Times New Roman"/>
                </a:rPr>
                <a:t> </a:t>
              </a:r>
            </a:p>
          </p:txBody>
        </p:sp>
        <p:sp>
          <p:nvSpPr>
            <p:cNvPr id="9" name="Стрелка вниз 8"/>
            <p:cNvSpPr/>
            <p:nvPr/>
          </p:nvSpPr>
          <p:spPr>
            <a:xfrm>
              <a:off x="3086100" y="342900"/>
              <a:ext cx="114300" cy="342900"/>
            </a:xfrm>
            <a:prstGeom prst="downArrow">
              <a:avLst/>
            </a:prstGeom>
          </p:spPr>
          <p:style>
            <a:lnRef idx="3">
              <a:schemeClr val="lt1"/>
            </a:lnRef>
            <a:fillRef idx="1">
              <a:schemeClr val="accent6"/>
            </a:fillRef>
            <a:effectRef idx="1">
              <a:schemeClr val="accent6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ru-RU"/>
            </a:p>
          </p:txBody>
        </p:sp>
        <p:sp>
          <p:nvSpPr>
            <p:cNvPr id="10" name="Стрелка влево 9"/>
            <p:cNvSpPr/>
            <p:nvPr/>
          </p:nvSpPr>
          <p:spPr>
            <a:xfrm rot="20806826" flipV="1">
              <a:off x="1031240" y="466090"/>
              <a:ext cx="904875" cy="130175"/>
            </a:xfrm>
            <a:prstGeom prst="leftArrow">
              <a:avLst/>
            </a:prstGeom>
          </p:spPr>
          <p:style>
            <a:lnRef idx="3">
              <a:schemeClr val="lt1"/>
            </a:lnRef>
            <a:fillRef idx="1">
              <a:schemeClr val="accent6"/>
            </a:fillRef>
            <a:effectRef idx="1">
              <a:schemeClr val="accent6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ru-RU"/>
            </a:p>
          </p:txBody>
        </p:sp>
        <p:sp>
          <p:nvSpPr>
            <p:cNvPr id="11" name="Стрелка влево 10"/>
            <p:cNvSpPr/>
            <p:nvPr/>
          </p:nvSpPr>
          <p:spPr>
            <a:xfrm rot="11514243" flipV="1">
              <a:off x="4541520" y="472440"/>
              <a:ext cx="942340" cy="116205"/>
            </a:xfrm>
            <a:prstGeom prst="leftArrow">
              <a:avLst/>
            </a:prstGeom>
          </p:spPr>
          <p:style>
            <a:lnRef idx="3">
              <a:schemeClr val="lt1"/>
            </a:lnRef>
            <a:fillRef idx="1">
              <a:schemeClr val="accent6"/>
            </a:fillRef>
            <a:effectRef idx="1">
              <a:schemeClr val="accent6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ru-RU"/>
            </a:p>
          </p:txBody>
        </p:sp>
      </p:grpSp>
    </p:spTree>
    <p:extLst>
      <p:ext uri="{BB962C8B-B14F-4D97-AF65-F5344CB8AC3E}">
        <p14:creationId xmlns:p14="http://schemas.microsoft.com/office/powerpoint/2010/main" val="106951845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Альтернативный процесс 3"/>
          <p:cNvSpPr/>
          <p:nvPr/>
        </p:nvSpPr>
        <p:spPr>
          <a:xfrm>
            <a:off x="2800350" y="637309"/>
            <a:ext cx="3200400" cy="457200"/>
          </a:xfrm>
          <a:prstGeom prst="flowChartAlternateProcess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spcAft>
                <a:spcPts val="0"/>
              </a:spcAft>
            </a:pPr>
            <a:r>
              <a:rPr lang="ru-RU" sz="1800">
                <a:effectLst/>
                <a:ea typeface="ＭＳ 明朝"/>
                <a:cs typeface="Times New Roman"/>
              </a:rPr>
              <a:t>ВИДЫ АВТОТРАНСПОРТА</a:t>
            </a:r>
            <a:endParaRPr lang="ru-RU" sz="1200">
              <a:effectLst/>
              <a:ea typeface="ＭＳ 明朝"/>
              <a:cs typeface="Times New Roman"/>
            </a:endParaRPr>
          </a:p>
        </p:txBody>
      </p:sp>
      <p:grpSp>
        <p:nvGrpSpPr>
          <p:cNvPr id="5" name="Группа 4"/>
          <p:cNvGrpSpPr/>
          <p:nvPr/>
        </p:nvGrpSpPr>
        <p:grpSpPr>
          <a:xfrm>
            <a:off x="1314450" y="1094509"/>
            <a:ext cx="6515101" cy="1371600"/>
            <a:chOff x="413385" y="342900"/>
            <a:chExt cx="5990483" cy="1371600"/>
          </a:xfrm>
        </p:grpSpPr>
        <p:sp>
          <p:nvSpPr>
            <p:cNvPr id="6" name="Альтернативный процесс 5"/>
            <p:cNvSpPr/>
            <p:nvPr/>
          </p:nvSpPr>
          <p:spPr>
            <a:xfrm>
              <a:off x="4343400" y="774700"/>
              <a:ext cx="2060468" cy="939800"/>
            </a:xfrm>
            <a:prstGeom prst="flowChartAlternateProcess">
              <a:avLst/>
            </a:prstGeom>
          </p:spPr>
          <p:style>
            <a:lnRef idx="3">
              <a:schemeClr val="lt1"/>
            </a:lnRef>
            <a:fillRef idx="1">
              <a:schemeClr val="accent6"/>
            </a:fillRef>
            <a:effectRef idx="1">
              <a:schemeClr val="accent6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spcAft>
                  <a:spcPts val="0"/>
                </a:spcAft>
              </a:pPr>
              <a:r>
                <a:rPr lang="ru-RU" sz="1800" dirty="0">
                  <a:solidFill>
                    <a:srgbClr val="FFFFFF"/>
                  </a:solidFill>
                  <a:effectLst/>
                  <a:ea typeface="ＭＳ 明朝"/>
                  <a:cs typeface="Times New Roman"/>
                </a:rPr>
                <a:t>СПЕЦИАЛЬНОГО НАЗНАЧЕНИЯ</a:t>
              </a:r>
              <a:endParaRPr lang="ru-RU" sz="1200" dirty="0">
                <a:effectLst/>
                <a:ea typeface="ＭＳ 明朝"/>
                <a:cs typeface="Times New Roman"/>
              </a:endParaRPr>
            </a:p>
            <a:p>
              <a:pPr algn="ctr">
                <a:spcAft>
                  <a:spcPts val="0"/>
                </a:spcAft>
              </a:pPr>
              <a:r>
                <a:rPr lang="ru-RU" sz="1200" dirty="0">
                  <a:effectLst/>
                  <a:ea typeface="ＭＳ 明朝"/>
                  <a:cs typeface="Times New Roman"/>
                </a:rPr>
                <a:t> </a:t>
              </a:r>
            </a:p>
          </p:txBody>
        </p:sp>
        <p:sp>
          <p:nvSpPr>
            <p:cNvPr id="7" name="Альтернативный процесс 6"/>
            <p:cNvSpPr/>
            <p:nvPr/>
          </p:nvSpPr>
          <p:spPr>
            <a:xfrm>
              <a:off x="2286000" y="774700"/>
              <a:ext cx="1943100" cy="939800"/>
            </a:xfrm>
            <a:prstGeom prst="flowChartAlternateProcess">
              <a:avLst/>
            </a:prstGeom>
          </p:spPr>
          <p:style>
            <a:lnRef idx="3">
              <a:schemeClr val="lt1"/>
            </a:lnRef>
            <a:fillRef idx="1">
              <a:schemeClr val="accent6"/>
            </a:fillRef>
            <a:effectRef idx="1">
              <a:schemeClr val="accent6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spcAft>
                  <a:spcPts val="0"/>
                </a:spcAft>
              </a:pPr>
              <a:r>
                <a:rPr lang="ru-RU" sz="1800" dirty="0">
                  <a:solidFill>
                    <a:srgbClr val="FFFFFF"/>
                  </a:solidFill>
                  <a:effectLst/>
                  <a:ea typeface="ＭＳ 明朝"/>
                  <a:cs typeface="Times New Roman"/>
                </a:rPr>
                <a:t>ПАССАЖИРСКИЙ</a:t>
              </a:r>
              <a:endParaRPr lang="ru-RU" sz="1200" dirty="0">
                <a:effectLst/>
                <a:ea typeface="ＭＳ 明朝"/>
                <a:cs typeface="Times New Roman"/>
              </a:endParaRPr>
            </a:p>
            <a:p>
              <a:pPr algn="ctr">
                <a:spcAft>
                  <a:spcPts val="0"/>
                </a:spcAft>
              </a:pPr>
              <a:r>
                <a:rPr lang="ru-RU" sz="1200" dirty="0">
                  <a:effectLst/>
                  <a:ea typeface="ＭＳ 明朝"/>
                  <a:cs typeface="Times New Roman"/>
                </a:rPr>
                <a:t> </a:t>
              </a:r>
            </a:p>
          </p:txBody>
        </p:sp>
        <p:sp>
          <p:nvSpPr>
            <p:cNvPr id="8" name="Альтернативный процесс 7"/>
            <p:cNvSpPr/>
            <p:nvPr/>
          </p:nvSpPr>
          <p:spPr>
            <a:xfrm>
              <a:off x="413385" y="774700"/>
              <a:ext cx="1714500" cy="939800"/>
            </a:xfrm>
            <a:prstGeom prst="flowChartAlternateProcess">
              <a:avLst/>
            </a:prstGeom>
          </p:spPr>
          <p:style>
            <a:lnRef idx="3">
              <a:schemeClr val="lt1"/>
            </a:lnRef>
            <a:fillRef idx="1">
              <a:schemeClr val="accent6"/>
            </a:fillRef>
            <a:effectRef idx="1">
              <a:schemeClr val="accent6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spcAft>
                  <a:spcPts val="0"/>
                </a:spcAft>
              </a:pPr>
              <a:r>
                <a:rPr lang="ru-RU" sz="1800" dirty="0">
                  <a:solidFill>
                    <a:srgbClr val="FFFFFF"/>
                  </a:solidFill>
                  <a:effectLst/>
                  <a:ea typeface="ＭＳ 明朝"/>
                  <a:cs typeface="Times New Roman"/>
                </a:rPr>
                <a:t>ГРУЗОВОЙ </a:t>
              </a:r>
              <a:endParaRPr lang="ru-RU" sz="1200" dirty="0">
                <a:effectLst/>
                <a:ea typeface="ＭＳ 明朝"/>
                <a:cs typeface="Times New Roman"/>
              </a:endParaRPr>
            </a:p>
            <a:p>
              <a:pPr algn="ctr">
                <a:spcAft>
                  <a:spcPts val="0"/>
                </a:spcAft>
              </a:pPr>
              <a:r>
                <a:rPr lang="ru-RU" sz="1200" dirty="0">
                  <a:effectLst/>
                  <a:ea typeface="ＭＳ 明朝"/>
                  <a:cs typeface="Times New Roman"/>
                </a:rPr>
                <a:t> </a:t>
              </a:r>
            </a:p>
          </p:txBody>
        </p:sp>
        <p:sp>
          <p:nvSpPr>
            <p:cNvPr id="9" name="Стрелка вниз 8"/>
            <p:cNvSpPr/>
            <p:nvPr/>
          </p:nvSpPr>
          <p:spPr>
            <a:xfrm>
              <a:off x="3086100" y="342900"/>
              <a:ext cx="114300" cy="342900"/>
            </a:xfrm>
            <a:prstGeom prst="downArrow">
              <a:avLst/>
            </a:prstGeom>
          </p:spPr>
          <p:style>
            <a:lnRef idx="3">
              <a:schemeClr val="lt1"/>
            </a:lnRef>
            <a:fillRef idx="1">
              <a:schemeClr val="accent6"/>
            </a:fillRef>
            <a:effectRef idx="1">
              <a:schemeClr val="accent6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ru-RU"/>
            </a:p>
          </p:txBody>
        </p:sp>
        <p:sp>
          <p:nvSpPr>
            <p:cNvPr id="10" name="Стрелка влево 9"/>
            <p:cNvSpPr/>
            <p:nvPr/>
          </p:nvSpPr>
          <p:spPr>
            <a:xfrm rot="20806826" flipV="1">
              <a:off x="1031240" y="466090"/>
              <a:ext cx="904875" cy="130175"/>
            </a:xfrm>
            <a:prstGeom prst="leftArrow">
              <a:avLst/>
            </a:prstGeom>
          </p:spPr>
          <p:style>
            <a:lnRef idx="3">
              <a:schemeClr val="lt1"/>
            </a:lnRef>
            <a:fillRef idx="1">
              <a:schemeClr val="accent6"/>
            </a:fillRef>
            <a:effectRef idx="1">
              <a:schemeClr val="accent6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ru-RU"/>
            </a:p>
          </p:txBody>
        </p:sp>
        <p:sp>
          <p:nvSpPr>
            <p:cNvPr id="11" name="Стрелка влево 10"/>
            <p:cNvSpPr/>
            <p:nvPr/>
          </p:nvSpPr>
          <p:spPr>
            <a:xfrm rot="11514243" flipV="1">
              <a:off x="4541520" y="472440"/>
              <a:ext cx="942340" cy="116205"/>
            </a:xfrm>
            <a:prstGeom prst="leftArrow">
              <a:avLst/>
            </a:prstGeom>
          </p:spPr>
          <p:style>
            <a:lnRef idx="3">
              <a:schemeClr val="lt1"/>
            </a:lnRef>
            <a:fillRef idx="1">
              <a:schemeClr val="accent6"/>
            </a:fillRef>
            <a:effectRef idx="1">
              <a:schemeClr val="accent6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ru-RU"/>
            </a:p>
          </p:txBody>
        </p:sp>
      </p:grpSp>
      <p:pic>
        <p:nvPicPr>
          <p:cNvPr id="2" name="Изображение 1" descr="bortovoi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4450" y="2466109"/>
            <a:ext cx="1492888" cy="817418"/>
          </a:xfrm>
          <a:prstGeom prst="rect">
            <a:avLst/>
          </a:prstGeom>
        </p:spPr>
      </p:pic>
      <p:pic>
        <p:nvPicPr>
          <p:cNvPr id="3" name="Изображение 2" descr="furgon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9492" y="3283527"/>
            <a:ext cx="1227472" cy="683492"/>
          </a:xfrm>
          <a:prstGeom prst="rect">
            <a:avLst/>
          </a:prstGeom>
        </p:spPr>
      </p:pic>
      <p:pic>
        <p:nvPicPr>
          <p:cNvPr id="12" name="Изображение 11" descr="tyagach2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9492" y="3967019"/>
            <a:ext cx="1227472" cy="855807"/>
          </a:xfrm>
          <a:prstGeom prst="rect">
            <a:avLst/>
          </a:prstGeom>
        </p:spPr>
      </p:pic>
      <p:pic>
        <p:nvPicPr>
          <p:cNvPr id="13" name="Изображение 12" descr="samosval1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3506" y="4822826"/>
            <a:ext cx="1276844" cy="855081"/>
          </a:xfrm>
          <a:prstGeom prst="rect">
            <a:avLst/>
          </a:prstGeom>
        </p:spPr>
      </p:pic>
      <p:pic>
        <p:nvPicPr>
          <p:cNvPr id="14" name="Изображение 13" descr="cisterna1.jp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0403" y="5565784"/>
            <a:ext cx="1706935" cy="10624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709477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Альтернативный процесс 3"/>
          <p:cNvSpPr/>
          <p:nvPr/>
        </p:nvSpPr>
        <p:spPr>
          <a:xfrm>
            <a:off x="2800350" y="637309"/>
            <a:ext cx="3200400" cy="457200"/>
          </a:xfrm>
          <a:prstGeom prst="flowChartAlternateProcess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spcAft>
                <a:spcPts val="0"/>
              </a:spcAft>
            </a:pPr>
            <a:r>
              <a:rPr lang="ru-RU" sz="1800">
                <a:effectLst/>
                <a:ea typeface="ＭＳ 明朝"/>
                <a:cs typeface="Times New Roman"/>
              </a:rPr>
              <a:t>ВИДЫ АВТОТРАНСПОРТА</a:t>
            </a:r>
            <a:endParaRPr lang="ru-RU" sz="1200">
              <a:effectLst/>
              <a:ea typeface="ＭＳ 明朝"/>
              <a:cs typeface="Times New Roman"/>
            </a:endParaRPr>
          </a:p>
        </p:txBody>
      </p:sp>
      <p:grpSp>
        <p:nvGrpSpPr>
          <p:cNvPr id="5" name="Группа 4"/>
          <p:cNvGrpSpPr/>
          <p:nvPr/>
        </p:nvGrpSpPr>
        <p:grpSpPr>
          <a:xfrm>
            <a:off x="1314450" y="1094509"/>
            <a:ext cx="6515101" cy="1371600"/>
            <a:chOff x="413385" y="342900"/>
            <a:chExt cx="5990483" cy="1371600"/>
          </a:xfrm>
        </p:grpSpPr>
        <p:sp>
          <p:nvSpPr>
            <p:cNvPr id="6" name="Альтернативный процесс 5"/>
            <p:cNvSpPr/>
            <p:nvPr/>
          </p:nvSpPr>
          <p:spPr>
            <a:xfrm>
              <a:off x="4343400" y="774700"/>
              <a:ext cx="2060468" cy="939800"/>
            </a:xfrm>
            <a:prstGeom prst="flowChartAlternateProcess">
              <a:avLst/>
            </a:prstGeom>
          </p:spPr>
          <p:style>
            <a:lnRef idx="3">
              <a:schemeClr val="lt1"/>
            </a:lnRef>
            <a:fillRef idx="1">
              <a:schemeClr val="accent6"/>
            </a:fillRef>
            <a:effectRef idx="1">
              <a:schemeClr val="accent6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spcAft>
                  <a:spcPts val="0"/>
                </a:spcAft>
              </a:pPr>
              <a:r>
                <a:rPr lang="ru-RU" sz="1800" dirty="0">
                  <a:solidFill>
                    <a:srgbClr val="FFFFFF"/>
                  </a:solidFill>
                  <a:effectLst/>
                  <a:ea typeface="ＭＳ 明朝"/>
                  <a:cs typeface="Times New Roman"/>
                </a:rPr>
                <a:t>СПЕЦИАЛЬНОГО НАЗНАЧЕНИЯ</a:t>
              </a:r>
              <a:endParaRPr lang="ru-RU" sz="1200" dirty="0">
                <a:effectLst/>
                <a:ea typeface="ＭＳ 明朝"/>
                <a:cs typeface="Times New Roman"/>
              </a:endParaRPr>
            </a:p>
            <a:p>
              <a:pPr algn="ctr">
                <a:spcAft>
                  <a:spcPts val="0"/>
                </a:spcAft>
              </a:pPr>
              <a:r>
                <a:rPr lang="ru-RU" sz="1200" dirty="0">
                  <a:effectLst/>
                  <a:ea typeface="ＭＳ 明朝"/>
                  <a:cs typeface="Times New Roman"/>
                </a:rPr>
                <a:t> </a:t>
              </a:r>
            </a:p>
          </p:txBody>
        </p:sp>
        <p:sp>
          <p:nvSpPr>
            <p:cNvPr id="7" name="Альтернативный процесс 6"/>
            <p:cNvSpPr/>
            <p:nvPr/>
          </p:nvSpPr>
          <p:spPr>
            <a:xfrm>
              <a:off x="2286000" y="774700"/>
              <a:ext cx="1943100" cy="939800"/>
            </a:xfrm>
            <a:prstGeom prst="flowChartAlternateProcess">
              <a:avLst/>
            </a:prstGeom>
          </p:spPr>
          <p:style>
            <a:lnRef idx="3">
              <a:schemeClr val="lt1"/>
            </a:lnRef>
            <a:fillRef idx="1">
              <a:schemeClr val="accent6"/>
            </a:fillRef>
            <a:effectRef idx="1">
              <a:schemeClr val="accent6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spcAft>
                  <a:spcPts val="0"/>
                </a:spcAft>
              </a:pPr>
              <a:r>
                <a:rPr lang="ru-RU" sz="1800" dirty="0">
                  <a:solidFill>
                    <a:srgbClr val="FFFFFF"/>
                  </a:solidFill>
                  <a:effectLst/>
                  <a:ea typeface="ＭＳ 明朝"/>
                  <a:cs typeface="Times New Roman"/>
                </a:rPr>
                <a:t>ПАССАЖИРСКИЙ</a:t>
              </a:r>
              <a:endParaRPr lang="ru-RU" sz="1200" dirty="0">
                <a:effectLst/>
                <a:ea typeface="ＭＳ 明朝"/>
                <a:cs typeface="Times New Roman"/>
              </a:endParaRPr>
            </a:p>
            <a:p>
              <a:pPr algn="ctr">
                <a:spcAft>
                  <a:spcPts val="0"/>
                </a:spcAft>
              </a:pPr>
              <a:r>
                <a:rPr lang="ru-RU" sz="1200" dirty="0">
                  <a:effectLst/>
                  <a:ea typeface="ＭＳ 明朝"/>
                  <a:cs typeface="Times New Roman"/>
                </a:rPr>
                <a:t> </a:t>
              </a:r>
            </a:p>
          </p:txBody>
        </p:sp>
        <p:sp>
          <p:nvSpPr>
            <p:cNvPr id="8" name="Альтернативный процесс 7"/>
            <p:cNvSpPr/>
            <p:nvPr/>
          </p:nvSpPr>
          <p:spPr>
            <a:xfrm>
              <a:off x="413385" y="774700"/>
              <a:ext cx="1714500" cy="939800"/>
            </a:xfrm>
            <a:prstGeom prst="flowChartAlternateProcess">
              <a:avLst/>
            </a:prstGeom>
          </p:spPr>
          <p:style>
            <a:lnRef idx="3">
              <a:schemeClr val="lt1"/>
            </a:lnRef>
            <a:fillRef idx="1">
              <a:schemeClr val="accent6"/>
            </a:fillRef>
            <a:effectRef idx="1">
              <a:schemeClr val="accent6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spcAft>
                  <a:spcPts val="0"/>
                </a:spcAft>
              </a:pPr>
              <a:r>
                <a:rPr lang="ru-RU" sz="1800" dirty="0">
                  <a:solidFill>
                    <a:srgbClr val="FFFFFF"/>
                  </a:solidFill>
                  <a:effectLst/>
                  <a:ea typeface="ＭＳ 明朝"/>
                  <a:cs typeface="Times New Roman"/>
                </a:rPr>
                <a:t>ГРУЗОВОЙ </a:t>
              </a:r>
              <a:endParaRPr lang="ru-RU" sz="1200" dirty="0">
                <a:effectLst/>
                <a:ea typeface="ＭＳ 明朝"/>
                <a:cs typeface="Times New Roman"/>
              </a:endParaRPr>
            </a:p>
            <a:p>
              <a:pPr algn="ctr">
                <a:spcAft>
                  <a:spcPts val="0"/>
                </a:spcAft>
              </a:pPr>
              <a:r>
                <a:rPr lang="ru-RU" sz="1200" dirty="0">
                  <a:effectLst/>
                  <a:ea typeface="ＭＳ 明朝"/>
                  <a:cs typeface="Times New Roman"/>
                </a:rPr>
                <a:t> </a:t>
              </a:r>
            </a:p>
          </p:txBody>
        </p:sp>
        <p:sp>
          <p:nvSpPr>
            <p:cNvPr id="9" name="Стрелка вниз 8"/>
            <p:cNvSpPr/>
            <p:nvPr/>
          </p:nvSpPr>
          <p:spPr>
            <a:xfrm>
              <a:off x="3086100" y="342900"/>
              <a:ext cx="114300" cy="342900"/>
            </a:xfrm>
            <a:prstGeom prst="downArrow">
              <a:avLst/>
            </a:prstGeom>
          </p:spPr>
          <p:style>
            <a:lnRef idx="3">
              <a:schemeClr val="lt1"/>
            </a:lnRef>
            <a:fillRef idx="1">
              <a:schemeClr val="accent6"/>
            </a:fillRef>
            <a:effectRef idx="1">
              <a:schemeClr val="accent6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ru-RU"/>
            </a:p>
          </p:txBody>
        </p:sp>
        <p:sp>
          <p:nvSpPr>
            <p:cNvPr id="10" name="Стрелка влево 9"/>
            <p:cNvSpPr/>
            <p:nvPr/>
          </p:nvSpPr>
          <p:spPr>
            <a:xfrm rot="20806826" flipV="1">
              <a:off x="1031240" y="466090"/>
              <a:ext cx="904875" cy="130175"/>
            </a:xfrm>
            <a:prstGeom prst="leftArrow">
              <a:avLst/>
            </a:prstGeom>
          </p:spPr>
          <p:style>
            <a:lnRef idx="3">
              <a:schemeClr val="lt1"/>
            </a:lnRef>
            <a:fillRef idx="1">
              <a:schemeClr val="accent6"/>
            </a:fillRef>
            <a:effectRef idx="1">
              <a:schemeClr val="accent6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ru-RU"/>
            </a:p>
          </p:txBody>
        </p:sp>
        <p:sp>
          <p:nvSpPr>
            <p:cNvPr id="11" name="Стрелка влево 10"/>
            <p:cNvSpPr/>
            <p:nvPr/>
          </p:nvSpPr>
          <p:spPr>
            <a:xfrm rot="11514243" flipV="1">
              <a:off x="4541520" y="472440"/>
              <a:ext cx="942340" cy="116205"/>
            </a:xfrm>
            <a:prstGeom prst="leftArrow">
              <a:avLst/>
            </a:prstGeom>
          </p:spPr>
          <p:style>
            <a:lnRef idx="3">
              <a:schemeClr val="lt1"/>
            </a:lnRef>
            <a:fillRef idx="1">
              <a:schemeClr val="accent6"/>
            </a:fillRef>
            <a:effectRef idx="1">
              <a:schemeClr val="accent6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ru-RU"/>
            </a:p>
          </p:txBody>
        </p:sp>
      </p:grpSp>
      <p:pic>
        <p:nvPicPr>
          <p:cNvPr id="2" name="Изображение 1" descr="bortovoi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4450" y="2466109"/>
            <a:ext cx="1492888" cy="817418"/>
          </a:xfrm>
          <a:prstGeom prst="rect">
            <a:avLst/>
          </a:prstGeom>
        </p:spPr>
      </p:pic>
      <p:pic>
        <p:nvPicPr>
          <p:cNvPr id="3" name="Изображение 2" descr="furgon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9492" y="3283527"/>
            <a:ext cx="1227472" cy="683492"/>
          </a:xfrm>
          <a:prstGeom prst="rect">
            <a:avLst/>
          </a:prstGeom>
        </p:spPr>
      </p:pic>
      <p:pic>
        <p:nvPicPr>
          <p:cNvPr id="12" name="Изображение 11" descr="tyagach2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9492" y="3967019"/>
            <a:ext cx="1227472" cy="855807"/>
          </a:xfrm>
          <a:prstGeom prst="rect">
            <a:avLst/>
          </a:prstGeom>
        </p:spPr>
      </p:pic>
      <p:pic>
        <p:nvPicPr>
          <p:cNvPr id="13" name="Изображение 12" descr="samosval1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3506" y="4822826"/>
            <a:ext cx="1276844" cy="855081"/>
          </a:xfrm>
          <a:prstGeom prst="rect">
            <a:avLst/>
          </a:prstGeom>
        </p:spPr>
      </p:pic>
      <p:pic>
        <p:nvPicPr>
          <p:cNvPr id="14" name="Изображение 13" descr="cisterna1.jp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0403" y="5565784"/>
            <a:ext cx="1706935" cy="1062408"/>
          </a:xfrm>
          <a:prstGeom prst="rect">
            <a:avLst/>
          </a:prstGeom>
        </p:spPr>
      </p:pic>
      <p:pic>
        <p:nvPicPr>
          <p:cNvPr id="15" name="Изображение 14" descr="imgres-1.jpg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9098" y="2466110"/>
            <a:ext cx="1228361" cy="817418"/>
          </a:xfrm>
          <a:prstGeom prst="rect">
            <a:avLst/>
          </a:prstGeom>
        </p:spPr>
      </p:pic>
      <p:pic>
        <p:nvPicPr>
          <p:cNvPr id="16" name="Изображение 15" descr="images-2.jpg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3562" y="3253503"/>
            <a:ext cx="1293211" cy="915419"/>
          </a:xfrm>
          <a:prstGeom prst="rect">
            <a:avLst/>
          </a:prstGeom>
        </p:spPr>
      </p:pic>
      <p:pic>
        <p:nvPicPr>
          <p:cNvPr id="17" name="Изображение 16" descr="images-4.jpg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0788" y="4076823"/>
            <a:ext cx="1296042" cy="970780"/>
          </a:xfrm>
          <a:prstGeom prst="rect">
            <a:avLst/>
          </a:prstGeom>
        </p:spPr>
      </p:pic>
      <p:pic>
        <p:nvPicPr>
          <p:cNvPr id="18" name="Изображение 17" descr="images.jpg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0156" y="5092924"/>
            <a:ext cx="1570765" cy="945720"/>
          </a:xfrm>
          <a:prstGeom prst="rect">
            <a:avLst/>
          </a:prstGeom>
        </p:spPr>
      </p:pic>
      <p:pic>
        <p:nvPicPr>
          <p:cNvPr id="19" name="Изображение 18" descr="images-1.jpg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0156" y="5891551"/>
            <a:ext cx="1457303" cy="8447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567801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Альтернативный процесс 3"/>
          <p:cNvSpPr/>
          <p:nvPr/>
        </p:nvSpPr>
        <p:spPr>
          <a:xfrm>
            <a:off x="2800350" y="637309"/>
            <a:ext cx="3200400" cy="457200"/>
          </a:xfrm>
          <a:prstGeom prst="flowChartAlternateProcess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spcAft>
                <a:spcPts val="0"/>
              </a:spcAft>
            </a:pPr>
            <a:r>
              <a:rPr lang="ru-RU" sz="1800" dirty="0">
                <a:effectLst/>
                <a:ea typeface="ＭＳ 明朝"/>
                <a:cs typeface="Times New Roman"/>
              </a:rPr>
              <a:t>ВИДЫ АВТОТРАНСПОРТА</a:t>
            </a:r>
            <a:endParaRPr lang="ru-RU" sz="1200" dirty="0">
              <a:effectLst/>
              <a:ea typeface="ＭＳ 明朝"/>
              <a:cs typeface="Times New Roman"/>
            </a:endParaRPr>
          </a:p>
        </p:txBody>
      </p:sp>
      <p:grpSp>
        <p:nvGrpSpPr>
          <p:cNvPr id="5" name="Группа 4"/>
          <p:cNvGrpSpPr/>
          <p:nvPr/>
        </p:nvGrpSpPr>
        <p:grpSpPr>
          <a:xfrm>
            <a:off x="1314450" y="1094509"/>
            <a:ext cx="6515101" cy="1371600"/>
            <a:chOff x="413385" y="342900"/>
            <a:chExt cx="5990483" cy="1371600"/>
          </a:xfrm>
        </p:grpSpPr>
        <p:sp>
          <p:nvSpPr>
            <p:cNvPr id="6" name="Альтернативный процесс 5"/>
            <p:cNvSpPr/>
            <p:nvPr/>
          </p:nvSpPr>
          <p:spPr>
            <a:xfrm>
              <a:off x="4343400" y="774700"/>
              <a:ext cx="2060468" cy="939800"/>
            </a:xfrm>
            <a:prstGeom prst="flowChartAlternateProcess">
              <a:avLst/>
            </a:prstGeom>
          </p:spPr>
          <p:style>
            <a:lnRef idx="3">
              <a:schemeClr val="lt1"/>
            </a:lnRef>
            <a:fillRef idx="1">
              <a:schemeClr val="accent6"/>
            </a:fillRef>
            <a:effectRef idx="1">
              <a:schemeClr val="accent6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spcAft>
                  <a:spcPts val="0"/>
                </a:spcAft>
              </a:pPr>
              <a:r>
                <a:rPr lang="ru-RU" sz="1800" dirty="0">
                  <a:solidFill>
                    <a:srgbClr val="FFFFFF"/>
                  </a:solidFill>
                  <a:effectLst/>
                  <a:ea typeface="ＭＳ 明朝"/>
                  <a:cs typeface="Times New Roman"/>
                </a:rPr>
                <a:t>СПЕЦИАЛЬНОГО НАЗНАЧЕНИЯ</a:t>
              </a:r>
              <a:endParaRPr lang="ru-RU" sz="1200" dirty="0">
                <a:effectLst/>
                <a:ea typeface="ＭＳ 明朝"/>
                <a:cs typeface="Times New Roman"/>
              </a:endParaRPr>
            </a:p>
            <a:p>
              <a:pPr algn="ctr">
                <a:spcAft>
                  <a:spcPts val="0"/>
                </a:spcAft>
              </a:pPr>
              <a:r>
                <a:rPr lang="ru-RU" sz="1200" dirty="0">
                  <a:effectLst/>
                  <a:ea typeface="ＭＳ 明朝"/>
                  <a:cs typeface="Times New Roman"/>
                </a:rPr>
                <a:t> </a:t>
              </a:r>
            </a:p>
          </p:txBody>
        </p:sp>
        <p:sp>
          <p:nvSpPr>
            <p:cNvPr id="7" name="Альтернативный процесс 6"/>
            <p:cNvSpPr/>
            <p:nvPr/>
          </p:nvSpPr>
          <p:spPr>
            <a:xfrm>
              <a:off x="2286000" y="774700"/>
              <a:ext cx="1943100" cy="939800"/>
            </a:xfrm>
            <a:prstGeom prst="flowChartAlternateProcess">
              <a:avLst/>
            </a:prstGeom>
          </p:spPr>
          <p:style>
            <a:lnRef idx="3">
              <a:schemeClr val="lt1"/>
            </a:lnRef>
            <a:fillRef idx="1">
              <a:schemeClr val="accent6"/>
            </a:fillRef>
            <a:effectRef idx="1">
              <a:schemeClr val="accent6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spcAft>
                  <a:spcPts val="0"/>
                </a:spcAft>
              </a:pPr>
              <a:r>
                <a:rPr lang="ru-RU" sz="1800" dirty="0">
                  <a:solidFill>
                    <a:srgbClr val="FFFFFF"/>
                  </a:solidFill>
                  <a:effectLst/>
                  <a:ea typeface="ＭＳ 明朝"/>
                  <a:cs typeface="Times New Roman"/>
                </a:rPr>
                <a:t>ПАССАЖИРСКИЙ</a:t>
              </a:r>
              <a:endParaRPr lang="ru-RU" sz="1200" dirty="0">
                <a:effectLst/>
                <a:ea typeface="ＭＳ 明朝"/>
                <a:cs typeface="Times New Roman"/>
              </a:endParaRPr>
            </a:p>
            <a:p>
              <a:pPr algn="ctr">
                <a:spcAft>
                  <a:spcPts val="0"/>
                </a:spcAft>
              </a:pPr>
              <a:r>
                <a:rPr lang="ru-RU" sz="1200" dirty="0">
                  <a:effectLst/>
                  <a:ea typeface="ＭＳ 明朝"/>
                  <a:cs typeface="Times New Roman"/>
                </a:rPr>
                <a:t> </a:t>
              </a:r>
            </a:p>
          </p:txBody>
        </p:sp>
        <p:sp>
          <p:nvSpPr>
            <p:cNvPr id="8" name="Альтернативный процесс 7"/>
            <p:cNvSpPr/>
            <p:nvPr/>
          </p:nvSpPr>
          <p:spPr>
            <a:xfrm>
              <a:off x="413385" y="774700"/>
              <a:ext cx="1714500" cy="939800"/>
            </a:xfrm>
            <a:prstGeom prst="flowChartAlternateProcess">
              <a:avLst/>
            </a:prstGeom>
          </p:spPr>
          <p:style>
            <a:lnRef idx="3">
              <a:schemeClr val="lt1"/>
            </a:lnRef>
            <a:fillRef idx="1">
              <a:schemeClr val="accent6"/>
            </a:fillRef>
            <a:effectRef idx="1">
              <a:schemeClr val="accent6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spcAft>
                  <a:spcPts val="0"/>
                </a:spcAft>
              </a:pPr>
              <a:r>
                <a:rPr lang="ru-RU" sz="1800" dirty="0">
                  <a:solidFill>
                    <a:srgbClr val="FFFFFF"/>
                  </a:solidFill>
                  <a:effectLst/>
                  <a:ea typeface="ＭＳ 明朝"/>
                  <a:cs typeface="Times New Roman"/>
                </a:rPr>
                <a:t>ГРУЗОВОЙ </a:t>
              </a:r>
              <a:endParaRPr lang="ru-RU" sz="1200" dirty="0">
                <a:effectLst/>
                <a:ea typeface="ＭＳ 明朝"/>
                <a:cs typeface="Times New Roman"/>
              </a:endParaRPr>
            </a:p>
            <a:p>
              <a:pPr algn="ctr">
                <a:spcAft>
                  <a:spcPts val="0"/>
                </a:spcAft>
              </a:pPr>
              <a:r>
                <a:rPr lang="ru-RU" sz="1200" dirty="0">
                  <a:effectLst/>
                  <a:ea typeface="ＭＳ 明朝"/>
                  <a:cs typeface="Times New Roman"/>
                </a:rPr>
                <a:t> </a:t>
              </a:r>
            </a:p>
          </p:txBody>
        </p:sp>
        <p:sp>
          <p:nvSpPr>
            <p:cNvPr id="9" name="Стрелка вниз 8"/>
            <p:cNvSpPr/>
            <p:nvPr/>
          </p:nvSpPr>
          <p:spPr>
            <a:xfrm>
              <a:off x="3086100" y="342900"/>
              <a:ext cx="114300" cy="342900"/>
            </a:xfrm>
            <a:prstGeom prst="downArrow">
              <a:avLst/>
            </a:prstGeom>
          </p:spPr>
          <p:style>
            <a:lnRef idx="3">
              <a:schemeClr val="lt1"/>
            </a:lnRef>
            <a:fillRef idx="1">
              <a:schemeClr val="accent6"/>
            </a:fillRef>
            <a:effectRef idx="1">
              <a:schemeClr val="accent6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ru-RU"/>
            </a:p>
          </p:txBody>
        </p:sp>
        <p:sp>
          <p:nvSpPr>
            <p:cNvPr id="10" name="Стрелка влево 9"/>
            <p:cNvSpPr/>
            <p:nvPr/>
          </p:nvSpPr>
          <p:spPr>
            <a:xfrm rot="20806826" flipV="1">
              <a:off x="1031240" y="466090"/>
              <a:ext cx="904875" cy="130175"/>
            </a:xfrm>
            <a:prstGeom prst="leftArrow">
              <a:avLst/>
            </a:prstGeom>
          </p:spPr>
          <p:style>
            <a:lnRef idx="3">
              <a:schemeClr val="lt1"/>
            </a:lnRef>
            <a:fillRef idx="1">
              <a:schemeClr val="accent6"/>
            </a:fillRef>
            <a:effectRef idx="1">
              <a:schemeClr val="accent6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ru-RU"/>
            </a:p>
          </p:txBody>
        </p:sp>
        <p:sp>
          <p:nvSpPr>
            <p:cNvPr id="11" name="Стрелка влево 10"/>
            <p:cNvSpPr/>
            <p:nvPr/>
          </p:nvSpPr>
          <p:spPr>
            <a:xfrm rot="11514243" flipV="1">
              <a:off x="4541520" y="472440"/>
              <a:ext cx="942340" cy="116205"/>
            </a:xfrm>
            <a:prstGeom prst="leftArrow">
              <a:avLst/>
            </a:prstGeom>
          </p:spPr>
          <p:style>
            <a:lnRef idx="3">
              <a:schemeClr val="lt1"/>
            </a:lnRef>
            <a:fillRef idx="1">
              <a:schemeClr val="accent6"/>
            </a:fillRef>
            <a:effectRef idx="1">
              <a:schemeClr val="accent6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ru-RU"/>
            </a:p>
          </p:txBody>
        </p:sp>
      </p:grpSp>
      <p:pic>
        <p:nvPicPr>
          <p:cNvPr id="2" name="Изображение 1" descr="bortovoi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4450" y="2466109"/>
            <a:ext cx="1492888" cy="817418"/>
          </a:xfrm>
          <a:prstGeom prst="rect">
            <a:avLst/>
          </a:prstGeom>
        </p:spPr>
      </p:pic>
      <p:pic>
        <p:nvPicPr>
          <p:cNvPr id="3" name="Изображение 2" descr="furgon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9492" y="3283527"/>
            <a:ext cx="1227472" cy="683492"/>
          </a:xfrm>
          <a:prstGeom prst="rect">
            <a:avLst/>
          </a:prstGeom>
        </p:spPr>
      </p:pic>
      <p:pic>
        <p:nvPicPr>
          <p:cNvPr id="12" name="Изображение 11" descr="tyagach2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9492" y="3967019"/>
            <a:ext cx="1227472" cy="855807"/>
          </a:xfrm>
          <a:prstGeom prst="rect">
            <a:avLst/>
          </a:prstGeom>
        </p:spPr>
      </p:pic>
      <p:pic>
        <p:nvPicPr>
          <p:cNvPr id="13" name="Изображение 12" descr="samosval1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3506" y="4822826"/>
            <a:ext cx="1276844" cy="855081"/>
          </a:xfrm>
          <a:prstGeom prst="rect">
            <a:avLst/>
          </a:prstGeom>
        </p:spPr>
      </p:pic>
      <p:pic>
        <p:nvPicPr>
          <p:cNvPr id="14" name="Изображение 13" descr="cisterna1.jp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0403" y="5565784"/>
            <a:ext cx="1706935" cy="1062408"/>
          </a:xfrm>
          <a:prstGeom prst="rect">
            <a:avLst/>
          </a:prstGeom>
        </p:spPr>
      </p:pic>
      <p:pic>
        <p:nvPicPr>
          <p:cNvPr id="15" name="Изображение 14" descr="imgres-1.jpg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9098" y="2466110"/>
            <a:ext cx="1228361" cy="817418"/>
          </a:xfrm>
          <a:prstGeom prst="rect">
            <a:avLst/>
          </a:prstGeom>
        </p:spPr>
      </p:pic>
      <p:pic>
        <p:nvPicPr>
          <p:cNvPr id="16" name="Изображение 15" descr="images-2.jpg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3562" y="3253503"/>
            <a:ext cx="1293211" cy="915419"/>
          </a:xfrm>
          <a:prstGeom prst="rect">
            <a:avLst/>
          </a:prstGeom>
        </p:spPr>
      </p:pic>
      <p:pic>
        <p:nvPicPr>
          <p:cNvPr id="17" name="Изображение 16" descr="images-4.jpg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7518" y="4147712"/>
            <a:ext cx="1296042" cy="970780"/>
          </a:xfrm>
          <a:prstGeom prst="rect">
            <a:avLst/>
          </a:prstGeom>
        </p:spPr>
      </p:pic>
      <p:pic>
        <p:nvPicPr>
          <p:cNvPr id="18" name="Изображение 17" descr="images.jpg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0156" y="5092924"/>
            <a:ext cx="1570765" cy="945720"/>
          </a:xfrm>
          <a:prstGeom prst="rect">
            <a:avLst/>
          </a:prstGeom>
        </p:spPr>
      </p:pic>
      <p:pic>
        <p:nvPicPr>
          <p:cNvPr id="19" name="Изображение 18" descr="images-1.jpg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0156" y="5891551"/>
            <a:ext cx="1457303" cy="844742"/>
          </a:xfrm>
          <a:prstGeom prst="rect">
            <a:avLst/>
          </a:prstGeom>
        </p:spPr>
      </p:pic>
      <p:pic>
        <p:nvPicPr>
          <p:cNvPr id="20" name="Изображение 19" descr="images-5.jpg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02589" y="4381141"/>
            <a:ext cx="1219355" cy="866384"/>
          </a:xfrm>
          <a:prstGeom prst="rect">
            <a:avLst/>
          </a:prstGeom>
        </p:spPr>
      </p:pic>
      <p:pic>
        <p:nvPicPr>
          <p:cNvPr id="21" name="Изображение 20" descr="imgres-3.jpg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5722" y="3528579"/>
            <a:ext cx="1054324" cy="1054324"/>
          </a:xfrm>
          <a:prstGeom prst="rect">
            <a:avLst/>
          </a:prstGeom>
        </p:spPr>
      </p:pic>
      <p:pic>
        <p:nvPicPr>
          <p:cNvPr id="22" name="Изображение 21" descr="imgres-4.jpg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39534" y="6065603"/>
            <a:ext cx="1110511" cy="773224"/>
          </a:xfrm>
          <a:prstGeom prst="rect">
            <a:avLst/>
          </a:prstGeom>
        </p:spPr>
      </p:pic>
      <p:pic>
        <p:nvPicPr>
          <p:cNvPr id="23" name="Изображение 22" descr="images-3.jpg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39535" y="5247524"/>
            <a:ext cx="1110511" cy="828612"/>
          </a:xfrm>
          <a:prstGeom prst="rect">
            <a:avLst/>
          </a:prstGeom>
        </p:spPr>
      </p:pic>
      <p:pic>
        <p:nvPicPr>
          <p:cNvPr id="24" name="Изображение 23" descr="imgres-2.jpg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02589" y="2466110"/>
            <a:ext cx="1407576" cy="10543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166834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Военный транспорт</a:t>
            </a:r>
            <a:br>
              <a:rPr lang="ru-RU" dirty="0" smtClean="0"/>
            </a:br>
            <a:r>
              <a:rPr lang="ru-RU" dirty="0" smtClean="0"/>
              <a:t>Памятник «Полуторке»</a:t>
            </a:r>
            <a:endParaRPr lang="ru-RU" dirty="0"/>
          </a:p>
        </p:txBody>
      </p:sp>
      <p:pic>
        <p:nvPicPr>
          <p:cNvPr id="3" name="Изображение 2" descr="265_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6272" y="1975715"/>
            <a:ext cx="7135091" cy="40134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283991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Военный транспорт</a:t>
            </a:r>
            <a:br>
              <a:rPr lang="ru-RU" dirty="0" smtClean="0"/>
            </a:br>
            <a:r>
              <a:rPr lang="ru-RU" dirty="0" smtClean="0"/>
              <a:t>Танк Т-34</a:t>
            </a:r>
            <a:endParaRPr lang="ru-RU" dirty="0"/>
          </a:p>
        </p:txBody>
      </p:sp>
      <p:pic>
        <p:nvPicPr>
          <p:cNvPr id="4" name="Изображение 3" descr="1469722017_tank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9024" y="1791597"/>
            <a:ext cx="7272339" cy="47988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847656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ctrTitle"/>
          </p:nvPr>
        </p:nvSpPr>
        <p:spPr>
          <a:xfrm>
            <a:off x="1371600" y="277145"/>
            <a:ext cx="7442494" cy="2960404"/>
          </a:xfrm>
        </p:spPr>
        <p:txBody>
          <a:bodyPr/>
          <a:lstStyle/>
          <a:p>
            <a:r>
              <a:rPr lang="ru-RU" sz="9600" dirty="0" smtClean="0">
                <a:solidFill>
                  <a:schemeClr val="accent2">
                    <a:lumMod val="75000"/>
                  </a:schemeClr>
                </a:solidFill>
              </a:rPr>
              <a:t>Зачем нужны автомобили?</a:t>
            </a:r>
            <a:endParaRPr lang="ru-RU" sz="9600" dirty="0">
              <a:solidFill>
                <a:schemeClr val="accent2">
                  <a:lumMod val="75000"/>
                </a:schemeClr>
              </a:solidFill>
            </a:endParaRPr>
          </a:p>
        </p:txBody>
      </p:sp>
      <p:pic>
        <p:nvPicPr>
          <p:cNvPr id="5" name="Изображение 4" descr="машина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3012" y="4245008"/>
            <a:ext cx="4038600" cy="2006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142802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Изображение 1" descr="images-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3223" y="323273"/>
            <a:ext cx="4247363" cy="6188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740725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6600" dirty="0" smtClean="0">
                <a:solidFill>
                  <a:srgbClr val="5B080F"/>
                </a:solidFill>
              </a:rPr>
              <a:t>Спасибо за урок!</a:t>
            </a:r>
            <a:endParaRPr lang="ru-RU" sz="6600" dirty="0">
              <a:solidFill>
                <a:srgbClr val="5B08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299554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Relationship Id="rId2" Type="http://schemas.openxmlformats.org/officeDocument/2006/relationships/image" Target="../media/image2.jpeg"/><Relationship Id="rId3" Type="http://schemas.openxmlformats.org/officeDocument/2006/relationships/image" Target="../media/image3.jpeg"/></Relationships>
</file>

<file path=ppt/theme/theme1.xml><?xml version="1.0" encoding="utf-8"?>
<a:theme xmlns:a="http://schemas.openxmlformats.org/drawingml/2006/main" name="Традиция">
  <a:themeElements>
    <a:clrScheme name="Tradition">
      <a:dk1>
        <a:srgbClr val="000000"/>
      </a:dk1>
      <a:lt1>
        <a:srgbClr val="FFFFFF"/>
      </a:lt1>
      <a:dk2>
        <a:srgbClr val="59480D"/>
      </a:dk2>
      <a:lt2>
        <a:srgbClr val="D28E11"/>
      </a:lt2>
      <a:accent1>
        <a:srgbClr val="6B4A0B"/>
      </a:accent1>
      <a:accent2>
        <a:srgbClr val="790A14"/>
      </a:accent2>
      <a:accent3>
        <a:srgbClr val="908342"/>
      </a:accent3>
      <a:accent4>
        <a:srgbClr val="423E5C"/>
      </a:accent4>
      <a:accent5>
        <a:srgbClr val="641345"/>
      </a:accent5>
      <a:accent6>
        <a:srgbClr val="748A2F"/>
      </a:accent6>
      <a:hlink>
        <a:srgbClr val="DD7E0E"/>
      </a:hlink>
      <a:folHlink>
        <a:srgbClr val="7F6F6F"/>
      </a:folHlink>
    </a:clrScheme>
    <a:fontScheme name="Tradition">
      <a:majorFont>
        <a:latin typeface="Candara"/>
        <a:ea typeface=""/>
        <a:cs typeface=""/>
        <a:font script="Jpan" typeface="メイリオ"/>
        <a:font script="Hans" typeface="宋体"/>
        <a:font script="Hant" typeface="新細明體"/>
      </a:majorFont>
      <a:minorFont>
        <a:latin typeface="Candara"/>
        <a:ea typeface=""/>
        <a:cs typeface=""/>
        <a:font script="Jpan" typeface="メイリオ"/>
        <a:font script="Hans" typeface="宋体"/>
        <a:font script="Hant" typeface="新細明體"/>
      </a:minorFont>
    </a:fontScheme>
    <a:fmtScheme name="Tradition">
      <a: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shade val="10000"/>
                <a:satMod val="150000"/>
              </a:schemeClr>
              <a:schemeClr val="phClr">
                <a:tint val="90000"/>
                <a:satMod val="300000"/>
              </a:schemeClr>
            </a:duotone>
          </a:blip>
          <a:stretch/>
        </a:blipFill>
        <a:blipFill rotWithShape="1">
          <a:blip xmlns:r="http://schemas.openxmlformats.org/officeDocument/2006/relationships" r:embed="rId2">
            <a:duotone>
              <a:schemeClr val="phClr">
                <a:shade val="10000"/>
                <a:satMod val="150000"/>
              </a:schemeClr>
              <a:schemeClr val="phClr">
                <a:tint val="90000"/>
                <a:satMod val="300000"/>
              </a:schemeClr>
            </a:duotone>
          </a:blip>
          <a:stretch/>
        </a:blipFill>
      </a:fillStyleLst>
      <a:lnStyleLst>
        <a:ln w="1587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38100" cap="flat" cmpd="sng" algn="ctr">
          <a:solidFill>
            <a:schemeClr val="phClr">
              <a:shade val="90000"/>
            </a:schemeClr>
          </a:solidFill>
          <a:prstDash val="solid"/>
          <a:miter/>
        </a:ln>
        <a:ln w="76200" cap="flat" cmpd="dbl" algn="ctr">
          <a:solidFill>
            <a:schemeClr val="phClr"/>
          </a:solidFill>
          <a:prstDash val="solid"/>
          <a:miter/>
        </a:ln>
      </a:lnStyleLst>
      <a:effectStyleLst>
        <a:effectStyle>
          <a:effectLst/>
        </a:effectStyle>
        <a:effectStyle>
          <a:effectLst>
            <a:innerShdw blurRad="127000">
              <a:srgbClr val="FFFFFF">
                <a:alpha val="35000"/>
              </a:srgbClr>
            </a:innerShdw>
          </a:effectLst>
          <a:scene3d>
            <a:camera prst="orthographicFront">
              <a:rot lat="0" lon="0" rev="0"/>
            </a:camera>
            <a:lightRig rig="chilly" dir="tl">
              <a:rot lat="0" lon="0" rev="5400000"/>
            </a:lightRig>
          </a:scene3d>
          <a:sp3d prstMaterial="softEdge">
            <a:bevelT w="0" h="0"/>
          </a:sp3d>
        </a:effectStyle>
        <a:effectStyle>
          <a:effectLst>
            <a:outerShdw blurRad="63500" dist="25400" dir="5400000" algn="br" rotWithShape="0">
              <a:srgbClr val="000000">
                <a:alpha val="50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3600000"/>
            </a:lightRig>
          </a:scene3d>
          <a:sp3d>
            <a:bevelT w="88900" h="6350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blipFill rotWithShape="1">
          <a:blip xmlns:r="http://schemas.openxmlformats.org/officeDocument/2006/relationships" r:embed="rId3">
            <a:duotone>
              <a:schemeClr val="phClr">
                <a:shade val="10000"/>
                <a:satMod val="175000"/>
              </a:schemeClr>
              <a:schemeClr val="phClr">
                <a:satMod val="300000"/>
              </a:schemeClr>
            </a:duotone>
          </a:blip>
          <a:stretch/>
        </a:blip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Традиция.thmx</Template>
  <TotalTime>109</TotalTime>
  <Words>144</Words>
  <Application>Microsoft Macintosh PowerPoint</Application>
  <PresentationFormat>Экран (4:3)</PresentationFormat>
  <Paragraphs>73</Paragraphs>
  <Slides>31</Slides>
  <Notes>0</Notes>
  <HiddenSlides>0</HiddenSlides>
  <MMClips>3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31</vt:i4>
      </vt:variant>
    </vt:vector>
  </HeadingPairs>
  <TitlesOfParts>
    <vt:vector size="32" baseType="lpstr">
      <vt:lpstr>Традиция</vt:lpstr>
      <vt:lpstr>Зачем нужны автомобили?</vt:lpstr>
      <vt:lpstr>План:</vt:lpstr>
      <vt:lpstr>Работа в группах</vt:lpstr>
      <vt:lpstr>Что такое автомобиль?</vt:lpstr>
      <vt:lpstr>Как придумали автомобиль?</vt:lpstr>
      <vt:lpstr>Как придумали автомобиль?</vt:lpstr>
      <vt:lpstr>Как придумали автомобиль?</vt:lpstr>
      <vt:lpstr>Как придумали автомобиль?</vt:lpstr>
      <vt:lpstr>Как придумали автомобиль?</vt:lpstr>
      <vt:lpstr>Презентация PowerPoint</vt:lpstr>
      <vt:lpstr>Устройство автомобиля</vt:lpstr>
      <vt:lpstr>Презентация PowerPoint</vt:lpstr>
      <vt:lpstr>Игра «Светофор»</vt:lpstr>
      <vt:lpstr>Презентация PowerPoint</vt:lpstr>
      <vt:lpstr>Презентация PowerPoint</vt:lpstr>
      <vt:lpstr>Презентация PowerPoint</vt:lpstr>
      <vt:lpstr>Презентация PowerPoint</vt:lpstr>
      <vt:lpstr>Машины специального назначения</vt:lpstr>
      <vt:lpstr>Машины специального назначения</vt:lpstr>
      <vt:lpstr>Машины специального назначения</vt:lpstr>
      <vt:lpstr>Машины специального назначения</vt:lpstr>
      <vt:lpstr>Машины специального назначения</vt:lpstr>
      <vt:lpstr>Презентация PowerPoint</vt:lpstr>
      <vt:lpstr>Презентация PowerPoint</vt:lpstr>
      <vt:lpstr>Презентация PowerPoint</vt:lpstr>
      <vt:lpstr>Презентация PowerPoint</vt:lpstr>
      <vt:lpstr>Военный транспорт Памятник «Полуторке»</vt:lpstr>
      <vt:lpstr>Военный транспорт Танк Т-34</vt:lpstr>
      <vt:lpstr>Зачем нужны автомобили?</vt:lpstr>
      <vt:lpstr>Презентация PowerPoint</vt:lpstr>
      <vt:lpstr>Спасибо за урок!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Зачем нужны автомобили?</dc:title>
  <dc:creator>Даша</dc:creator>
  <cp:lastModifiedBy>Даша</cp:lastModifiedBy>
  <cp:revision>12</cp:revision>
  <dcterms:created xsi:type="dcterms:W3CDTF">2018-04-29T15:14:44Z</dcterms:created>
  <dcterms:modified xsi:type="dcterms:W3CDTF">2018-04-29T21:37:38Z</dcterms:modified>
</cp:coreProperties>
</file>