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9" r:id="rId1"/>
  </p:sldMasterIdLst>
  <p:notesMasterIdLst>
    <p:notesMasterId r:id="rId11"/>
  </p:notesMasterIdLst>
  <p:sldIdLst>
    <p:sldId id="265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00786361-9A6A-4AA3-ACD1-F28350C60451}">
          <p14:sldIdLst>
            <p14:sldId id="265"/>
            <p14:sldId id="256"/>
            <p14:sldId id="258"/>
          </p14:sldIdLst>
        </p14:section>
        <p14:section name="Раздел без заголовка" id="{5C47AF39-FD67-4A36-9F63-7FA51AC35172}">
          <p14:sldIdLst>
            <p14:sldId id="259"/>
            <p14:sldId id="260"/>
            <p14:sldId id="261"/>
            <p14:sldId id="262"/>
            <p14:sldId id="263"/>
            <p14:sldId id="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CBE91-244E-4809-A4F1-78A16599E8A9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B5D91-2565-4718-88C6-F622582E5F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12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1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8153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248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81225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8741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783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331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079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835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54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0216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8431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2238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807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5404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708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140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6A562-B56F-4758-B080-8CABCA0EF124}" type="datetimeFigureOut">
              <a:rPr lang="ru-RU" smtClean="0"/>
              <a:t>07.04.2019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C77F-27E2-47D5-B4DD-8CAE4F775A4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803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видео 1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19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48904" y="5899639"/>
            <a:ext cx="4932484" cy="844062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Учитель начальных классов 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МОУ Ермолинская начальная школа-детский сад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Гордеева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Анастасия Анатольевна</a:t>
            </a:r>
          </a:p>
          <a:p>
            <a:pPr algn="l"/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05786" y="1147344"/>
            <a:ext cx="11186214" cy="3938409"/>
          </a:xfrm>
          <a:prstGeom prst="ellipse">
            <a:avLst/>
          </a:prstGeom>
          <a:noFill/>
          <a:scene3d>
            <a:camera prst="orthographicFront"/>
            <a:lightRig rig="threePt" dir="t"/>
          </a:scene3d>
          <a:sp3d prstMaterial="matte"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«</a:t>
            </a:r>
            <a:r>
              <a:rPr lang="ru-RU" sz="8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Без</a:t>
            </a:r>
            <a:r>
              <a:rPr lang="ru-RU" sz="88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Опасный</a:t>
            </a:r>
            <a:r>
              <a:rPr lang="ru-RU" sz="88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интернет»</a:t>
            </a:r>
            <a:endParaRPr lang="ru-RU" sz="8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260819" y="744938"/>
            <a:ext cx="8456858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b="1" dirty="0" smtClean="0"/>
              <a:t>Классный час</a:t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23" y="2214250"/>
            <a:ext cx="2030290" cy="203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557" y="0"/>
            <a:ext cx="7423265" cy="74232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4310" y="3004851"/>
            <a:ext cx="5624178" cy="2348546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 smtClean="0">
                <a:solidFill>
                  <a:schemeClr val="bg1"/>
                </a:solidFill>
                <a:latin typeface="Candara" panose="020E0502030303020204" pitchFamily="34" charset="0"/>
              </a:rPr>
              <a:t>ИНТЕРНЕТ</a:t>
            </a:r>
            <a:endParaRPr lang="ru-RU" sz="80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92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3098" y="1903217"/>
            <a:ext cx="8610600" cy="1293028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«Собери рукопожатия»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074"/>
            <a:ext cx="2967643" cy="2371206"/>
          </a:xfrm>
        </p:spPr>
      </p:pic>
      <p:sp>
        <p:nvSpPr>
          <p:cNvPr id="6" name="Прямоугольник 5"/>
          <p:cNvSpPr/>
          <p:nvPr/>
        </p:nvSpPr>
        <p:spPr>
          <a:xfrm>
            <a:off x="145012" y="3682538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6502" y="3682538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46698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38188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948384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58580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68776" y="3682537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578972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789168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0980658" y="3695006"/>
            <a:ext cx="1110210" cy="12053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429" y="1018656"/>
            <a:ext cx="2426970" cy="242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6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7622" y="285008"/>
            <a:ext cx="8610600" cy="129302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70859" y="1941916"/>
            <a:ext cx="4188074" cy="18537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«Ходи</a:t>
            </a:r>
            <a:r>
              <a:rPr lang="ru-RU" dirty="0"/>
              <a:t>» по интернету с определенной </a:t>
            </a:r>
            <a:r>
              <a:rPr lang="ru-RU" dirty="0" smtClean="0"/>
              <a:t>целью, а незнакомые сайты обходи стороной. 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99748" y="1814055"/>
            <a:ext cx="1471353" cy="13905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99748" y="4526281"/>
            <a:ext cx="1471353" cy="136279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6064519" y="4526281"/>
            <a:ext cx="1471353" cy="136279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6064519" y="1689364"/>
            <a:ext cx="1471353" cy="136279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1670859" y="4750724"/>
            <a:ext cx="3956857" cy="185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Не выкладывайте в сеть свои личные данные и данные своих близких. </a:t>
            </a: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7741458" y="1814055"/>
            <a:ext cx="4287832" cy="185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Не открывайте сомнительные файлы, присланные от неизвестных вам людей на </a:t>
            </a:r>
            <a:r>
              <a:rPr lang="en-US" dirty="0"/>
              <a:t>e</a:t>
            </a:r>
            <a:r>
              <a:rPr lang="ru-RU" dirty="0"/>
              <a:t>-</a:t>
            </a:r>
            <a:r>
              <a:rPr lang="en-US" dirty="0"/>
              <a:t>mail</a:t>
            </a:r>
            <a:r>
              <a:rPr lang="ru-RU" dirty="0"/>
              <a:t> или в соц. сетях.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972674" y="4667597"/>
            <a:ext cx="4056615" cy="1853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Всегда сообщай взрослым обо всех случаях в интернете, которые вызвали у вас смущение и тревогу</a:t>
            </a:r>
            <a:r>
              <a:rPr lang="ru-RU" i="1" dirty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88225" y="1209103"/>
            <a:ext cx="10568940" cy="1293028"/>
          </a:xfrm>
        </p:spPr>
        <p:txBody>
          <a:bodyPr>
            <a:noAutofit/>
          </a:bodyPr>
          <a:lstStyle/>
          <a:p>
            <a:pPr algn="ctr"/>
            <a:r>
              <a:rPr lang="ru-RU" sz="4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Угрозы и мошенники в интернет?</a:t>
            </a:r>
            <a:endParaRPr lang="ru-RU" sz="4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3532909"/>
            <a:ext cx="10820400" cy="3325091"/>
          </a:xfrm>
        </p:spPr>
        <p:txBody>
          <a:bodyPr/>
          <a:lstStyle/>
          <a:p>
            <a:pPr marL="0" indent="0" algn="ctr">
              <a:buNone/>
            </a:pPr>
            <a:r>
              <a:rPr lang="ru-RU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ЗВОНИ</a:t>
            </a:r>
          </a:p>
          <a:p>
            <a:pPr marL="0" indent="0" algn="ctr">
              <a:buNone/>
            </a:pPr>
            <a:r>
              <a:rPr lang="ru-RU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8-800-25-000-15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0" y="2136370"/>
            <a:ext cx="2966993" cy="32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10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55127" y="141317"/>
            <a:ext cx="6851073" cy="1783081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Чему может научить интернет?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518" y="4616218"/>
            <a:ext cx="3075403" cy="21942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7" y="4580104"/>
            <a:ext cx="3100712" cy="22122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208" y="4595708"/>
            <a:ext cx="4047507" cy="21966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61" y="1724892"/>
            <a:ext cx="3579539" cy="25561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676" y="1924397"/>
            <a:ext cx="3953161" cy="222365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13" y="1724892"/>
            <a:ext cx="3752136" cy="2618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73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31028" y="579358"/>
            <a:ext cx="8610600" cy="1293028"/>
          </a:xfrm>
        </p:spPr>
        <p:txBody>
          <a:bodyPr/>
          <a:lstStyle/>
          <a:p>
            <a:pPr algn="ctr"/>
            <a:r>
              <a:rPr lang="en-US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Lifehack`s</a:t>
            </a:r>
            <a:r>
              <a:rPr lang="ru-RU" b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продвинутых школьников</a:t>
            </a:r>
            <a:endParaRPr lang="ru-RU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34703" y="5749478"/>
            <a:ext cx="2631747" cy="59851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b="1" dirty="0" smtClean="0"/>
              <a:t>4</a:t>
            </a:r>
            <a:r>
              <a:rPr lang="ru-RU" b="1" dirty="0"/>
              <a:t>. Ведем свой личный дневник с </a:t>
            </a:r>
            <a:r>
              <a:rPr lang="ru-RU" b="1" dirty="0" err="1" smtClean="0"/>
              <a:t>iШкола</a:t>
            </a:r>
            <a:endParaRPr lang="ru-RU" b="1" dirty="0" smtClean="0"/>
          </a:p>
          <a:p>
            <a:pPr marL="0" indent="0">
              <a:lnSpc>
                <a:spcPct val="100000"/>
              </a:lnSpc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" y="1434463"/>
            <a:ext cx="2215804" cy="1246390"/>
          </a:xfrm>
          <a:prstGeom prst="rect">
            <a:avLst/>
          </a:prstGeo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411479" y="2753589"/>
            <a:ext cx="2963488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400" b="1" dirty="0" smtClean="0"/>
              <a:t>1. Используем </a:t>
            </a:r>
            <a:r>
              <a:rPr lang="ru-RU" sz="1400" b="1" dirty="0" err="1" smtClean="0"/>
              <a:t>Google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Docs</a:t>
            </a:r>
            <a:r>
              <a:rPr lang="ru-RU" sz="1400" b="1" dirty="0" smtClean="0"/>
              <a:t>, если забыли тетрадь</a:t>
            </a:r>
            <a:endParaRPr lang="ru-RU" sz="1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52" y="3333404"/>
            <a:ext cx="2081389" cy="2824743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411479" y="6209606"/>
            <a:ext cx="2963488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2. Пользуемся быстрым поиском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6089" y="1428732"/>
            <a:ext cx="2071255" cy="2071255"/>
          </a:xfrm>
          <a:prstGeom prst="rect">
            <a:avLst/>
          </a:prstGeom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3731028" y="3333404"/>
            <a:ext cx="2963488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3. Математика проще с </a:t>
            </a:r>
            <a:r>
              <a:rPr lang="ru-RU" sz="1400" b="1" dirty="0" err="1"/>
              <a:t>Photomath</a:t>
            </a:r>
            <a:endParaRPr lang="ru-RU" sz="1400" b="1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803" y="1931847"/>
            <a:ext cx="3108475" cy="1806801"/>
          </a:xfrm>
          <a:prstGeom prst="rect">
            <a:avLst/>
          </a:prstGeom>
        </p:spPr>
      </p:pic>
      <p:sp>
        <p:nvSpPr>
          <p:cNvPr id="11" name="Объект 2"/>
          <p:cNvSpPr txBox="1">
            <a:spLocks/>
          </p:cNvSpPr>
          <p:nvPr/>
        </p:nvSpPr>
        <p:spPr>
          <a:xfrm>
            <a:off x="7250576" y="3810732"/>
            <a:ext cx="3836371" cy="3599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sz="1400" b="1" dirty="0"/>
              <a:t>7.Изучаем английский с </a:t>
            </a:r>
            <a:r>
              <a:rPr lang="ru-RU" sz="1400" b="1" dirty="0" err="1"/>
              <a:t>LinguaLeo</a:t>
            </a:r>
            <a:endParaRPr lang="ru-RU" sz="1400" dirty="0"/>
          </a:p>
          <a:p>
            <a:pPr marL="0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800" y="3981796"/>
            <a:ext cx="2199760" cy="1956870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3259973" y="6092879"/>
            <a:ext cx="2963488" cy="6483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ru-RU" sz="14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59973" y="6057588"/>
            <a:ext cx="2775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 6. «Орфография русского языка»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71" y="4431394"/>
            <a:ext cx="2772162" cy="962159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010744" y="5701663"/>
            <a:ext cx="2965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5.Сайт для подготовки к ВПР.</a:t>
            </a:r>
            <a:endParaRPr lang="ru-RU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9898" y="4109476"/>
            <a:ext cx="1715501" cy="171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7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  <p:bldP spid="7" grpId="0"/>
      <p:bldP spid="9" grpId="0"/>
      <p:bldP spid="11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295" y="2401981"/>
            <a:ext cx="8610600" cy="1293028"/>
          </a:xfrm>
        </p:spPr>
        <p:txBody>
          <a:bodyPr>
            <a:noAutofit/>
          </a:bodyPr>
          <a:lstStyle/>
          <a:p>
            <a:pPr algn="ctr"/>
            <a:r>
              <a:rPr lang="ru-RU" sz="9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ПОМНИТЕ</a:t>
            </a:r>
            <a:endParaRPr lang="ru-RU" sz="9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759" y="3765664"/>
            <a:ext cx="10889673" cy="30923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/>
              <a:t>Интернет </a:t>
            </a:r>
            <a:r>
              <a:rPr lang="ru-RU" sz="4000" dirty="0"/>
              <a:t>может быть прекрасным и полезным средством для обучения, отдыха или общения с друзьями. Но – как и реальный мир – Сеть тоже может быть опасна!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208" y="93593"/>
            <a:ext cx="5702182" cy="257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52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лед самолета">
  <a:themeElements>
    <a:clrScheme name="След самолета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След самолета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лед самолета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</TotalTime>
  <Words>185</Words>
  <Application>Microsoft Office PowerPoint</Application>
  <PresentationFormat>Широкоэкранный</PresentationFormat>
  <Paragraphs>35</Paragraphs>
  <Slides>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Candara</vt:lpstr>
      <vt:lpstr>Century Gothic</vt:lpstr>
      <vt:lpstr>Times New Roman</vt:lpstr>
      <vt:lpstr>След самолета</vt:lpstr>
      <vt:lpstr>Презентация PowerPoint</vt:lpstr>
      <vt:lpstr>Презентация PowerPoint</vt:lpstr>
      <vt:lpstr>ИНТЕРНЕТ</vt:lpstr>
      <vt:lpstr>«Собери рукопожатия»</vt:lpstr>
      <vt:lpstr>Презентация PowerPoint</vt:lpstr>
      <vt:lpstr>Угрозы и мошенники в интернет?</vt:lpstr>
      <vt:lpstr>Чему может научить интернет?</vt:lpstr>
      <vt:lpstr>Lifehack`s для продвинутых школьников</vt:lpstr>
      <vt:lpstr>ПОМНИТЕ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21</cp:revision>
  <dcterms:created xsi:type="dcterms:W3CDTF">2019-04-07T08:55:56Z</dcterms:created>
  <dcterms:modified xsi:type="dcterms:W3CDTF">2019-04-07T15:06:11Z</dcterms:modified>
</cp:coreProperties>
</file>