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98" r:id="rId4"/>
    <p:sldId id="289" r:id="rId5"/>
    <p:sldId id="258" r:id="rId6"/>
    <p:sldId id="259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300" r:id="rId16"/>
    <p:sldId id="272" r:id="rId17"/>
    <p:sldId id="260" r:id="rId18"/>
    <p:sldId id="273" r:id="rId19"/>
    <p:sldId id="274" r:id="rId20"/>
    <p:sldId id="263" r:id="rId21"/>
    <p:sldId id="261" r:id="rId22"/>
    <p:sldId id="276" r:id="rId23"/>
    <p:sldId id="275" r:id="rId24"/>
    <p:sldId id="294" r:id="rId25"/>
    <p:sldId id="277" r:id="rId26"/>
    <p:sldId id="278" r:id="rId27"/>
    <p:sldId id="292" r:id="rId28"/>
    <p:sldId id="280" r:id="rId29"/>
    <p:sldId id="279" r:id="rId30"/>
    <p:sldId id="283" r:id="rId31"/>
    <p:sldId id="288" r:id="rId32"/>
    <p:sldId id="295" r:id="rId33"/>
    <p:sldId id="290" r:id="rId34"/>
    <p:sldId id="301" r:id="rId35"/>
    <p:sldId id="281" r:id="rId36"/>
    <p:sldId id="262" r:id="rId37"/>
    <p:sldId id="282" r:id="rId38"/>
    <p:sldId id="286" r:id="rId39"/>
    <p:sldId id="284" r:id="rId40"/>
    <p:sldId id="287" r:id="rId41"/>
    <p:sldId id="299" r:id="rId4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25875-4FE1-49DF-A32D-1DB5875758E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4020-2320-440E-BD29-2E9FCE3E7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1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5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E26FD-0592-40AE-BB3A-78F9919EF6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1672" y="5517232"/>
            <a:ext cx="2952328" cy="72008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Автор: Власова А.В.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0"/>
            <a:ext cx="831195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Космос – это интересно!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Work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31752_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3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ork\Desktop\7(10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5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Work\Desktop\10(7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Work\Desktop\131097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202869" cy="483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Сергей Павлович Королев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Мои документы\Дулина Н\СЦЕНАРИИ\Солнышко\Гагарин\картинки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</p:pic>
      <p:pic>
        <p:nvPicPr>
          <p:cNvPr id="7171" name="Picture 5" descr="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928688"/>
            <a:ext cx="3313113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07397">
            <a:off x="1609725" y="2087563"/>
            <a:ext cx="11112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Копия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82762">
            <a:off x="3022600" y="-315912"/>
            <a:ext cx="57308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30A34-BE40-4B6A-91BE-F3C4F3522CD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2016E-6 L 0.25781 -0.31461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9.20018E-7 C 0.00589 -0.00092 0.01214 -9.20018E-7 0.0177 -0.00254 C 0.0243 -0.00555 0.02291 -0.01341 0.02742 -0.01826 C 0.02968 -0.0208 0.0328 -0.02173 0.03541 -0.02335 C 0.04131 -0.0312 0.04635 -0.04022 0.05294 -0.04692 C 0.06006 -0.05409 0.06822 -0.06195 0.07447 -0.0705 C 0.07673 -0.07351 0.07794 -0.0779 0.08037 -0.0809 C 0.08454 -0.08599 0.09409 -0.09385 0.09409 -0.09385 C 0.10277 -0.11096 0.0927 -0.09454 0.10398 -0.10448 C 0.10902 -0.10887 0.11319 -0.11465 0.1177 -0.11997 C 0.1335 -0.13893 0.12308 -0.13361 0.13732 -0.13823 C 0.14044 -0.15118 0.14513 -0.15187 0.15294 -0.15927 C 0.16076 -0.1669 0.15624 -0.16713 0.16475 -0.17221 C 0.18888 -0.18631 0.21753 -0.19325 0.24322 -0.19833 C 0.25294 -0.20018 0.26284 -0.2018 0.27256 -0.20365 C 0.30103 -0.20943 0.25381 -0.20319 0.30589 -0.20874 C 0.32551 -0.21798 0.35711 -0.21752 0.3743 -0.21937 C 0.38957 -0.21844 0.40468 -0.21821 0.41944 -0.2166 C 0.42846 -0.21567 0.42395 -0.21105 0.43332 -0.20619 C 0.43697 -0.20434 0.44114 -0.20458 0.44496 -0.20365 C 0.4644 -0.19047 0.43784 -0.20712 0.46874 -0.19579 C 0.471 -0.19487 0.47239 -0.19163 0.47447 -0.19047 C 0.4769 -0.18909 0.47985 -0.18886 0.48246 -0.18793 C 0.49148 -0.17938 0.48454 -0.18446 0.49617 -0.18007 C 0.50016 -0.17845 0.5078 -0.17499 0.5078 -0.17499 C 0.51527 -0.16828 0.52256 -0.16458 0.53141 -0.16181 C 0.53402 -0.15996 0.5368 -0.15857 0.53923 -0.15649 C 0.54391 -0.15256 0.55294 -0.14355 0.55294 -0.14355 C 0.55433 -0.14101 0.5552 -0.138 0.55694 -0.13569 C 0.55867 -0.13361 0.56162 -0.13338 0.56284 -0.1306 C 0.57273 -0.10749 0.55659 -0.12459 0.57065 -0.11211 C 0.57291 -0.09362 0.57187 -0.07397 0.58246 -0.0601 C 0.58402 -0.04045 0.58419 -0.03421 0.59027 -0.01826 C 0.59287 0.00971 0.59617 0.03629 0.59027 0.06542 C 0.58923 0.07074 0.57846 0.07027 0.57846 0.07027 C 0.57308 0.07998 0.56822 0.08969 0.56284 0.09917 C 0.56214 0.10171 0.56197 0.10472 0.56076 0.1068 C 0.55919 0.11003 0.55589 0.11119 0.55485 0.11489 C 0.54687 0.14147 0.55971 0.12714 0.54704 0.13847 C 0.54235 0.15765 0.53558 0.15002 0.52742 0.16459 C 0.52013 0.17753 0.5243 0.17268 0.51579 0.18008 C 0.49253 0.22215 0.52777 0.16066 0.50207 0.19857 C 0.49895 0.20319 0.49721 0.2092 0.49409 0.21406 C 0.48523 0.22769 0.47447 0.24041 0.46475 0.25335 C 0.45694 0.26376 0.45242 0.2767 0.44305 0.28456 C 0.43176 0.30467 0.42881 0.29982 0.40989 0.30814 C 0.37273 0.32409 0.34253 0.3197 0.29999 0.32108 C 0.28697 0.32016 0.27378 0.32085 0.26076 0.31854 C 0.25641 0.31762 0.25346 0.31161 0.24912 0.31068 C 0.23871 0.30768 0.2177 0.30282 0.2177 0.30282 C 0.21128 0.29011 0.20537 0.28317 0.19409 0.27947 C 0.18697 0.273 0.18176 0.26445 0.17447 0.25844 C 0.17204 0.25636 0.16926 0.2552 0.16666 0.25335 C 0.16457 0.25174 0.16266 0.24989 0.16076 0.24804 C 0.15381 0.23371 0.14131 0.22978 0.13332 0.21683 C 0.12725 0.20712 0.1236 0.19533 0.1177 0.18539 C 0.11701 0.181 0.11735 0.17638 0.11579 0.17245 C 0.11457 0.16967 0.11128 0.16967 0.10989 0.16713 C 0.10832 0.16413 0.1085 0.1602 0.1078 0.15673 C 0.10589 0.13015 0.10155 0.10749 0.09999 0.08091 C 0.10103 0.03629 0.09895 -0.00948 0.10989 -0.05224 C 0.11076 -0.05571 0.11405 -0.05733 0.11579 -0.0601 C 0.12291 -0.07166 0.13124 -0.08067 0.13923 -0.09131 C 0.15051 -0.10633 0.13905 -0.09778 0.15294 -0.10957 C 0.1611 -0.1165 0.17135 -0.12136 0.17846 -0.1306 C 0.18801 -0.14286 0.1993 -0.15118 0.20989 -0.16181 C 0.21805 -0.17013 0.22569 -0.17845 0.23541 -0.18261 C 0.25398 -0.20134 0.23089 -0.18053 0.25485 -0.19325 C 0.26058 -0.19625 0.26492 -0.20296 0.27065 -0.20619 C 0.28159 -0.21243 0.29444 -0.21174 0.30589 -0.2166 C 0.37273 -0.21521 0.43558 -0.21937 0.49999 -0.19833 C 0.5085 -0.19094 0.5177 -0.18863 0.52742 -0.18539 C 0.53107 -0.17152 0.5269 -0.18238 0.53541 -0.17221 C 0.53957 -0.16736 0.54201 -0.15973 0.54704 -0.15649 C 0.55451 -0.15164 0.56076 -0.14887 0.56874 -0.14609 C 0.57065 -0.14447 0.57308 -0.14332 0.57447 -0.14101 C 0.58107 -0.12991 0.57117 -0.13569 0.58037 -0.12529 C 0.58263 -0.12274 0.58558 -0.12182 0.58819 -0.11997 C 0.59391 -0.10009 0.59617 -0.08622 0.59808 -0.06519 C 0.59739 -0.05132 0.59773 -0.03721 0.59617 -0.02335 C 0.59582 -0.02034 0.59339 -0.01849 0.59218 -0.01572 C 0.58819 -0.00647 0.58593 0.0037 0.58246 0.01318 C 0.58037 0.02635 0.57621 0.03421 0.57256 0.04693 C 0.56909 0.05941 0.56579 0.07467 0.56076 0.08622 C 0.55138 0.10772 0.53975 0.12783 0.52951 0.14864 C 0.5243 0.15973 0.51579 0.16713 0.50989 0.17753 C 0.50641 0.19094 0.50016 0.2025 0.49409 0.21406 C 0.49062 0.22053 0.48992 0.22885 0.48628 0.23509 C 0.48367 0.23948 0.47951 0.24156 0.47655 0.24549 C 0.47482 0.24781 0.4743 0.25127 0.47256 0.25335 C 0.46648 0.26052 0.45468 0.27069 0.44687 0.27416 C 0.43853 0.28179 0.43749 0.28664 0.42725 0.28988 C 0.41301 0.30213 0.39982 0.30213 0.38246 0.30536 C 0.36753 0.31831 0.31978 0.31739 0.30398 0.31854 C 0.30138 0.32039 0.29912 0.32363 0.29617 0.32363 C 0.26805 0.32455 0.23992 0.32363 0.2118 0.32108 C 0.20485 0.32039 0.19721 0.30536 0.19218 0.30028 C 0.18402 0.29196 0.18072 0.29011 0.17256 0.28456 C 0.16614 0.27138 0.15537 0.26445 0.14704 0.25335 C 0.14444 0.24642 0.1401 0.23995 0.13923 0.23232 C 0.13905 0.23093 0.1368 0.20966 0.13541 0.2062 C 0.13332 0.20065 0.12742 0.19071 0.12742 0.19071 C 0.12204 0.16066 0.13089 0.19834 0.1177 0.17499 C 0.11388 0.16806 0.11336 0.15858 0.10989 0.15141 C 0.10919 0.1461 0.10902 0.14078 0.1078 0.13546 C 0.10711 0.13269 0.10468 0.13084 0.10398 0.12806 C 0.09721 0.10009 0.10694 0.12205 0.09808 0.10449 C 0.09148 0.0779 0.09565 0.08761 0.08819 0.07305 C 0.0828 0.05132 0.08576 -0.01734 0.10207 -0.03906 C 0.10398 -0.04854 0.10451 -0.05894 0.1078 -0.06773 C 0.11145 -0.07767 0.11839 -0.08322 0.1236 -0.09131 C 0.12516 -0.09362 0.12621 -0.09639 0.12742 -0.09917 C 0.12881 -0.10263 0.12951 -0.10656 0.13141 -0.10957 C 0.13298 -0.11188 0.13558 -0.11257 0.13732 -0.11488 C 0.13957 -0.11789 0.14131 -0.12182 0.14322 -0.12529 C 0.15503 -0.14748 0.16562 -0.16875 0.18628 -0.17753 C 0.2361 -0.22723 0.2894 -0.23162 0.35103 -0.23763 C 0.39461 -0.23486 0.42655 -0.23255 0.46666 -0.227 C 0.46857 -0.22538 0.47048 -0.22307 0.47256 -0.22191 C 0.47638 -0.2196 0.48437 -0.2166 0.48437 -0.2166 C 0.49044 -0.21035 0.4986 -0.20203 0.50589 -0.19833 C 0.51093 -0.19579 0.51648 -0.19556 0.52152 -0.19325 C 0.5368 -0.17938 0.55016 -0.17591 0.56076 -0.15395 C 0.56388 -0.13869 0.56822 -0.12367 0.57846 -0.11488 C 0.58176 -0.09246 0.58367 -0.06542 0.59409 -0.04692 C 0.59305 -0.01225 0.59339 0.01734 0.58628 0.0497 C 0.58263 0.06658 0.57603 0.08183 0.56874 0.09663 C 0.5644 0.10518 0.56319 0.11651 0.55885 0.12506 C 0.55728 0.1283 0.55468 0.12991 0.55294 0.13315 C 0.54999 0.138 0.54721 0.14309 0.54513 0.14864 C 0.54374 0.15234 0.54287 0.15604 0.54114 0.15927 C 0.53541 0.1699 0.53194 0.16806 0.5236 0.17753 C 0.51787 0.18401 0.51301 0.19163 0.5078 0.19857 C 0.4953 0.21521 0.4828 0.23671 0.46874 0.25058 C 0.45433 0.27901 0.47586 0.23856 0.45885 0.26376 C 0.44895 0.27832 0.44201 0.29635 0.42725 0.30282 C 0.39148 0.33518 0.32048 0.32039 0.29027 0.32108 C 0.26249 0.33403 0.2927 0.33056 0.23141 0.32363 C 0.22343 0.32108 0.21787 0.316 0.20989 0.31322 C 0.20155 0.30606 0.19721 0.29381 0.18819 0.28988 C 0.18367 0.28548 0.1776 0.28294 0.17447 0.2767 C 0.16857 0.26468 0.16249 0.25289 0.15485 0.24295 C 0.15069 0.23139 0.14496 0.22423 0.13923 0.21406 C 0.13471 0.19556 0.14114 0.21637 0.13141 0.20111 C 0.12951 0.19811 0.12881 0.19418 0.12742 0.19071 C 0.12395 0.1669 0.11944 0.14401 0.11579 0.12021 C 0.11457 0.11119 0.1118 0.09385 0.1118 0.09385 C 0.11249 0.06103 0.11249 0.02774 0.11371 -0.00508 C 0.11405 -0.0141 0.1236 -0.02866 0.1236 -0.02866 C 0.12968 -0.05363 0.11961 -0.01618 0.13141 -0.04438 C 0.14426 -0.07489 0.12569 -0.04715 0.14322 -0.0705 C 0.14739 -0.08183 0.1526 -0.0853 0.15694 -0.09662 C 0.1585 -0.10911 0.16284 -0.12066 0.16284 -0.13315 " pathEditMode="fixed" ptsTypes="fffffffffffffffffffffffffffffffffffffffffffffffff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Work\Desktop\im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Work\Desktop\SHL_9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538" y="2852936"/>
            <a:ext cx="572016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Desktop\featured-pia6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Ракета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 rot="18815003">
            <a:off x="5068887" y="1760538"/>
            <a:ext cx="3743325" cy="3371850"/>
          </a:xfrm>
        </p:spPr>
      </p:pic>
      <p:pic>
        <p:nvPicPr>
          <p:cNvPr id="5" name="Picture 8" descr="Русский космонав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588963"/>
            <a:ext cx="33940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86E48-342D-4903-AD94-6D53A260866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4838E-6 L 0.45694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Desktop\featured-pia6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Ракета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 rot="15240038">
            <a:off x="5340894" y="2422749"/>
            <a:ext cx="3743325" cy="337185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86E48-342D-4903-AD94-6D53A260866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77778E-6 C 0.00486 -0.07893 0.00972 -0.1574 -0.02917 -0.21851 C -0.06806 -0.27985 -0.13108 -0.35023 -0.23334 -0.36851 C -0.33559 -0.3868 -0.56042 -0.38333 -0.64306 -0.32777 C -0.7257 -0.27222 -0.76511 -0.14629 -0.72917 -0.03518 C -0.69323 0.0757 -0.52986 0.29723 -0.42778 0.3389 C -0.3257 0.3801 -0.18559 0.25278 -0.11667 0.21297 C -0.04775 0.17269 -0.02691 0.17153 -0.01389 0.09815 C -0.00087 0.02477 0.0092 -0.15023 -0.03889 -0.22777 C -0.08698 -0.30555 -0.18108 -0.37523 -0.30278 -0.36851 C -0.42448 -0.3618 -0.72934 -0.2831 -0.76945 -0.18703 C -0.80955 -0.0912 -0.62361 0.11667 -0.54306 0.20718 C -0.4625 0.29815 -0.35955 0.37964 -0.28611 0.35718 C -0.21268 0.33519 -0.14184 0.15394 -0.10278 0.07408 C -0.06372 -0.00578 -0.04775 -0.06018 -0.05139 -0.12245 C -0.05504 -0.18448 -0.0842 -0.25208 -0.125 -0.29814 C -0.1658 -0.34421 -0.23802 -0.37962 -0.29584 -0.39814 C -0.35365 -0.41666 -0.40625 -0.42847 -0.47223 -0.40925 C -0.5382 -0.39004 -0.64532 -0.33495 -0.69167 -0.28333 C -0.73802 -0.23171 -0.74514 -0.17152 -0.75 -0.10023 C -0.75486 -0.0287 -0.76164 0.07223 -0.72084 0.14445 C -0.68004 0.21644 -0.57309 0.2963 -0.50556 0.33311 C -0.43802 0.37015 -0.37309 0.37362 -0.31528 0.36667 C -0.25747 0.35927 -0.19497 0.33403 -0.15834 0.29052 C -0.1217 0.24746 -0.1125 0.17848 -0.09584 0.10718 C -0.07917 0.03635 -0.01545 -0.053 -0.05834 -0.13541 C -0.10122 -0.21735 -0.25973 -0.35902 -0.35278 -0.38518 C -0.44584 -0.41134 -0.5632 -0.34421 -0.61667 -0.29259 C -0.67014 -0.24097 -0.70157 -0.16411 -0.67361 -0.07592 C -0.64566 0.01204 -0.50608 0.21783 -0.44861 0.23496 C -0.39115 0.25232 -0.3408 0.08403 -0.32917 0.02778 C -0.31754 -0.0287 -0.34844 -0.0662 -0.37917 -0.1037 " pathEditMode="relative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FF00"/>
                </a:solidFill>
                <a:latin typeface="Constantia" pitchFamily="18" charset="0"/>
              </a:rPr>
              <a:t>12</a:t>
            </a:r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 апреля   Всемирный день авиации и космонавтики  </a:t>
            </a:r>
            <a:endParaRPr lang="ru-RU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1028" name="Picture 4" descr="C:\Users\Work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026639" cy="4677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3" descr="C:\Users\Work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Work\Desktop\astronaut-taking-spacewal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4922193" cy="653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05" y="-36004"/>
            <a:ext cx="9192005" cy="689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ork\Desktop\raketa-rossiya-soyuz-t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Work\Desktop\0025-025-V-kosmose-kosmonavt-dolzhen-byt-gotov-k-nevesomos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Work\Desktop\201444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2" y="-26822"/>
            <a:ext cx="9144652" cy="68848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1314474485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Work\Desktop\lunohod2010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25"/>
            <a:ext cx="9144000" cy="6872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Work\Desktop\1350046898_744777_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Work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2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Work\Desktop\softwareprograms131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Work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Work\Desktop\1231-lec9-1536x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ork\Desktop\Интересные-факты-о-Меркур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45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ork\Desktop\preview-50-3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251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Work\Desktop\p4620_sat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312368" cy="212937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7" name="Picture 3" descr="C:\Users\Work\Desktop\rocket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80928"/>
            <a:ext cx="2641476" cy="264147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9" name="Picture 5" descr="C:\Users\Work\Desktop\spaceman-clipar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4664"/>
            <a:ext cx="2330191" cy="266429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31" name="Picture 7" descr="C:\Users\Work\Desktop\Satellit01Colourbox_13642281277089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09120"/>
            <a:ext cx="2871900" cy="19146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8" descr="C:\Users\Work\Desktop\278074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212976"/>
            <a:ext cx="2262203" cy="302433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Русский космонав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634630" cy="363278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6" name="Picture 4" descr="C:\Users\Work\Desktop\how-to-draw-a-comet_1_000000015440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3470271" cy="217718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6" descr="C:\Users\Work\Desktop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4664"/>
            <a:ext cx="2880320" cy="19721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" name="Picture 7" descr="C:\Users\Work\Desktop\6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933056"/>
            <a:ext cx="2664296" cy="26402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1" name="Picture 4" descr="C:\Users\Work\Desktop\884195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780928"/>
            <a:ext cx="2549792" cy="259228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ork\Desktop\kaIHqd9ce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623866" cy="264147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3" name="Picture 5" descr="C:\Users\Work\Desktop\b77b5e2c21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4664"/>
            <a:ext cx="2457450" cy="269557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4" name="Picture 6" descr="C:\Users\Work\Desktop\04a7af025c7b274d44b047dc9676b774_h-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700808"/>
            <a:ext cx="2789270" cy="242545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2" descr="C:\Users\Work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437112"/>
            <a:ext cx="3381375" cy="204787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" name="Picture 7" descr="C:\Users\Work\Desktop\i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509120"/>
            <a:ext cx="3384376" cy="197192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Work\Desktop\13(45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606963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Белка и Стрелка</a:t>
            </a:r>
            <a:endParaRPr lang="ru-RU" dirty="0"/>
          </a:p>
        </p:txBody>
      </p:sp>
      <p:pic>
        <p:nvPicPr>
          <p:cNvPr id="7170" name="Picture 2" descr="C:\Users\Work\Desktop\cosmos_dog_07-e1439967844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42333"/>
            <a:ext cx="5400600" cy="601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ork\Desktop\endeavour-flight-deck-cockpit-ben-cooper-gessato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4188" y="0"/>
            <a:ext cx="7654661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Work\Desktop\n2h9wIVin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6019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гагарин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16632"/>
            <a:ext cx="41497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Юрий Гагарин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Picture 2" descr="8fe314aeb6.jpg (480×64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405044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1501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930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Work\Desktop\2(14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280920" cy="560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ork\Desktop\5(12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4.8|4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4.8|4|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34</Words>
  <Application>Microsoft Office PowerPoint</Application>
  <PresentationFormat>Экран (4:3)</PresentationFormat>
  <Paragraphs>12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12 апреля   Всемирный день авиации и космонавтики  </vt:lpstr>
      <vt:lpstr>Презентация PowerPoint</vt:lpstr>
      <vt:lpstr>Белка и Стрелка</vt:lpstr>
      <vt:lpstr>Презентация PowerPoint</vt:lpstr>
      <vt:lpstr>Юрий Гагарин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Сергей Павлович Королев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Наталья</cp:lastModifiedBy>
  <cp:revision>101</cp:revision>
  <cp:lastPrinted>2018-01-11T17:02:15Z</cp:lastPrinted>
  <dcterms:created xsi:type="dcterms:W3CDTF">2016-03-17T04:34:15Z</dcterms:created>
  <dcterms:modified xsi:type="dcterms:W3CDTF">2018-01-11T17:20:59Z</dcterms:modified>
</cp:coreProperties>
</file>