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1" r:id="rId23"/>
    <p:sldId id="283" r:id="rId24"/>
    <p:sldId id="285" r:id="rId25"/>
    <p:sldId id="287" r:id="rId26"/>
    <p:sldId id="289" r:id="rId27"/>
    <p:sldId id="323" r:id="rId28"/>
    <p:sldId id="291" r:id="rId29"/>
    <p:sldId id="294" r:id="rId30"/>
    <p:sldId id="296" r:id="rId31"/>
    <p:sldId id="298" r:id="rId32"/>
    <p:sldId id="300" r:id="rId33"/>
    <p:sldId id="301" r:id="rId34"/>
    <p:sldId id="324" r:id="rId35"/>
    <p:sldId id="303" r:id="rId36"/>
    <p:sldId id="305" r:id="rId37"/>
    <p:sldId id="307" r:id="rId38"/>
    <p:sldId id="309" r:id="rId39"/>
    <p:sldId id="310" r:id="rId40"/>
    <p:sldId id="311" r:id="rId41"/>
    <p:sldId id="325" r:id="rId42"/>
    <p:sldId id="313" r:id="rId43"/>
    <p:sldId id="315" r:id="rId44"/>
    <p:sldId id="318" r:id="rId45"/>
    <p:sldId id="321" r:id="rId46"/>
    <p:sldId id="322" r:id="rId47"/>
    <p:sldId id="326" r:id="rId48"/>
    <p:sldId id="327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397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36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2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031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28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235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9763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07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0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2993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29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6B3E2-57D1-4F50-A240-FAE6F5757F90}" type="datetimeFigureOut">
              <a:rPr lang="ru-RU" smtClean="0"/>
              <a:t>19.07.2018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97FD3-499C-4B25-A337-128788405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34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7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2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2.png"/><Relationship Id="rId4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2.png"/><Relationship Id="rId4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42.png"/><Relationship Id="rId5" Type="http://schemas.openxmlformats.org/officeDocument/2006/relationships/image" Target="../media/image2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2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2846" y="5281369"/>
            <a:ext cx="9144000" cy="165576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Макарова Татьяна Владимировна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ÐºÐ°ÑÑÐ¸Ð½ÐºÐ° ÑÐºÐ°Ð·Ð¾ÑÐ½ÑÐ¹ ÑÐ°Ð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иложение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3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Ð°ÑÑÐ¸Ð½ÐºÐ¸ Ð¿Ð¾ Ð·Ð°Ð¿ÑÐ¾ÑÑ ÐºÐ°ÑÑÐ¸Ð½ÐºÐ° ÑÐºÐ°Ð·Ð¾ÑÐ½ÑÐ¹ ÑÐ°Ð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7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56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11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2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49" y="281208"/>
            <a:ext cx="11293475" cy="64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2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ÐÐ°ÑÑÐ¸Ð½ÐºÐ¸ Ð¿Ð¾ Ð·Ð°Ð¿ÑÐ¾ÑÑ ÐºÐ°ÑÑÐ¸Ð½ÐºÐ° Ð´Ð²ÐµÑÐ¸ Ð¾ÑÐºÑÑÐ²Ð°ÑÑÑ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ложение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1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Ð°ÑÑÐ¸Ð½ÐºÐ¸ Ð¿Ð¾ Ð·Ð°Ð¿ÑÐ¾ÑÑ ÐºÐ°ÑÑÐ¸Ð½ÐºÐ° Ð»Ðµ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46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Ð°ÑÑÐ¸Ð½ÐºÐ¸ Ð¿Ð¾ Ð·Ð°Ð¿ÑÐ¾ÑÑ ÐºÐ°ÑÑÐ¸Ð½ÐºÐ° Ð¼Ð°Ð»Ð¸Ð½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2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4" y="214533"/>
            <a:ext cx="11293475" cy="64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37" y="435292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3" y="498157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494845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25" y="341958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75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4" y="214533"/>
            <a:ext cx="11293475" cy="649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37" y="435292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3" y="4981575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4948458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ÐÐ°ÑÑÐ¸Ð½ÐºÐ¸ Ð¿Ð¾ Ð·Ð°Ð¿ÑÐ¾ÑÑ ÐºÐ°ÑÑÐ¸Ð½ÐºÐ° Ð½Ð° Ð¿ÑÐ¾Ð·ÑÐ°ÑÐ½Ð¾Ð¼ ÑÐ¾Ð½Ðµ ÐºÐ¾ÑÐ·Ð¸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25" y="3419586"/>
            <a:ext cx="12858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приложение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62750" y="1238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1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Ð°ÑÑÐ¸Ð½ÐºÐ¸ Ð¿Ð¾ Ð·Ð°Ð¿ÑÐ¾ÑÑ ÐºÐ°ÑÑÐ¸Ð½ÐºÐ° Ð»Ðµ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9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ÐÐ°ÑÑÐ¸Ð½ÐºÐ¸ Ð¿Ð¾ Ð·Ð°Ð¿ÑÐ¾ÑÑ ÐºÐ°ÑÑÐ¸Ð½ÐºÐ° Ð¼Ð°Ð»Ð¸Ð½Ð° Ð² ÐºÐ¾ÑÐ·Ð¸Ð½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9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79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Ð°ÑÑÐ¸Ð½ÐºÐ¸ Ð¿Ð¾ Ð·Ð°Ð¿ÑÐ¾ÑÑ ÐºÐ°ÑÑÐ¸Ð½ÐºÐ° Ð·ÐµÐ¼Ð»ÑÐ½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0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Ð°ÑÑÐ¸Ð½ÐºÐ¸ Ð¿Ð¾ Ð·Ð°Ð¿ÑÐ¾ÑÑ ÐºÐ°ÑÑÐ¸Ð½ÐºÐ° ÐµÐ¶ÐµÐ²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98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Ð°ÑÑÐ¸Ð½ÐºÐ¸ Ð¿Ð¾ Ð·Ð°Ð¿ÑÐ¾ÑÑ ÐºÐ°ÑÑÐ¸Ð½ÐºÐ° ÑÑÐ»ÑÐ¿Ð°Ð½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ÐÐ°ÑÑÐ¸Ð½ÐºÐ¸ Ð¿Ð¾ Ð·Ð°Ð¿ÑÐ¾ÑÑ ÐºÐ°ÑÑÐ¸Ð½ÐºÐ° ÑÐ¾Ð¼Ð°Ñ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51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ÐÐ°ÑÑÐ¸Ð½ÐºÐ¸ Ð¿Ð¾ Ð·Ð°Ð¿ÑÐ¾ÑÑ ÐºÐ°ÑÑÐ¸Ð½ÐºÐ° ÑÐ¾Ð·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86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Ð°ÑÑÐ¸Ð½ÐºÐ¸ Ð¿Ð¾ Ð·Ð°Ð¿ÑÐ¾ÑÑ ÐºÐ°ÑÑÐ¸Ð½ÐºÐ° Ð¾Ð´ÑÐ²Ð°Ð½ÑÐ¸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26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07" y="685801"/>
            <a:ext cx="3826543" cy="63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ÐÐ°ÑÑÐ¸Ð½ÐºÐ¸ Ð¿Ð¾ Ð·Ð°Ð¿ÑÐ¾ÑÑ ÐºÐ°ÑÑÐ¸Ð½ÐºÐ° Ð½Ð° Ð¿ÑÐ¾Ð·ÑÐ°ÑÐ½Ð¾Ð¼ ÑÐ¾Ð½Ðµ Ð¾Ð´ÑÐ²Ð°Ð½Ñ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948" y="685801"/>
            <a:ext cx="4226052" cy="617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ÐÐ°ÑÑÐ¸Ð½ÐºÐ¸ Ð¿Ð¾ Ð·Ð°Ð¿ÑÐ¾ÑÑ ÐºÐ°ÑÑÐ¸Ð½ÐºÐ° Ð½Ð° Ð¿ÑÐ¾Ð·ÑÐ°ÑÐ½Ð¾Ð¼ ÑÐ¾Ð½Ðµ ÑÐ¾Ð¼Ð°Ñ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244" y="457199"/>
            <a:ext cx="2825846" cy="641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ÐÐ°ÑÑÐ¸Ð½ÐºÐ¸ Ð¿Ð¾ Ð·Ð°Ð¿ÑÐ¾ÑÑ ÐºÐ°ÑÑÐ¸Ð½ÐºÐ° Ð½Ð° Ð¿ÑÐ¾Ð·ÑÐ°ÑÐ½Ð¾Ð¼ ÑÐ¾Ð½Ðµ ÑÑÐ»ÑÐ¿Ð°Ð½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8" y="1514341"/>
            <a:ext cx="2533086" cy="53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1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07" y="685801"/>
            <a:ext cx="3826543" cy="63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ÐÐ°ÑÑÐ¸Ð½ÐºÐ¸ Ð¿Ð¾ Ð·Ð°Ð¿ÑÐ¾ÑÑ ÐºÐ°ÑÑÐ¸Ð½ÐºÐ° Ð½Ð° Ð¿ÑÐ¾Ð·ÑÐ°ÑÐ½Ð¾Ð¼ ÑÐ¾Ð½Ðµ Ð¾Ð´ÑÐ²Ð°Ð½ÑÐ¸Ð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948" y="685801"/>
            <a:ext cx="4226052" cy="617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ÐÐ°ÑÑÐ¸Ð½ÐºÐ¸ Ð¿Ð¾ Ð·Ð°Ð¿ÑÐ¾ÑÑ ÐºÐ°ÑÑÐ¸Ð½ÐºÐ° Ð½Ð° Ð¿ÑÐ¾Ð·ÑÐ°ÑÐ½Ð¾Ð¼ ÑÐ¾Ð½Ðµ ÑÐ¾Ð¼Ð°ÑÐºÐ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244" y="457199"/>
            <a:ext cx="2825846" cy="641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ÐÐ°ÑÑÐ¸Ð½ÐºÐ¸ Ð¿Ð¾ Ð·Ð°Ð¿ÑÐ¾ÑÑ ÐºÐ°ÑÑÐ¸Ð½ÐºÐ° Ð½Ð° Ð¿ÑÐ¾Ð·ÑÐ°ÑÐ½Ð¾Ð¼ ÑÐ¾Ð½Ðµ ÑÑÐ»ÑÐ¿Ð°Ð½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8" y="1514341"/>
            <a:ext cx="2533086" cy="53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риложение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ÐÐ°ÑÑÐ¸Ð½ÐºÐ¸ Ð¿Ð¾ Ð·Ð°Ð¿ÑÐ¾ÑÑ ÐºÐ°ÑÑÐ¸Ð½ÐºÐ° Ð½Ð° Ð¿ÑÐ¾Ð·ÑÐ°ÑÐ½Ð¾Ð¼ ÑÐ¾Ð½Ðµ ÑÐ¾Ð»Ð½ÑÑÐº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47625"/>
            <a:ext cx="30289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ÐÐ°ÑÑÐ¸Ð½ÐºÐ¸ Ð¿Ð¾ Ð·Ð°Ð¿ÑÐ¾ÑÑ ÐºÐ°ÑÑÐ¸Ð½ÐºÐ° Ð½Ð° Ð¿ÑÐ¾Ð·ÑÐ°ÑÐ½Ð¾Ð¼ ÑÐ¾Ð½Ðµ Ð´ÐµÑ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28950"/>
            <a:ext cx="1219200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ложение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2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ºÐ°ÑÑÐ¸Ð½ÐºÐ° Ð»Ðµ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6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ÐÐ°ÑÑÐ¸Ð½ÐºÐ¸ Ð¿Ð¾ Ð·Ð°Ð¿ÑÐ¾ÑÑ ÐºÐ°ÑÑÐ¸Ð½ÐºÐ° Ð±Ð°Ð±Ð¾Ñ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49856"/>
            <a:ext cx="10052050" cy="670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83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ÐÐ°ÑÑÐ¸Ð½ÐºÐ¸ Ð¿Ð¾ Ð·Ð°Ð¿ÑÐ¾ÑÑ ÐºÐ°ÑÑÐ¸Ð½ÐºÐ° Ð¶Ñ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18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02" y="264003"/>
            <a:ext cx="8520593" cy="713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54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02" y="264003"/>
            <a:ext cx="8520593" cy="713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длжение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0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02" y="264003"/>
            <a:ext cx="8520593" cy="713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0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ÐÐ°ÑÑÐ¸Ð½ÐºÐ¸ Ð¿Ð¾ Ð·Ð°Ð¿ÑÐ¾ÑÑ ÐºÐ°ÑÑÐ¸Ð½ÐºÐ° Ð½Ð° Ð¿ÑÐ¾Ð·ÑÐ°ÑÐ½Ð¾Ð¼ ÑÐ¾Ð½Ðµ ÑÐ²ÐµÑÐ¾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588" y="124115"/>
            <a:ext cx="5115659" cy="857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94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ÐÐ°ÑÑÐ¸Ð½ÐºÐ¸ Ð¿Ð¾ Ð·Ð°Ð¿ÑÐ¾ÑÑ ÐºÐ°ÑÑÐ¸Ð½ÐºÐ° Ð½Ð° Ð¿ÑÐ¾Ð·ÑÐ°ÑÐ½Ð¾Ð¼ ÑÐ¾Ð½Ðµ ÑÐ±Ð»Ð¾Ðº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610" y="425302"/>
            <a:ext cx="6474681" cy="606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67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ÐÐ°ÑÑÐ¸Ð½ÐºÐ¸ Ð¿Ð¾ Ð·Ð°Ð¿ÑÐ¾ÑÑ ÐºÐ°ÑÑÐ¸Ð½ÐºÐ° Ð½Ð° Ð¿ÑÐ¾Ð·ÑÐ°ÑÐ½Ð¾Ð¼ ÑÐ¾Ð½Ðµ Ð³ÑÑÑ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13" y="115791"/>
            <a:ext cx="5295014" cy="66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65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иложение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0178" name="Picture 2" descr="ÐÐ°ÑÑÐ¸Ð½ÐºÐ¸ Ð¿Ð¾ Ð·Ð°Ð¿ÑÐ¾ÑÑ ÐºÐ°ÑÑÐ¸Ð½ÐºÐ° Ð½Ð° Ð¿ÑÐ¾Ð·ÑÐ°ÑÐ½Ð¾Ð¼ ÑÐ¾Ð½Ðµ ÐºÐ¾ÑÐ·Ð¸Ð½Ð° ÑÑÑÐºÑÐ¾Ð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113" y="159488"/>
            <a:ext cx="10228520" cy="660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7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ÐÐ°ÑÑÐ¸Ð½ÐºÐ¸ Ð¿Ð¾ Ð·Ð°Ð¿ÑÐ¾ÑÑ ÐºÐ°ÑÑÐ¸Ð½ÐºÐ° Ð½Ð° Ð¿ÑÐ¾Ð·ÑÐ°ÑÐ½Ð¾Ð¼ ÑÐ¾Ð½Ðµ Ð°Ð²ÑÐ¾Ð±ÑÑ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26" y="306438"/>
            <a:ext cx="10770781" cy="639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ложение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1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ºÐ°ÑÑÐ¸Ð½ÐºÐ° Ð»ÐµÑÐ¾ ÑÑÐ°Ð¼Ð²Ð°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16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ложение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4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-642026" y="3861881"/>
            <a:ext cx="13968920" cy="432880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ÐÐ°ÑÑÐ¸Ð½ÐºÐ¸ Ð¿Ð¾ Ð·Ð°Ð¿ÑÐ¾ÑÑ ÐºÐ°ÑÑÐ¸Ð½ÐºÐ° Ð½Ð° Ð¿ÑÐ¾Ð·ÑÐ°ÑÐ½Ð¾Ð¼ ÑÐ¾Ð½Ðµ ÑÐ¸Ñ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733"/>
            <a:ext cx="7086600" cy="674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 descr="ÐÐ°ÑÑÐ¸Ð½ÐºÐ¸ Ð¿Ð¾ Ð·Ð°Ð¿ÑÐ¾ÑÑ ÐºÐ°ÑÑÐ¸Ð½ÐºÐ° Ð½Ð° Ð¿ÑÐ¾Ð·ÑÐ°ÑÐ½Ð¾Ð¼ ÑÐ¾Ð½Ðµ Ð±ÐµÐ³ÐµÐ¼Ð¾Ñ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2418"/>
            <a:ext cx="4599032" cy="624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95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ÐºÐ°ÑÑÐ¸Ð½ÐºÐ° Ð½Ð° Ð¿ÑÐ¾Ð·ÑÐ°ÑÐ½Ð¾Ð¼ ÑÐ¾Ð½Ðµ ÑÐ¸ÑÐ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733"/>
            <a:ext cx="7086600" cy="674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ÐÐ°ÑÑÐ¸Ð½ÐºÐ¸ Ð¿Ð¾ Ð·Ð°Ð¿ÑÐ¾ÑÑ ÐºÐ°ÑÑÐ¸Ð½ÐºÐ° Ð½Ð° Ð¿ÑÐ¾Ð·ÑÐ°ÑÐ½Ð¾Ð¼ ÑÐ¾Ð½Ðµ Ð±ÐµÐ³ÐµÐ¼Ð¾Ñ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800" y="240728"/>
            <a:ext cx="4599032" cy="624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иложение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8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3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-642026" y="3861881"/>
            <a:ext cx="13968920" cy="432880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приложение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3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02" y="264003"/>
            <a:ext cx="8520593" cy="713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длжение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6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ÐÐ°ÑÑÐ¸Ð½ÐºÐ¸ Ð¿Ð¾ Ð·Ð°Ð¿ÑÐ¾ÑÑ ÐºÐ°ÑÑÐ¸Ð½ÐºÐ° Ð½Ð° Ð¿ÑÐ¾Ð·ÑÐ°ÑÐ½Ð¾Ð¼ ÑÐ¾Ð½Ðµ Ð¿ÑÐ°Ð·Ð´Ð½Ð¸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9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8" descr="ÐÐ°ÑÑÐ¸Ð½ÐºÐ¸ Ð¿Ð¾ Ð·Ð°Ð¿ÑÐ¾ÑÑ ÐºÐ°ÑÑÐ¸Ð½ÐºÐ° Ð½Ð° Ð¿ÑÐ¾Ð·ÑÐ°ÑÐ½Ð¾Ð¼ ÑÐ¾Ð½Ðµ Ð»ÐµÑ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18" y="3733800"/>
            <a:ext cx="591303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ÐÐ°ÑÑÐ¸Ð½ÐºÐ¸ Ð¿Ð¾ Ð·Ð°Ð¿ÑÐ¾ÑÑ ÐºÐ°ÑÑÐ¸Ð½ÐºÐ° Ð½Ð° Ð¿ÑÐ¾Ð·ÑÐ°ÑÐ½Ð¾Ð¼ ÑÐ¾Ð½Ðµ Ð¿ÑÐ°Ð·Ð´Ð½Ð¸Ð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9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риложение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6328" name="Picture 8" descr="ÐÐ°ÑÑÐ¸Ð½ÐºÐ¸ Ð¿Ð¾ Ð·Ð°Ð¿ÑÐ¾ÑÑ ÐºÐ°ÑÑÐ¸Ð½ÐºÐ° Ð½Ð° Ð¿ÑÐ¾Ð·ÑÐ°ÑÐ½Ð¾Ð¼ ÑÐ¾Ð½Ðµ Ð»ÐµÑÐ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18" y="3733800"/>
            <a:ext cx="591303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5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1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ÐÐ°ÑÑÐ¸Ð½ÐºÐ¸ Ð¿Ð¾ Ð·Ð°Ð¿ÑÐ¾ÑÑ ÐºÐ°ÑÑÐ¸Ð½ÐºÐ° Ð½Ð° Ð¿ÑÐ¾Ð·ÑÐ°ÑÐ½Ð¾Ð¼ ÑÐ¾Ð½Ðµ Ð¿ÑÐ°Ð·Ð´Ð½Ð¸Ð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9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8" descr="ÐÐ°ÑÑÐ¸Ð½ÐºÐ¸ Ð¿Ð¾ Ð·Ð°Ð¿ÑÐ¾ÑÑ ÐºÐ°ÑÑÐ¸Ð½ÐºÐ° Ð½Ð° Ð¿ÑÐ¾Ð·ÑÐ°ÑÐ½Ð¾Ð¼ ÑÐ¾Ð½Ðµ Ð»ÐµÑÐ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18" y="3733800"/>
            <a:ext cx="591303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иложение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0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4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2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ºÐ°ÑÑÐ¸Ð½ÐºÐ° Ð»ÐµÑÐ½ÑÑ Ð¿ÑÐ¾Ð³ÑÐ»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53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Ð´ÐµÑÐ¸ ÑÐ°Ð½ÑÑÑ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92" y="2004646"/>
            <a:ext cx="11544300" cy="473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00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Ð°ÑÑÐ¸Ð½ÐºÐ¸ Ð¿Ð¾ Ð·Ð°Ð¿ÑÐ¾ÑÑ ÐºÐ°ÑÑÐ¸Ð½ÐºÐ° Ð´ÐµÑÐ¸ ÑÐ°Ð½ÑÑÑÑ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4" y="366346"/>
            <a:ext cx="9618785" cy="641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6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ÐºÐ°ÑÑÐ¸Ð½ÐºÐ° ÑÐºÐ°Ð·Ð¾ÑÐ½ÑÐ¹ ÑÐ°Ð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13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3</Words>
  <Application>Microsoft Office PowerPoint</Application>
  <PresentationFormat>Широкоэкранный</PresentationFormat>
  <Paragraphs>3</Paragraphs>
  <Slides>48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летний сад</dc:title>
  <dc:creator>Alex</dc:creator>
  <cp:lastModifiedBy>Alex</cp:lastModifiedBy>
  <cp:revision>40</cp:revision>
  <dcterms:created xsi:type="dcterms:W3CDTF">2018-07-17T16:22:44Z</dcterms:created>
  <dcterms:modified xsi:type="dcterms:W3CDTF">2018-07-19T16:16:56Z</dcterms:modified>
</cp:coreProperties>
</file>