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63" r:id="rId7"/>
    <p:sldId id="265" r:id="rId8"/>
    <p:sldId id="266" r:id="rId9"/>
    <p:sldId id="269" r:id="rId10"/>
    <p:sldId id="270" r:id="rId11"/>
    <p:sldId id="271" r:id="rId12"/>
    <p:sldId id="285" r:id="rId13"/>
    <p:sldId id="287" r:id="rId14"/>
    <p:sldId id="292" r:id="rId15"/>
    <p:sldId id="291" r:id="rId16"/>
    <p:sldId id="274" r:id="rId17"/>
    <p:sldId id="275" r:id="rId18"/>
    <p:sldId id="276" r:id="rId19"/>
    <p:sldId id="277" r:id="rId20"/>
    <p:sldId id="278" r:id="rId21"/>
    <p:sldId id="279" r:id="rId22"/>
    <p:sldId id="280" r:id="rId23"/>
    <p:sldId id="281" r:id="rId24"/>
    <p:sldId id="282" r:id="rId25"/>
    <p:sldId id="283" r:id="rId2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2697" autoAdjust="0"/>
  </p:normalViewPr>
  <p:slideViewPr>
    <p:cSldViewPr>
      <p:cViewPr varScale="1">
        <p:scale>
          <a:sx n="67" d="100"/>
          <a:sy n="67" d="100"/>
        </p:scale>
        <p:origin x="-1464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57413-1B0D-44F6-B805-A7CF7D1B5A6F}" type="datetimeFigureOut">
              <a:rPr lang="ru-RU" smtClean="0"/>
              <a:pPr/>
              <a:t>27.03.2018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1C4D42-1770-412B-86B6-58C7B6BC946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57413-1B0D-44F6-B805-A7CF7D1B5A6F}" type="datetimeFigureOut">
              <a:rPr lang="ru-RU" smtClean="0"/>
              <a:pPr/>
              <a:t>27.03.2018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1C4D42-1770-412B-86B6-58C7B6BC946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57413-1B0D-44F6-B805-A7CF7D1B5A6F}" type="datetimeFigureOut">
              <a:rPr lang="ru-RU" smtClean="0"/>
              <a:pPr/>
              <a:t>27.03.2018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1C4D42-1770-412B-86B6-58C7B6BC946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57413-1B0D-44F6-B805-A7CF7D1B5A6F}" type="datetimeFigureOut">
              <a:rPr lang="ru-RU" smtClean="0"/>
              <a:pPr/>
              <a:t>27.03.2018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1C4D42-1770-412B-86B6-58C7B6BC946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57413-1B0D-44F6-B805-A7CF7D1B5A6F}" type="datetimeFigureOut">
              <a:rPr lang="ru-RU" smtClean="0"/>
              <a:pPr/>
              <a:t>27.03.2018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1C4D42-1770-412B-86B6-58C7B6BC946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57413-1B0D-44F6-B805-A7CF7D1B5A6F}" type="datetimeFigureOut">
              <a:rPr lang="ru-RU" smtClean="0"/>
              <a:pPr/>
              <a:t>27.03.2018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1C4D42-1770-412B-86B6-58C7B6BC946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57413-1B0D-44F6-B805-A7CF7D1B5A6F}" type="datetimeFigureOut">
              <a:rPr lang="ru-RU" smtClean="0"/>
              <a:pPr/>
              <a:t>27.03.2018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1C4D42-1770-412B-86B6-58C7B6BC946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57413-1B0D-44F6-B805-A7CF7D1B5A6F}" type="datetimeFigureOut">
              <a:rPr lang="ru-RU" smtClean="0"/>
              <a:pPr/>
              <a:t>27.03.2018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1C4D42-1770-412B-86B6-58C7B6BC946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57413-1B0D-44F6-B805-A7CF7D1B5A6F}" type="datetimeFigureOut">
              <a:rPr lang="ru-RU" smtClean="0"/>
              <a:pPr/>
              <a:t>27.03.2018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1C4D42-1770-412B-86B6-58C7B6BC946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57413-1B0D-44F6-B805-A7CF7D1B5A6F}" type="datetimeFigureOut">
              <a:rPr lang="ru-RU" smtClean="0"/>
              <a:pPr/>
              <a:t>27.03.2018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1C4D42-1770-412B-86B6-58C7B6BC946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57413-1B0D-44F6-B805-A7CF7D1B5A6F}" type="datetimeFigureOut">
              <a:rPr lang="ru-RU" smtClean="0"/>
              <a:pPr/>
              <a:t>27.03.2018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1C4D42-1770-412B-86B6-58C7B6BC946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99FF33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757413-1B0D-44F6-B805-A7CF7D1B5A6F}" type="datetimeFigureOut">
              <a:rPr lang="ru-RU" smtClean="0"/>
              <a:pPr/>
              <a:t>27.03.2018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1C4D42-1770-412B-86B6-58C7B6BC946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s://ru.wikipedia.org/wiki/%D0%94%D1%80%D0%B5%D0%B2%D0%BD%D0%B5%D0%B3%D1%80%D0%B5%D1%87%D0%B5%D1%81%D0%BA%D0%B8%D0%B9_%D1%8F%D0%B7%D1%8B%D0%BA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620688"/>
            <a:ext cx="7772400" cy="2016224"/>
          </a:xfrm>
        </p:spPr>
        <p:txBody>
          <a:bodyPr>
            <a:normAutofit/>
          </a:bodyPr>
          <a:lstStyle/>
          <a:p>
            <a:r>
              <a:rPr lang="ru-RU" sz="36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ИНТЕГРИРОВАННЫЙ  УРОК В 7  КЛАССЕ  ПО ПСИХОЛОГИИ  И  АНГЛИЙСКОМУ  ЯЗЫКУ</a:t>
            </a:r>
            <a:endParaRPr lang="ru-RU" sz="3600" dirty="0">
              <a:solidFill>
                <a:schemeClr val="tx2">
                  <a:lumMod val="60000"/>
                  <a:lumOff val="4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 – психолог –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Пронькина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Татьяна Артуровна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Учитель английского языка – Попова Елена Анатольевна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МБОУ гимназия №1 города Белово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Кемеровской области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95613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63613" y="188640"/>
            <a:ext cx="7772400" cy="2088231"/>
          </a:xfrm>
        </p:spPr>
        <p:txBody>
          <a:bodyPr>
            <a:noAutofit/>
          </a:bodyPr>
          <a:lstStyle/>
          <a:p>
            <a:r>
              <a:rPr lang="en-US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Plain, gold, animal, computer, building, health, books, weather, hobby, country</a:t>
            </a:r>
            <a:endParaRPr lang="ru-RU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C:\Users\1\Downloads\poleznye_privychki_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71601" y="2204864"/>
            <a:ext cx="7356424" cy="45180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726063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ln>
            <a:solidFill>
              <a:schemeClr val="accent5"/>
            </a:solidFill>
          </a:ln>
        </p:spPr>
        <p:txBody>
          <a:bodyPr/>
          <a:lstStyle/>
          <a:p>
            <a:r>
              <a:rPr lang="en-US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Health is the greatest </a:t>
            </a:r>
            <a:r>
              <a:rPr lang="en-US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wealth</a:t>
            </a:r>
            <a:endParaRPr lang="ru-RU" dirty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1" name="Picture 3" descr="C:\Users\1\Downloads\1476343794_bessmertie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1466708" y="1600200"/>
            <a:ext cx="6210583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166577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Three whales </a:t>
            </a:r>
            <a:r>
              <a:rPr lang="ru-RU" smtClean="0"/>
              <a:t> </a:t>
            </a:r>
            <a:r>
              <a:rPr lang="en-US" smtClean="0"/>
              <a:t>of  health</a:t>
            </a:r>
            <a:endParaRPr lang="ru-RU" dirty="0"/>
          </a:p>
        </p:txBody>
      </p:sp>
      <p:pic>
        <p:nvPicPr>
          <p:cNvPr id="3074" name="Picture 2" descr="C:\Users\1\Downloads\Beg-dlya-nachinayushhih_001-1024x68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196753"/>
            <a:ext cx="4139952" cy="25202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1\Downloads\emocii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20072" y="1196753"/>
            <a:ext cx="3384376" cy="3456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1\Downloads\pri-razvitii-spazmov-vazhno-pitatsya-pravilno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87624" y="3717032"/>
            <a:ext cx="4032448" cy="2808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261917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8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Our food </a:t>
            </a:r>
            <a:endParaRPr lang="ru-RU" sz="8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1\Downloads\img5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16016" y="1412776"/>
            <a:ext cx="4041775" cy="47851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C:\Users\1\Downloads\Healthy Foods you Should Eat Every Day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5536" y="1340768"/>
            <a:ext cx="4320480" cy="4824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523514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9552" y="260648"/>
            <a:ext cx="8136904" cy="57606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643320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«Здоровье  -  это как деньги, мы никогда не имеем истинного представления о его ценности, пока не потеряем его.»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Джош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Биллингс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309018" y="1600200"/>
            <a:ext cx="4525963" cy="4525963"/>
          </a:xfrm>
        </p:spPr>
      </p:pic>
    </p:spTree>
    <p:extLst>
      <p:ext uri="{BB962C8B-B14F-4D97-AF65-F5344CB8AC3E}">
        <p14:creationId xmlns:p14="http://schemas.microsoft.com/office/powerpoint/2010/main" xmlns="" val="3718713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«Здоровье </a:t>
            </a:r>
            <a:r>
              <a:rPr lang="ru-RU" dirty="0"/>
              <a:t>- это не просто отсутствие </a:t>
            </a:r>
            <a:r>
              <a:rPr lang="ru-RU" dirty="0" smtClean="0"/>
              <a:t>болезни.» Ханна Грин</a:t>
            </a:r>
            <a:endParaRPr lang="ru-RU" dirty="0"/>
          </a:p>
        </p:txBody>
      </p:sp>
      <p:pic>
        <p:nvPicPr>
          <p:cNvPr id="5122" name="Picture 2" descr="C:\Users\1\Downloads\0024-030-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71600" y="1412776"/>
            <a:ext cx="7776864" cy="4824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771932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«Ваше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тело – это храм, но только если вы относитесь к нему как к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храму.»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Астрид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Алауда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146" name="Picture 2" descr="C:\Users\1\Downloads\set_woman_cove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7544" y="1412776"/>
            <a:ext cx="8280920" cy="5040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924925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«Услышьте 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свое сердце. Сердце – ваше 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здоровье.» Терри </a:t>
            </a:r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Гуиллеметс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170" name="Picture 2" descr="C:\Users\1\Downloads\540450_201208211131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7544" y="1340768"/>
            <a:ext cx="8496944" cy="5076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621650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71538" y="3500438"/>
            <a:ext cx="7772400" cy="1470025"/>
          </a:xfrm>
        </p:spPr>
        <p:txBody>
          <a:bodyPr>
            <a:noAutofit/>
          </a:bodyPr>
          <a:lstStyle/>
          <a:p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Laughter is the best medicine.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214415" y="571481"/>
            <a:ext cx="764386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 apple a day keeps a doctor away.</a:t>
            </a:r>
            <a:b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4000" dirty="0"/>
          </a:p>
        </p:txBody>
      </p:sp>
      <p:sp>
        <p:nvSpPr>
          <p:cNvPr id="5" name="TextBox 4"/>
          <p:cNvSpPr txBox="1"/>
          <p:nvPr/>
        </p:nvSpPr>
        <p:spPr>
          <a:xfrm>
            <a:off x="1500166" y="1214422"/>
            <a:ext cx="70009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Good health is above wealth.</a:t>
            </a:r>
            <a:endParaRPr lang="ru-RU" sz="4000" dirty="0"/>
          </a:p>
        </p:txBody>
      </p:sp>
      <p:sp>
        <p:nvSpPr>
          <p:cNvPr id="9" name="TextBox 8"/>
          <p:cNvSpPr txBox="1"/>
          <p:nvPr/>
        </p:nvSpPr>
        <p:spPr>
          <a:xfrm>
            <a:off x="1428728" y="1928802"/>
            <a:ext cx="655108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 sound mind in a sound body.</a:t>
            </a:r>
            <a:endParaRPr lang="ru-RU" sz="4000" dirty="0"/>
          </a:p>
        </p:txBody>
      </p:sp>
      <p:sp>
        <p:nvSpPr>
          <p:cNvPr id="10" name="TextBox 9"/>
          <p:cNvSpPr txBox="1"/>
          <p:nvPr/>
        </p:nvSpPr>
        <p:spPr>
          <a:xfrm>
            <a:off x="500034" y="2643182"/>
            <a:ext cx="8414804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Early to bed and early to rise </a:t>
            </a:r>
          </a:p>
          <a:p>
            <a:pPr algn="ctr"/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makes a man healthy, wealthy and wise.</a:t>
            </a:r>
            <a:endParaRPr lang="ru-RU" sz="4000" dirty="0"/>
          </a:p>
        </p:txBody>
      </p:sp>
      <p:sp>
        <p:nvSpPr>
          <p:cNvPr id="11" name="TextBox 10"/>
          <p:cNvSpPr txBox="1"/>
          <p:nvPr/>
        </p:nvSpPr>
        <p:spPr>
          <a:xfrm>
            <a:off x="1357290" y="3857628"/>
            <a:ext cx="6998006" cy="98488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Wealth is nothing without health.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1714480" y="4500570"/>
            <a:ext cx="619971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 change is as good as a rest.</a:t>
            </a:r>
            <a:endParaRPr lang="ru-RU" sz="4000" dirty="0"/>
          </a:p>
        </p:txBody>
      </p:sp>
      <p:sp>
        <p:nvSpPr>
          <p:cNvPr id="14" name="TextBox 13"/>
          <p:cNvSpPr txBox="1"/>
          <p:nvPr/>
        </p:nvSpPr>
        <p:spPr>
          <a:xfrm>
            <a:off x="2285984" y="5072074"/>
            <a:ext cx="491128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Don’t worry, be happy.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xmlns="" val="26051861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Картинки по запросу картинки эмоции человека"/>
          <p:cNvPicPr>
            <a:picLocks noChangeAspect="1" noChangeArrowheads="1"/>
          </p:cNvPicPr>
          <p:nvPr/>
        </p:nvPicPr>
        <p:blipFill>
          <a:blip r:embed="rId2"/>
          <a:srcRect l="2344" b="1562"/>
          <a:stretch>
            <a:fillRect/>
          </a:stretch>
        </p:blipFill>
        <p:spPr bwMode="auto">
          <a:xfrm>
            <a:off x="571472" y="357166"/>
            <a:ext cx="8143932" cy="607223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482033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err="1" smtClean="0">
                <a:latin typeface="Batang" pitchFamily="18" charset="-127"/>
                <a:ea typeface="Batang" pitchFamily="18" charset="-127"/>
              </a:rPr>
              <a:t>Психосоматика</a:t>
            </a:r>
            <a:endParaRPr lang="ru-RU" b="1" dirty="0">
              <a:latin typeface="Batang" pitchFamily="18" charset="-127"/>
              <a:ea typeface="Batang" pitchFamily="18" charset="-127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 smtClean="0"/>
          </a:p>
          <a:p>
            <a:pPr>
              <a:buNone/>
            </a:pPr>
            <a:r>
              <a:rPr lang="ru-RU" dirty="0"/>
              <a:t>(</a:t>
            </a:r>
            <a:r>
              <a:rPr lang="ru-RU" dirty="0" err="1">
                <a:hlinkClick r:id="rId2" tooltip="Древнегреческий язык"/>
              </a:rPr>
              <a:t>др.-греч</a:t>
            </a:r>
            <a:r>
              <a:rPr lang="ru-RU" dirty="0">
                <a:hlinkClick r:id="rId2" tooltip="Древнегреческий язык"/>
              </a:rPr>
              <a:t>.</a:t>
            </a:r>
            <a:r>
              <a:rPr lang="ru-RU" dirty="0"/>
              <a:t> </a:t>
            </a:r>
            <a:r>
              <a:rPr lang="ru-RU" dirty="0" err="1"/>
              <a:t>ψυχή </a:t>
            </a:r>
            <a:r>
              <a:rPr lang="ru-RU" dirty="0"/>
              <a:t>— душа и </a:t>
            </a:r>
            <a:r>
              <a:rPr lang="ru-RU" dirty="0" err="1"/>
              <a:t>σῶμα</a:t>
            </a:r>
            <a:r>
              <a:rPr lang="ru-RU" dirty="0"/>
              <a:t> — тело) </a:t>
            </a:r>
            <a:endParaRPr lang="ru-RU" dirty="0" smtClean="0"/>
          </a:p>
          <a:p>
            <a:pPr>
              <a:buNone/>
            </a:pPr>
            <a:r>
              <a:rPr lang="ru-RU" dirty="0" smtClean="0"/>
              <a:t> </a:t>
            </a:r>
            <a:r>
              <a:rPr lang="ru-RU" dirty="0"/>
              <a:t>направление в медицине </a:t>
            </a:r>
            <a:r>
              <a:rPr lang="ru-RU" dirty="0" smtClean="0"/>
              <a:t>и</a:t>
            </a:r>
            <a:r>
              <a:rPr lang="ru-RU" dirty="0"/>
              <a:t> </a:t>
            </a:r>
            <a:r>
              <a:rPr lang="ru-RU" dirty="0" smtClean="0"/>
              <a:t>психологии, </a:t>
            </a:r>
            <a:r>
              <a:rPr lang="ru-RU" dirty="0"/>
              <a:t>изучающее влияние психологических факторов на возникновение и течение соматических (телесных) заболеваний.</a:t>
            </a:r>
          </a:p>
        </p:txBody>
      </p:sp>
    </p:spTree>
    <p:extLst>
      <p:ext uri="{BB962C8B-B14F-4D97-AF65-F5344CB8AC3E}">
        <p14:creationId xmlns:p14="http://schemas.microsoft.com/office/powerpoint/2010/main" xmlns="" val="3058967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Татьяна\Downloads\лимон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728" y="1000108"/>
            <a:ext cx="6429420" cy="478634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Татьяна\Downloads\урок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-90488"/>
            <a:ext cx="9753600" cy="7038976"/>
          </a:xfrm>
          <a:prstGeom prst="rect">
            <a:avLst/>
          </a:prstGeom>
          <a:noFill/>
        </p:spPr>
      </p:pic>
      <p:sp>
        <p:nvSpPr>
          <p:cNvPr id="3" name="Блок-схема: память с посл. доступом 2"/>
          <p:cNvSpPr/>
          <p:nvPr/>
        </p:nvSpPr>
        <p:spPr>
          <a:xfrm>
            <a:off x="3286116" y="1571612"/>
            <a:ext cx="857256" cy="928694"/>
          </a:xfrm>
          <a:prstGeom prst="flowChartMagneticTape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Блок-схема: память с посл. доступом 3"/>
          <p:cNvSpPr/>
          <p:nvPr/>
        </p:nvSpPr>
        <p:spPr>
          <a:xfrm rot="10800000">
            <a:off x="5286380" y="1928802"/>
            <a:ext cx="1071570" cy="928694"/>
          </a:xfrm>
          <a:prstGeom prst="flowChartMagneticTape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59802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Sports </a:t>
            </a:r>
            <a:r>
              <a:rPr lang="en-US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 Important in Our Life</a:t>
            </a:r>
            <a:r>
              <a:rPr lang="ru-RU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194" name="Picture 2" descr="C:\Users\1\Downloads\0010-002-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7544" y="1484784"/>
            <a:ext cx="8496944" cy="4824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5565514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928794" y="57148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1071538" y="642918"/>
            <a:ext cx="717055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Do you do your morning exercises every day?</a:t>
            </a:r>
            <a:endParaRPr lang="ru-RU" sz="2800" dirty="0"/>
          </a:p>
        </p:txBody>
      </p:sp>
      <p:sp>
        <p:nvSpPr>
          <p:cNvPr id="11" name="TextBox 10"/>
          <p:cNvSpPr txBox="1"/>
          <p:nvPr/>
        </p:nvSpPr>
        <p:spPr>
          <a:xfrm>
            <a:off x="320751" y="1142984"/>
            <a:ext cx="882324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How do children and grown-ups take care of their health?</a:t>
            </a:r>
            <a:endParaRPr lang="ru-RU" sz="2800" dirty="0"/>
          </a:p>
        </p:txBody>
      </p:sp>
      <p:sp>
        <p:nvSpPr>
          <p:cNvPr id="12" name="TextBox 11"/>
          <p:cNvSpPr txBox="1"/>
          <p:nvPr/>
        </p:nvSpPr>
        <p:spPr>
          <a:xfrm>
            <a:off x="785786" y="1643050"/>
            <a:ext cx="784157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 Are a lot of different competitions held at schools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2571736" y="2143116"/>
            <a:ext cx="404469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 Do you go in for sports?</a:t>
            </a:r>
            <a:endParaRPr lang="ru-RU" sz="2800" dirty="0"/>
          </a:p>
        </p:txBody>
      </p:sp>
      <p:sp>
        <p:nvSpPr>
          <p:cNvPr id="14" name="TextBox 13"/>
          <p:cNvSpPr txBox="1"/>
          <p:nvPr/>
        </p:nvSpPr>
        <p:spPr>
          <a:xfrm>
            <a:off x="500034" y="2500306"/>
            <a:ext cx="823917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5. Are there any popular kinds of sports in our country? </a:t>
            </a:r>
          </a:p>
          <a:p>
            <a:pPr algn="ctr"/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What are they?</a:t>
            </a:r>
            <a:endParaRPr lang="ru-RU" sz="2800" dirty="0"/>
          </a:p>
        </p:txBody>
      </p:sp>
      <p:sp>
        <p:nvSpPr>
          <p:cNvPr id="18" name="TextBox 17"/>
          <p:cNvSpPr txBox="1"/>
          <p:nvPr/>
        </p:nvSpPr>
        <p:spPr>
          <a:xfrm>
            <a:off x="3786182" y="214290"/>
            <a:ext cx="20717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Questions:</a:t>
            </a:r>
            <a:endParaRPr lang="ru-RU" sz="2800" dirty="0"/>
          </a:p>
        </p:txBody>
      </p:sp>
      <p:sp>
        <p:nvSpPr>
          <p:cNvPr id="19" name="TextBox 18"/>
          <p:cNvSpPr txBox="1"/>
          <p:nvPr/>
        </p:nvSpPr>
        <p:spPr>
          <a:xfrm>
            <a:off x="2214546" y="3286124"/>
            <a:ext cx="47419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6. What is your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favourite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sport?</a:t>
            </a:r>
            <a:endParaRPr lang="ru-RU" sz="2800" dirty="0"/>
          </a:p>
        </p:txBody>
      </p:sp>
      <p:sp>
        <p:nvSpPr>
          <p:cNvPr id="20" name="TextBox 19"/>
          <p:cNvSpPr txBox="1"/>
          <p:nvPr/>
        </p:nvSpPr>
        <p:spPr>
          <a:xfrm>
            <a:off x="2285984" y="3714752"/>
            <a:ext cx="465217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7. Where do you prefer to rest?</a:t>
            </a:r>
            <a:endParaRPr lang="ru-RU" sz="2800" dirty="0"/>
          </a:p>
        </p:txBody>
      </p:sp>
      <p:sp>
        <p:nvSpPr>
          <p:cNvPr id="21" name="TextBox 20"/>
          <p:cNvSpPr txBox="1"/>
          <p:nvPr/>
        </p:nvSpPr>
        <p:spPr>
          <a:xfrm>
            <a:off x="2000232" y="4143380"/>
            <a:ext cx="525175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8. Do your friends go in for sports?</a:t>
            </a:r>
            <a:endParaRPr lang="ru-RU" sz="2800" dirty="0"/>
          </a:p>
        </p:txBody>
      </p:sp>
      <p:sp>
        <p:nvSpPr>
          <p:cNvPr id="23" name="TextBox 22"/>
          <p:cNvSpPr txBox="1"/>
          <p:nvPr/>
        </p:nvSpPr>
        <p:spPr>
          <a:xfrm>
            <a:off x="1643042" y="4572008"/>
            <a:ext cx="59859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9. Do you like winter or summer sports?</a:t>
            </a:r>
            <a:endParaRPr lang="ru-RU" sz="2800" dirty="0"/>
          </a:p>
        </p:txBody>
      </p:sp>
      <p:sp>
        <p:nvSpPr>
          <p:cNvPr id="25" name="TextBox 24"/>
          <p:cNvSpPr txBox="1"/>
          <p:nvPr/>
        </p:nvSpPr>
        <p:spPr>
          <a:xfrm>
            <a:off x="1142976" y="5072074"/>
            <a:ext cx="6856364" cy="8002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10. Our hobbies help us in our life, don't they?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0817317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1" grpId="0"/>
      <p:bldP spid="12" grpId="0"/>
      <p:bldP spid="13" grpId="0"/>
      <p:bldP spid="14" grpId="0"/>
      <p:bldP spid="19" grpId="0"/>
      <p:bldP spid="20" grpId="0"/>
      <p:bldP spid="21" grpId="0"/>
      <p:bldP spid="23" grpId="0"/>
      <p:bldP spid="2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14161" y="510494"/>
            <a:ext cx="8229600" cy="1143000"/>
          </a:xfrm>
        </p:spPr>
        <p:txBody>
          <a:bodyPr/>
          <a:lstStyle/>
          <a:p>
            <a:r>
              <a:rPr lang="en-US" dirty="0" smtClean="0"/>
              <a:t>Figure-skating</a:t>
            </a:r>
            <a:endParaRPr lang="ru-RU" dirty="0"/>
          </a:p>
        </p:txBody>
      </p:sp>
      <p:pic>
        <p:nvPicPr>
          <p:cNvPr id="9218" name="Picture 2" descr="C:\Users\1\Downloads\inx960x64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5536" y="1844824"/>
            <a:ext cx="4032448" cy="3816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3" descr="C:\Users\1\Downloads\33e8c563-d32c-488c-b214-77921398a0f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88025" y="1844824"/>
            <a:ext cx="4213100" cy="40844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685196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Hockey</a:t>
            </a:r>
            <a:r>
              <a:rPr lang="ru-RU" dirty="0"/>
              <a:t/>
            </a:r>
            <a:br>
              <a:rPr lang="ru-RU" dirty="0"/>
            </a:br>
            <a:r>
              <a:rPr lang="en-US" dirty="0" smtClean="0"/>
              <a:t> </a:t>
            </a:r>
            <a:endParaRPr lang="ru-RU" dirty="0"/>
          </a:p>
        </p:txBody>
      </p:sp>
      <p:pic>
        <p:nvPicPr>
          <p:cNvPr id="1026" name="Picture 2" descr="C:\Users\1\Downloads\6e376e179a000b418a15346cb8c66ad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5537" y="1052736"/>
            <a:ext cx="8424935" cy="57100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730475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ootball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266" name="Picture 2" descr="C:\Users\1\Downloads\dacaaaa0f5_146797028115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442658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</a:t>
            </a:r>
            <a:r>
              <a:rPr lang="en-US" dirty="0" smtClean="0"/>
              <a:t>indsurfing </a:t>
            </a:r>
            <a:endParaRPr lang="ru-RU" dirty="0"/>
          </a:p>
        </p:txBody>
      </p:sp>
      <p:pic>
        <p:nvPicPr>
          <p:cNvPr id="12290" name="Picture 2" descr="C:\Users\1\Downloads\kartinki.me-141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7544" y="1134330"/>
            <a:ext cx="8352927" cy="540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64045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healthy lifestyle</a:t>
            </a:r>
            <a:endParaRPr lang="ru-RU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FF0000"/>
                </a:solidFill>
              </a:rPr>
              <a:t>You should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>
            <a:normAutofit fontScale="25000" lnSpcReduction="20000"/>
          </a:bodyPr>
          <a:lstStyle/>
          <a:p>
            <a:pPr lvl="0"/>
            <a:r>
              <a:rPr lang="ru-RU" sz="8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Eat</a:t>
            </a:r>
            <a:r>
              <a:rPr lang="ru-RU" sz="8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fruit</a:t>
            </a:r>
            <a:r>
              <a:rPr lang="ru-RU" sz="8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and</a:t>
            </a:r>
            <a:r>
              <a:rPr lang="ru-RU" sz="8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vegetables</a:t>
            </a:r>
            <a:r>
              <a:rPr lang="ru-RU" sz="8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0"/>
            <a:r>
              <a:rPr lang="ru-RU" sz="8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Walk</a:t>
            </a:r>
            <a:r>
              <a:rPr lang="en-US" sz="8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in the park</a:t>
            </a:r>
            <a:r>
              <a:rPr lang="en-US" sz="8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8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en-US" sz="8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Do some gymnastics in the </a:t>
            </a:r>
            <a:r>
              <a:rPr lang="en-US" sz="8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morning.</a:t>
            </a:r>
            <a:endParaRPr lang="ru-RU" sz="8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en-US" sz="8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Have the latest meal not later than 7 p.m.</a:t>
            </a:r>
            <a:endParaRPr lang="ru-RU" sz="8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ru-RU" sz="8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Tak</a:t>
            </a:r>
            <a:r>
              <a:rPr lang="en-US" sz="8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 </a:t>
            </a:r>
            <a:r>
              <a:rPr lang="ru-RU" sz="8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vitamins</a:t>
            </a:r>
            <a:r>
              <a:rPr lang="ru-RU" sz="8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0"/>
            <a:r>
              <a:rPr lang="ru-RU" sz="8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Go</a:t>
            </a:r>
            <a:r>
              <a:rPr lang="ru-RU" sz="8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</a:t>
            </a:r>
            <a:r>
              <a:rPr lang="ru-RU" sz="8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for</a:t>
            </a:r>
            <a:r>
              <a:rPr lang="ru-RU" sz="8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sport</a:t>
            </a:r>
            <a:r>
              <a:rPr lang="en-US" sz="8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ru-RU" sz="8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0"/>
            <a:r>
              <a:rPr lang="en-US" sz="8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Change mental and physical activities.</a:t>
            </a:r>
            <a:endParaRPr lang="ru-RU" sz="8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en-US" sz="8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Sleep not less than eight hours a day.</a:t>
            </a:r>
            <a:endParaRPr lang="ru-RU" sz="8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FF0000"/>
                </a:solidFill>
              </a:rPr>
              <a:t>You shouldn’t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/>
        <p:txBody>
          <a:bodyPr>
            <a:normAutofit fontScale="92500" lnSpcReduction="10000"/>
          </a:bodyPr>
          <a:lstStyle/>
          <a:p>
            <a:pPr lvl="0"/>
            <a:r>
              <a:rPr lang="ru-RU" dirty="0" err="1" smtClean="0"/>
              <a:t>Smok</a:t>
            </a:r>
            <a:r>
              <a:rPr lang="en-US" dirty="0"/>
              <a:t>e</a:t>
            </a:r>
            <a:endParaRPr lang="ru-RU" dirty="0"/>
          </a:p>
          <a:p>
            <a:pPr lvl="0"/>
            <a:r>
              <a:rPr lang="en-US" dirty="0"/>
              <a:t>Go to bed after 11 p.m.</a:t>
            </a:r>
            <a:endParaRPr lang="ru-RU" dirty="0"/>
          </a:p>
          <a:p>
            <a:pPr lvl="0"/>
            <a:r>
              <a:rPr lang="en-US" dirty="0"/>
              <a:t>Eat hamburgers and «hot dogs».</a:t>
            </a:r>
            <a:endParaRPr lang="ru-RU" dirty="0"/>
          </a:p>
          <a:p>
            <a:pPr marL="0" lvl="0" indent="0">
              <a:buNone/>
            </a:pPr>
            <a:endParaRPr lang="ru-RU" dirty="0"/>
          </a:p>
          <a:p>
            <a:pPr lvl="0"/>
            <a:r>
              <a:rPr lang="en-US" dirty="0"/>
              <a:t>Eat too many sweets, cakes, chips.</a:t>
            </a:r>
            <a:endParaRPr lang="ru-RU" dirty="0"/>
          </a:p>
          <a:p>
            <a:pPr lvl="0"/>
            <a:r>
              <a:rPr lang="en-US" dirty="0"/>
              <a:t>Do lessons late at night.</a:t>
            </a:r>
            <a:endParaRPr lang="ru-RU" dirty="0"/>
          </a:p>
          <a:p>
            <a:pPr marL="0" lvl="0" indent="0">
              <a:buNone/>
            </a:pPr>
            <a:endParaRPr lang="ru-RU" dirty="0"/>
          </a:p>
          <a:p>
            <a:pPr marL="0" lvl="0" indent="0">
              <a:buNone/>
            </a:pPr>
            <a:endParaRPr lang="ru-RU" dirty="0"/>
          </a:p>
          <a:p>
            <a:pPr marL="0" lvl="0" indent="0">
              <a:buNone/>
            </a:pPr>
            <a:r>
              <a:rPr lang="en-US" dirty="0" smtClean="0"/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551766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1\Desktop\kity - копия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692696"/>
            <a:ext cx="9144000" cy="61984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38200" y="-387424"/>
            <a:ext cx="7772400" cy="1470025"/>
          </a:xfrm>
        </p:spPr>
        <p:txBody>
          <a:bodyPr>
            <a:normAutofit/>
          </a:bodyPr>
          <a:lstStyle/>
          <a:p>
            <a:r>
              <a:rPr lang="en-US" sz="6000" dirty="0" smtClean="0">
                <a:solidFill>
                  <a:srgbClr val="FF0000"/>
                </a:solidFill>
              </a:rPr>
              <a:t>In order to be healthy</a:t>
            </a:r>
            <a:endParaRPr lang="ru-RU" sz="6000" dirty="0">
              <a:solidFill>
                <a:srgbClr val="FF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15516" y="1628800"/>
            <a:ext cx="8712968" cy="864096"/>
          </a:xfrm>
        </p:spPr>
        <p:txBody>
          <a:bodyPr>
            <a:normAutofit fontScale="25000" lnSpcReduction="20000"/>
          </a:bodyPr>
          <a:lstStyle/>
          <a:p>
            <a:pPr algn="l"/>
            <a:r>
              <a:rPr lang="en-US" sz="12800" dirty="0" smtClean="0">
                <a:solidFill>
                  <a:srgbClr val="C00000"/>
                </a:solidFill>
              </a:rPr>
              <a:t>Eat useful food                                      Control your</a:t>
            </a:r>
          </a:p>
          <a:p>
            <a:pPr algn="l"/>
            <a:r>
              <a:rPr lang="en-US" sz="12800" dirty="0">
                <a:solidFill>
                  <a:srgbClr val="C00000"/>
                </a:solidFill>
              </a:rPr>
              <a:t> </a:t>
            </a:r>
            <a:r>
              <a:rPr lang="en-US" sz="12800" dirty="0" smtClean="0">
                <a:solidFill>
                  <a:srgbClr val="C00000"/>
                </a:solidFill>
              </a:rPr>
              <a:t>                                                                   emotions</a:t>
            </a:r>
          </a:p>
          <a:p>
            <a:pPr algn="l"/>
            <a:endParaRPr lang="en-US" dirty="0" smtClean="0"/>
          </a:p>
          <a:p>
            <a:pPr algn="l"/>
            <a:endParaRPr lang="en-US" dirty="0"/>
          </a:p>
          <a:p>
            <a:pPr algn="l"/>
            <a:endParaRPr lang="en-US" dirty="0" smtClean="0"/>
          </a:p>
          <a:p>
            <a:pPr algn="l"/>
            <a:endParaRPr lang="en-US" dirty="0"/>
          </a:p>
          <a:p>
            <a:pPr algn="l"/>
            <a:endParaRPr lang="en-US" dirty="0" smtClean="0"/>
          </a:p>
          <a:p>
            <a:pPr algn="l"/>
            <a:endParaRPr lang="en-US" dirty="0"/>
          </a:p>
          <a:p>
            <a:pPr algn="l"/>
            <a:endParaRPr lang="en-US" dirty="0" smtClean="0"/>
          </a:p>
          <a:p>
            <a:pPr algn="l"/>
            <a:endParaRPr lang="en-US" dirty="0"/>
          </a:p>
          <a:p>
            <a:pPr algn="l"/>
            <a:endParaRPr lang="en-US" dirty="0" smtClean="0"/>
          </a:p>
          <a:p>
            <a:pPr algn="l"/>
            <a:endParaRPr lang="en-US" dirty="0"/>
          </a:p>
          <a:p>
            <a:pPr algn="l"/>
            <a:endParaRPr lang="en-US" dirty="0" smtClean="0"/>
          </a:p>
          <a:p>
            <a:pPr algn="l"/>
            <a:endParaRPr lang="en-US" dirty="0"/>
          </a:p>
          <a:p>
            <a:pPr algn="l"/>
            <a:endParaRPr lang="en-US" dirty="0" smtClean="0"/>
          </a:p>
          <a:p>
            <a:pPr algn="l"/>
            <a:endParaRPr lang="en-US" dirty="0"/>
          </a:p>
          <a:p>
            <a:pPr algn="l"/>
            <a:endParaRPr lang="en-US" dirty="0" smtClean="0"/>
          </a:p>
          <a:p>
            <a:pPr algn="l"/>
            <a:endParaRPr lang="en-US" dirty="0"/>
          </a:p>
          <a:p>
            <a:pPr algn="l"/>
            <a:endParaRPr lang="en-US" dirty="0" smtClean="0"/>
          </a:p>
          <a:p>
            <a:pPr algn="l"/>
            <a:endParaRPr lang="en-US" dirty="0"/>
          </a:p>
          <a:p>
            <a:pPr algn="l"/>
            <a:endParaRPr lang="en-US" dirty="0" smtClean="0"/>
          </a:p>
          <a:p>
            <a:pPr algn="l"/>
            <a:endParaRPr lang="en-US" dirty="0"/>
          </a:p>
          <a:p>
            <a:pPr algn="l"/>
            <a:endParaRPr lang="en-US" dirty="0" smtClean="0"/>
          </a:p>
          <a:p>
            <a:pPr algn="l"/>
            <a:endParaRPr lang="en-US" dirty="0"/>
          </a:p>
          <a:p>
            <a:pPr algn="l"/>
            <a:endParaRPr lang="en-US" dirty="0" smtClean="0"/>
          </a:p>
          <a:p>
            <a:pPr algn="l"/>
            <a:endParaRPr lang="en-US" dirty="0"/>
          </a:p>
          <a:p>
            <a:pPr algn="l"/>
            <a:endParaRPr lang="en-US" dirty="0" smtClean="0"/>
          </a:p>
          <a:p>
            <a:pPr algn="l"/>
            <a:endParaRPr lang="en-US" dirty="0"/>
          </a:p>
          <a:p>
            <a:pPr algn="l"/>
            <a:endParaRPr lang="en-US" dirty="0" smtClean="0"/>
          </a:p>
          <a:p>
            <a:pPr algn="l"/>
            <a:endParaRPr lang="en-US" dirty="0"/>
          </a:p>
          <a:p>
            <a:pPr algn="l"/>
            <a:endParaRPr lang="en-US" dirty="0" smtClean="0"/>
          </a:p>
          <a:p>
            <a:pPr algn="l"/>
            <a:endParaRPr lang="en-US" dirty="0"/>
          </a:p>
          <a:p>
            <a:pPr algn="l"/>
            <a:endParaRPr lang="en-US" dirty="0" smtClean="0"/>
          </a:p>
          <a:p>
            <a:pPr algn="l"/>
            <a:endParaRPr lang="en-US" dirty="0"/>
          </a:p>
          <a:p>
            <a:pPr algn="l"/>
            <a:endParaRPr lang="en-US" dirty="0" smtClean="0"/>
          </a:p>
          <a:p>
            <a:pPr algn="l"/>
            <a:endParaRPr lang="en-US" dirty="0"/>
          </a:p>
          <a:p>
            <a:pPr algn="l"/>
            <a:endParaRPr lang="en-US" dirty="0" smtClean="0"/>
          </a:p>
          <a:p>
            <a:pPr algn="l"/>
            <a:endParaRPr lang="en-US" dirty="0"/>
          </a:p>
          <a:p>
            <a:pPr algn="l"/>
            <a:endParaRPr lang="en-US" dirty="0" smtClean="0"/>
          </a:p>
          <a:p>
            <a:pPr algn="l"/>
            <a:endParaRPr lang="en-US" dirty="0"/>
          </a:p>
          <a:p>
            <a:endParaRPr lang="en-US" sz="12800" dirty="0"/>
          </a:p>
          <a:p>
            <a:pPr algn="l"/>
            <a:endParaRPr lang="en-US" dirty="0" smtClean="0"/>
          </a:p>
          <a:p>
            <a:pPr algn="l"/>
            <a:endParaRPr lang="en-US" dirty="0"/>
          </a:p>
          <a:p>
            <a:pPr algn="l"/>
            <a:endParaRPr lang="en-US" dirty="0" smtClean="0"/>
          </a:p>
          <a:p>
            <a:pPr algn="l"/>
            <a:r>
              <a:rPr lang="en-US" dirty="0" smtClean="0"/>
              <a:t>                                                                                                                                                                          </a:t>
            </a:r>
            <a:endParaRPr lang="en-US" dirty="0"/>
          </a:p>
          <a:p>
            <a:pPr algn="l"/>
            <a:endParaRPr lang="en-US" dirty="0" smtClean="0"/>
          </a:p>
          <a:p>
            <a:pPr algn="l"/>
            <a:endParaRPr lang="en-US" dirty="0"/>
          </a:p>
          <a:p>
            <a:pPr algn="l"/>
            <a:endParaRPr lang="en-US" dirty="0" smtClean="0"/>
          </a:p>
          <a:p>
            <a:pPr algn="l"/>
            <a:endParaRPr lang="en-US" dirty="0"/>
          </a:p>
          <a:p>
            <a:pPr algn="l"/>
            <a:endParaRPr lang="en-US" dirty="0" smtClean="0"/>
          </a:p>
          <a:p>
            <a:pPr algn="l"/>
            <a:endParaRPr lang="en-US" dirty="0"/>
          </a:p>
          <a:p>
            <a:pPr algn="l"/>
            <a:endParaRPr lang="en-US" dirty="0" smtClean="0"/>
          </a:p>
          <a:p>
            <a:pPr algn="l"/>
            <a:endParaRPr lang="en-US" dirty="0"/>
          </a:p>
          <a:p>
            <a:pPr algn="l"/>
            <a:endParaRPr lang="en-US" dirty="0" smtClean="0"/>
          </a:p>
          <a:p>
            <a:pPr algn="l"/>
            <a:r>
              <a:rPr lang="en-US" dirty="0"/>
              <a:t> </a:t>
            </a:r>
            <a:endParaRPr lang="en-US" dirty="0" smtClean="0"/>
          </a:p>
          <a:p>
            <a:pPr algn="l"/>
            <a:r>
              <a:rPr lang="en-US" dirty="0"/>
              <a:t> </a:t>
            </a:r>
            <a:r>
              <a:rPr lang="en-US" dirty="0" smtClean="0"/>
              <a:t>                                                                  </a:t>
            </a:r>
            <a:endParaRPr lang="ru-RU" dirty="0"/>
          </a:p>
        </p:txBody>
      </p:sp>
      <p:sp>
        <p:nvSpPr>
          <p:cNvPr id="5" name="Подзаголовок 2"/>
          <p:cNvSpPr txBox="1">
            <a:spLocks/>
          </p:cNvSpPr>
          <p:nvPr/>
        </p:nvSpPr>
        <p:spPr>
          <a:xfrm>
            <a:off x="367916" y="6309320"/>
            <a:ext cx="8712968" cy="936104"/>
          </a:xfrm>
          <a:prstGeom prst="rect">
            <a:avLst/>
          </a:prstGeom>
        </p:spPr>
        <p:txBody>
          <a:bodyPr vert="horz" lIns="91440" tIns="45720" rIns="91440" bIns="45720" rtlCol="0">
            <a:normAutofit fontScale="25000" lnSpcReduction="2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12800" dirty="0" smtClean="0"/>
              <a:t>                                  </a:t>
            </a:r>
            <a:r>
              <a:rPr lang="en-US" sz="12800" dirty="0" smtClean="0">
                <a:solidFill>
                  <a:srgbClr val="C00000"/>
                </a:solidFill>
              </a:rPr>
              <a:t>Do sports</a:t>
            </a:r>
          </a:p>
          <a:p>
            <a:pPr algn="l"/>
            <a:r>
              <a:rPr lang="en-US" sz="12800" dirty="0" smtClean="0"/>
              <a:t>                                                         </a:t>
            </a:r>
          </a:p>
          <a:p>
            <a:pPr algn="l"/>
            <a:endParaRPr lang="en-US" dirty="0" smtClean="0"/>
          </a:p>
          <a:p>
            <a:pPr algn="l"/>
            <a:endParaRPr lang="en-US" dirty="0" smtClean="0"/>
          </a:p>
          <a:p>
            <a:pPr algn="l"/>
            <a:endParaRPr lang="en-US" dirty="0" smtClean="0"/>
          </a:p>
          <a:p>
            <a:pPr algn="l"/>
            <a:endParaRPr lang="en-US" dirty="0" smtClean="0"/>
          </a:p>
          <a:p>
            <a:pPr algn="l"/>
            <a:endParaRPr lang="en-US" dirty="0" smtClean="0"/>
          </a:p>
          <a:p>
            <a:pPr algn="l"/>
            <a:endParaRPr lang="en-US" dirty="0" smtClean="0"/>
          </a:p>
          <a:p>
            <a:pPr algn="l"/>
            <a:endParaRPr lang="en-US" dirty="0" smtClean="0"/>
          </a:p>
          <a:p>
            <a:pPr algn="l"/>
            <a:endParaRPr lang="en-US" dirty="0" smtClean="0"/>
          </a:p>
          <a:p>
            <a:pPr algn="l"/>
            <a:endParaRPr lang="en-US" dirty="0" smtClean="0"/>
          </a:p>
          <a:p>
            <a:pPr algn="l"/>
            <a:endParaRPr lang="en-US" dirty="0" smtClean="0"/>
          </a:p>
          <a:p>
            <a:pPr algn="l"/>
            <a:endParaRPr lang="en-US" dirty="0" smtClean="0"/>
          </a:p>
          <a:p>
            <a:pPr algn="l"/>
            <a:endParaRPr lang="en-US" dirty="0" smtClean="0"/>
          </a:p>
          <a:p>
            <a:pPr algn="l"/>
            <a:endParaRPr lang="en-US" dirty="0" smtClean="0"/>
          </a:p>
          <a:p>
            <a:pPr algn="l"/>
            <a:endParaRPr lang="en-US" dirty="0" smtClean="0"/>
          </a:p>
          <a:p>
            <a:pPr algn="l"/>
            <a:endParaRPr lang="en-US" dirty="0" smtClean="0"/>
          </a:p>
          <a:p>
            <a:pPr algn="l"/>
            <a:endParaRPr lang="en-US" dirty="0" smtClean="0"/>
          </a:p>
          <a:p>
            <a:pPr algn="l"/>
            <a:endParaRPr lang="en-US" dirty="0" smtClean="0"/>
          </a:p>
          <a:p>
            <a:pPr algn="l"/>
            <a:endParaRPr lang="en-US" dirty="0" smtClean="0"/>
          </a:p>
          <a:p>
            <a:pPr algn="l"/>
            <a:endParaRPr lang="en-US" dirty="0" smtClean="0"/>
          </a:p>
          <a:p>
            <a:pPr algn="l"/>
            <a:endParaRPr lang="en-US" dirty="0" smtClean="0"/>
          </a:p>
          <a:p>
            <a:pPr algn="l"/>
            <a:endParaRPr lang="en-US" dirty="0" smtClean="0"/>
          </a:p>
          <a:p>
            <a:pPr algn="l"/>
            <a:endParaRPr lang="en-US" dirty="0" smtClean="0"/>
          </a:p>
          <a:p>
            <a:pPr algn="l"/>
            <a:endParaRPr lang="en-US" dirty="0" smtClean="0"/>
          </a:p>
          <a:p>
            <a:pPr algn="l"/>
            <a:endParaRPr lang="en-US" dirty="0" smtClean="0"/>
          </a:p>
          <a:p>
            <a:pPr algn="l"/>
            <a:endParaRPr lang="en-US" dirty="0" smtClean="0"/>
          </a:p>
          <a:p>
            <a:pPr algn="l"/>
            <a:endParaRPr lang="en-US" dirty="0" smtClean="0"/>
          </a:p>
          <a:p>
            <a:pPr algn="l"/>
            <a:endParaRPr lang="en-US" dirty="0" smtClean="0"/>
          </a:p>
          <a:p>
            <a:pPr algn="l"/>
            <a:endParaRPr lang="en-US" dirty="0" smtClean="0"/>
          </a:p>
          <a:p>
            <a:pPr algn="l"/>
            <a:endParaRPr lang="en-US" dirty="0" smtClean="0"/>
          </a:p>
          <a:p>
            <a:pPr algn="l"/>
            <a:endParaRPr lang="en-US" dirty="0" smtClean="0"/>
          </a:p>
          <a:p>
            <a:pPr algn="l"/>
            <a:endParaRPr lang="en-US" dirty="0" smtClean="0"/>
          </a:p>
          <a:p>
            <a:pPr algn="l"/>
            <a:endParaRPr lang="en-US" dirty="0" smtClean="0"/>
          </a:p>
          <a:p>
            <a:pPr algn="l"/>
            <a:endParaRPr lang="en-US" dirty="0" smtClean="0"/>
          </a:p>
          <a:p>
            <a:pPr algn="l"/>
            <a:endParaRPr lang="en-US" dirty="0" smtClean="0"/>
          </a:p>
          <a:p>
            <a:pPr algn="l"/>
            <a:endParaRPr lang="en-US" dirty="0" smtClean="0"/>
          </a:p>
          <a:p>
            <a:pPr algn="l"/>
            <a:endParaRPr lang="en-US" dirty="0" smtClean="0"/>
          </a:p>
          <a:p>
            <a:pPr algn="l"/>
            <a:endParaRPr lang="en-US" dirty="0" smtClean="0"/>
          </a:p>
          <a:p>
            <a:pPr algn="l"/>
            <a:endParaRPr lang="en-US" dirty="0" smtClean="0"/>
          </a:p>
          <a:p>
            <a:endParaRPr lang="en-US" sz="12800" dirty="0" smtClean="0"/>
          </a:p>
          <a:p>
            <a:pPr algn="l"/>
            <a:endParaRPr lang="en-US" dirty="0" smtClean="0"/>
          </a:p>
          <a:p>
            <a:pPr algn="l"/>
            <a:endParaRPr lang="en-US" dirty="0" smtClean="0"/>
          </a:p>
          <a:p>
            <a:pPr algn="l"/>
            <a:endParaRPr lang="en-US" dirty="0" smtClean="0"/>
          </a:p>
          <a:p>
            <a:pPr algn="l"/>
            <a:r>
              <a:rPr lang="en-US" dirty="0" smtClean="0"/>
              <a:t>                                                                                                                                                                          </a:t>
            </a:r>
          </a:p>
          <a:p>
            <a:pPr algn="l"/>
            <a:endParaRPr lang="en-US" dirty="0" smtClean="0"/>
          </a:p>
          <a:p>
            <a:pPr algn="l"/>
            <a:endParaRPr lang="en-US" dirty="0" smtClean="0"/>
          </a:p>
          <a:p>
            <a:pPr algn="l"/>
            <a:endParaRPr lang="en-US" dirty="0" smtClean="0"/>
          </a:p>
          <a:p>
            <a:pPr algn="l"/>
            <a:endParaRPr lang="en-US" dirty="0" smtClean="0"/>
          </a:p>
          <a:p>
            <a:pPr algn="l"/>
            <a:endParaRPr lang="en-US" dirty="0" smtClean="0"/>
          </a:p>
          <a:p>
            <a:pPr algn="l"/>
            <a:endParaRPr lang="en-US" dirty="0" smtClean="0"/>
          </a:p>
          <a:p>
            <a:pPr algn="l"/>
            <a:endParaRPr lang="en-US" dirty="0" smtClean="0"/>
          </a:p>
          <a:p>
            <a:pPr algn="l"/>
            <a:endParaRPr lang="en-US" dirty="0" smtClean="0"/>
          </a:p>
          <a:p>
            <a:pPr algn="l"/>
            <a:endParaRPr lang="en-US" dirty="0" smtClean="0"/>
          </a:p>
          <a:p>
            <a:pPr algn="l"/>
            <a:r>
              <a:rPr lang="en-US" dirty="0" smtClean="0"/>
              <a:t> </a:t>
            </a:r>
          </a:p>
          <a:p>
            <a:pPr algn="l"/>
            <a:r>
              <a:rPr lang="en-US" dirty="0" smtClean="0"/>
              <a:t>                                                                  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736982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5362" name="Picture 2" descr="C:\Users\1\Downloads\img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1520" y="260648"/>
            <a:ext cx="8640960" cy="6264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8616434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pPr algn="just"/>
            <a:endParaRPr lang="ru-RU" sz="9600" b="1" dirty="0">
              <a:solidFill>
                <a:schemeClr val="tx2">
                  <a:lumMod val="40000"/>
                  <a:lumOff val="6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C:\Users\1\Desktop\spasibo-za-vnimanie-18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20600" y="25117"/>
            <a:ext cx="9164600" cy="67981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099138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Презентация Microsoft Office PowerPoint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617</TotalTime>
  <Words>432</Words>
  <Application>Microsoft Office PowerPoint</Application>
  <PresentationFormat>Экран (4:3)</PresentationFormat>
  <Paragraphs>176</Paragraphs>
  <Slides>25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6" baseType="lpstr">
      <vt:lpstr>Презентация Microsoft Office PowerPoint</vt:lpstr>
      <vt:lpstr>ИНТЕГРИРОВАННЫЙ  УРОК В 7  КЛАССЕ  ПО ПСИХОЛОГИИ  И  АНГЛИЙСКОМУ  ЯЗЫКУ</vt:lpstr>
      <vt:lpstr>Plain, gold, animal, computer, building, health, books, weather, hobby, country</vt:lpstr>
      <vt:lpstr>Health is the greatest wealth</vt:lpstr>
      <vt:lpstr>Three whales  of  health</vt:lpstr>
      <vt:lpstr>Our food </vt:lpstr>
      <vt:lpstr>Слайд 6</vt:lpstr>
      <vt:lpstr>«Здоровье  -  это как деньги, мы никогда не имеем истинного представления о его ценности, пока не потеряем его.» Джош Биллингс</vt:lpstr>
      <vt:lpstr>«Здоровье - это не просто отсутствие болезни.» Ханна Грин</vt:lpstr>
      <vt:lpstr>«Ваше тело – это храм, но только если вы относитесь к нему как к храму.» Астрид Алауда</vt:lpstr>
      <vt:lpstr>«Услышьте свое сердце. Сердце – ваше здоровье.» Терри Гуиллеметс</vt:lpstr>
      <vt:lpstr>      Laughter is the best medicine.</vt:lpstr>
      <vt:lpstr>Слайд 12</vt:lpstr>
      <vt:lpstr>Психосоматика</vt:lpstr>
      <vt:lpstr>Слайд 14</vt:lpstr>
      <vt:lpstr>Слайд 15</vt:lpstr>
      <vt:lpstr>Sports is Important in Our Life </vt:lpstr>
      <vt:lpstr>              </vt:lpstr>
      <vt:lpstr>Figure-skating</vt:lpstr>
      <vt:lpstr>Hockey  </vt:lpstr>
      <vt:lpstr>Football</vt:lpstr>
      <vt:lpstr>Windsurfing </vt:lpstr>
      <vt:lpstr>A healthy lifestyle</vt:lpstr>
      <vt:lpstr>In order to be healthy</vt:lpstr>
      <vt:lpstr>Слайд 24</vt:lpstr>
      <vt:lpstr>Слайд 25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THREE  WHALES OF HEALTH</dc:title>
  <dc:creator>1</dc:creator>
  <cp:lastModifiedBy>Татьяна Пронькина6</cp:lastModifiedBy>
  <cp:revision>53</cp:revision>
  <dcterms:created xsi:type="dcterms:W3CDTF">2018-03-19T13:09:37Z</dcterms:created>
  <dcterms:modified xsi:type="dcterms:W3CDTF">2018-03-27T06:54:36Z</dcterms:modified>
</cp:coreProperties>
</file>