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304800" y="228600"/>
            <a:ext cx="8839200" cy="2286000"/>
          </a:xfrm>
        </p:spPr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world’s best friend is you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Earth needs a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friend,doesn’t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it?</a:t>
            </a:r>
            <a:endPara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572000" y="4876800"/>
            <a:ext cx="4292241" cy="639762"/>
          </a:xfrm>
        </p:spPr>
        <p:txBody>
          <a:bodyPr>
            <a:noAutofit/>
          </a:bodyPr>
          <a:lstStyle/>
          <a:p>
            <a:pPr algn="r"/>
            <a:r>
              <a:rPr lang="en-US" dirty="0" err="1" smtClean="0">
                <a:solidFill>
                  <a:schemeClr val="tx1"/>
                </a:solidFill>
              </a:rPr>
              <a:t>Учительница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английского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языка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О</a:t>
            </a:r>
            <a:r>
              <a:rPr lang="en-US" dirty="0" err="1" smtClean="0">
                <a:solidFill>
                  <a:schemeClr val="tx1"/>
                </a:solidFill>
              </a:rPr>
              <a:t>вакимян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асмик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самвеловна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смик\Desktop\9d53d28cceae376a45f69ed7ed0ed4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700394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смик\Desktop\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Our earth</a:t>
            </a:r>
            <a:endParaRPr lang="ru-RU" dirty="0"/>
          </a:p>
        </p:txBody>
      </p:sp>
      <p:pic>
        <p:nvPicPr>
          <p:cNvPr id="6" name="Содержимое 5" descr="our-planet-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8449985" cy="4350544"/>
          </a:xfrm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Complete using the words in the boxes.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climate , forecast, insect, mammal, wildlife</a:t>
            </a:r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don’t see a lot of ........................because I live in a big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Humans and monkeys are different types of …………………….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wish I lived in a country with a warmer…………………..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it’s got six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legs,it’s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probably a/an ………………………..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 you heard what the weather ………………….. Is for tomorrow?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20000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219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Complete by changing the from of the word in capitals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closed the airport because it was so ………………(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winds can be very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…………………………………...(DESTROY)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Lots of……………………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(NATURE)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things are poisonous to humans.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Air  ……………….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(POLLUTE)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isn’t really a serious problem where we live.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Isn’t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……………………………..(GARDEN)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bit of a boring hobby?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submarine went down to a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………………………(DEEP)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200 METRES.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island isn’t square – it’s almost completely ………………………..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(CIRCLE)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it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………………………………(DANGER)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SWIM IN THAT LAKE?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Forest are essential for life on earth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help us breathe.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keep Earth cool.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make it rain.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fight flooding.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clean up dirty air.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muffle noise pollution.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feed us.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They give us medicine.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They help up make things.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2000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Forest therapy – a walk a day keeps the doctor  away…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CS43297-WHCCG-Get-Hants-Walking-TV-Screen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7162800" cy="5063877"/>
          </a:xfrm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смик\Desktop\functional-medicine-tree-900x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962901" cy="59721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смик\Desktop\002--AFLP--Callaway Spring Morn 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478839" cy="44958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Nature  and men are tied together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 dirty="0" smtClean="0"/>
              <a:t>DEFORESTATION SLOGANS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Stop deforestation to save the nation from pollution.</a:t>
            </a:r>
          </a:p>
          <a:p>
            <a:pPr>
              <a:buFont typeface="Wingdings" pitchFamily="2" charset="2"/>
              <a:buChar char="v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Trees are source to fresh oxygen, never cut trees.</a:t>
            </a:r>
          </a:p>
          <a:p>
            <a:pPr>
              <a:buFont typeface="Wingdings" pitchFamily="2" charset="2"/>
              <a:buChar char="v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Save forests for better and healthy future.</a:t>
            </a:r>
          </a:p>
          <a:p>
            <a:pPr>
              <a:buFont typeface="Wingdings" pitchFamily="2" charset="2"/>
              <a:buChar char="v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Deforestation destroys many homes of birds and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animals,just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stop it.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Trees you burn will never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return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Plant some trees instead of cutting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them,they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have life too.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20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3">
      <a:dk1>
        <a:sysClr val="windowText" lastClr="000000"/>
      </a:dk1>
      <a:lt1>
        <a:sysClr val="window" lastClr="FFFFFF"/>
      </a:lt1>
      <a:dk2>
        <a:srgbClr val="BDE296"/>
      </a:dk2>
      <a:lt2>
        <a:srgbClr val="6DAA2D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322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</vt:lpstr>
      <vt:lpstr>Our earth</vt:lpstr>
      <vt:lpstr>Complete using the words in the boxes.</vt:lpstr>
      <vt:lpstr>Complete by changing the from of the word in capitals.</vt:lpstr>
      <vt:lpstr>Forest are essential for life on earth</vt:lpstr>
      <vt:lpstr>Forest therapy – a walk a day keeps the doctor  away…</vt:lpstr>
      <vt:lpstr>Слайд 7</vt:lpstr>
      <vt:lpstr>Nature  and men are tied together</vt:lpstr>
      <vt:lpstr>DEFORESTATION SLOGANS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асмик</dc:creator>
  <cp:lastModifiedBy>асмик</cp:lastModifiedBy>
  <cp:revision>20</cp:revision>
  <dcterms:created xsi:type="dcterms:W3CDTF">2006-08-16T00:00:00Z</dcterms:created>
  <dcterms:modified xsi:type="dcterms:W3CDTF">2018-03-27T18:46:46Z</dcterms:modified>
</cp:coreProperties>
</file>