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56" r:id="rId2"/>
    <p:sldId id="327" r:id="rId3"/>
    <p:sldId id="259" r:id="rId4"/>
    <p:sldId id="341" r:id="rId5"/>
    <p:sldId id="261" r:id="rId6"/>
    <p:sldId id="262" r:id="rId7"/>
    <p:sldId id="264" r:id="rId8"/>
    <p:sldId id="266" r:id="rId9"/>
    <p:sldId id="329" r:id="rId10"/>
    <p:sldId id="269" r:id="rId11"/>
    <p:sldId id="270" r:id="rId12"/>
    <p:sldId id="271" r:id="rId13"/>
    <p:sldId id="273" r:id="rId14"/>
    <p:sldId id="275" r:id="rId15"/>
    <p:sldId id="339" r:id="rId16"/>
    <p:sldId id="336" r:id="rId17"/>
    <p:sldId id="359" r:id="rId18"/>
    <p:sldId id="337" r:id="rId19"/>
    <p:sldId id="348" r:id="rId20"/>
    <p:sldId id="362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2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8" autoAdjust="0"/>
    <p:restoredTop sz="90809" autoAdjust="0"/>
  </p:normalViewPr>
  <p:slideViewPr>
    <p:cSldViewPr>
      <p:cViewPr>
        <p:scale>
          <a:sx n="64" d="100"/>
          <a:sy n="64" d="100"/>
        </p:scale>
        <p:origin x="-2358" y="-9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135BE9-ECE3-4D37-9D24-D4D1ED6F88C0}" type="datetimeFigureOut">
              <a:rPr lang="ru-RU" smtClean="0"/>
              <a:pPr/>
              <a:t>31.03.2018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4214DE-8D98-4464-BC82-180ABB880E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115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214DE-8D98-4464-BC82-180ABB880E81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DCEF3E-82F1-4FCD-B824-FFA65CA7F3AE}" type="datetimeFigureOut">
              <a:rPr lang="ru-RU" smtClean="0"/>
              <a:pPr>
                <a:defRPr/>
              </a:pPr>
              <a:t>31.03.2018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40E464-B224-4614-B4E4-FBFACA737DB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442F7E-5E8C-4D53-B8CB-F4E4AED7C370}" type="datetimeFigureOut">
              <a:rPr lang="ru-RU" smtClean="0"/>
              <a:pPr>
                <a:defRPr/>
              </a:pPr>
              <a:t>31.03.2018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1A22DD-C90A-4C3B-95A2-0510FCA6894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3232C1-C151-4AA0-B5E3-ADF6FA8590BB}" type="datetimeFigureOut">
              <a:rPr lang="ru-RU" smtClean="0"/>
              <a:pPr>
                <a:defRPr/>
              </a:pPr>
              <a:t>31.03.2018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F4E5FA-B422-4F85-BAD1-56C5033550D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E794AC-95F1-487E-8DCF-26B5E41FADC4}" type="datetimeFigureOut">
              <a:rPr lang="ru-RU" smtClean="0"/>
              <a:pPr>
                <a:defRPr/>
              </a:pPr>
              <a:t>31.03.2018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6560E-5AD8-4656-B149-B720AAAC0D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A43B23-CAE8-4AA3-85A9-2E483DCC1A2E}" type="datetimeFigureOut">
              <a:rPr lang="ru-RU" smtClean="0"/>
              <a:pPr>
                <a:defRPr/>
              </a:pPr>
              <a:t>31.03.2018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7D121C-3771-4893-A9B9-3DAAF6F5DAF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4BB69D-C46C-41F3-A08B-B18959C87155}" type="datetimeFigureOut">
              <a:rPr lang="ru-RU" smtClean="0"/>
              <a:pPr>
                <a:defRPr/>
              </a:pPr>
              <a:t>31.03.2018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0B0949-CA3F-41A4-842F-F3D7FEE4825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9892A03-FA41-4EB8-8B8F-729A2552FC3B}" type="datetimeFigureOut">
              <a:rPr lang="ru-RU" smtClean="0"/>
              <a:pPr>
                <a:defRPr/>
              </a:pPr>
              <a:t>31.03.2018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54867-CF89-4B7D-9D08-C34FE5CDB3C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F93F8B-923F-4590-BA96-A7D8AA3F5F75}" type="datetimeFigureOut">
              <a:rPr lang="ru-RU" smtClean="0"/>
              <a:pPr>
                <a:defRPr/>
              </a:pPr>
              <a:t>31.03.2018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900BFD-06EC-46F4-BC5F-6C6B320A07C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599444-59F3-4C59-8077-1E298ACD6CFD}" type="datetimeFigureOut">
              <a:rPr lang="ru-RU" smtClean="0"/>
              <a:pPr>
                <a:defRPr/>
              </a:pPr>
              <a:t>31.03.2018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1879539E-23A9-4145-878C-DE54EA50AA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EA49D5-8AB3-4E51-8D25-B69B338B8399}" type="datetimeFigureOut">
              <a:rPr lang="ru-RU" smtClean="0"/>
              <a:pPr>
                <a:defRPr/>
              </a:pPr>
              <a:t>31.03.2018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1D3386-F476-4199-B7F7-4CE33A9BD3C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F27DA1-FCF5-435B-9C90-C7BD87B233E0}" type="datetimeFigureOut">
              <a:rPr lang="ru-RU" smtClean="0"/>
              <a:pPr>
                <a:defRPr/>
              </a:pPr>
              <a:t>31.03.2018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84B243-F168-480A-ADAC-A24F9E191E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ED551203-653B-4999-A52A-8CABFF3BFBC2}" type="datetimeFigureOut">
              <a:rPr lang="ru-RU" smtClean="0"/>
              <a:pPr>
                <a:defRPr/>
              </a:pPr>
              <a:t>31.03.2018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97343DF9-BCE7-413B-8A05-FEF9A43627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251520" y="476672"/>
            <a:ext cx="8568952" cy="1656184"/>
          </a:xfrm>
        </p:spPr>
        <p:txBody>
          <a:bodyPr/>
          <a:lstStyle/>
          <a:p>
            <a:pPr algn="ctr"/>
            <a:r>
              <a:rPr lang="ru-RU" sz="5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Экологические проблемы </a:t>
            </a:r>
            <a:r>
              <a:rPr lang="en-US" sz="5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России</a:t>
            </a:r>
          </a:p>
        </p:txBody>
      </p:sp>
      <p:pic>
        <p:nvPicPr>
          <p:cNvPr id="4" name="Рисунок 3" descr="index_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043608" y="2277646"/>
            <a:ext cx="7200800" cy="4103682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11560" y="877362"/>
            <a:ext cx="8136904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4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Эйкос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- жилище, дом; </a:t>
            </a:r>
            <a:endParaRPr kumimoji="0" lang="en-US" sz="4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 логос» - наука, знание. 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r>
              <a:rPr kumimoji="0" lang="ru-RU" sz="4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Введен термин «</a:t>
            </a:r>
            <a:r>
              <a:rPr kumimoji="0" lang="ru-RU" sz="4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экология» </a:t>
            </a:r>
            <a:r>
              <a:rPr kumimoji="0" lang="ru-RU" sz="4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4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4800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</a:t>
            </a:r>
            <a:r>
              <a:rPr lang="ru-RU" sz="4800" b="1" i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1866 году немецким </a:t>
            </a:r>
            <a:r>
              <a:rPr kumimoji="0" lang="ru-RU" sz="4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учёным </a:t>
            </a:r>
            <a:endParaRPr kumimoji="0" lang="en-US" sz="48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Э. </a:t>
            </a:r>
            <a:r>
              <a:rPr kumimoji="0" lang="ru-RU" sz="4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Геккелем</a:t>
            </a:r>
            <a:endParaRPr kumimoji="0" lang="ru-RU" sz="48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5852" y="-531440"/>
            <a:ext cx="7186416" cy="3071834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4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Ведущие</a:t>
            </a:r>
            <a:br>
              <a:rPr lang="ru-RU" sz="4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экологические проблемы:</a:t>
            </a:r>
            <a:r>
              <a:rPr lang="ru-RU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8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9512" y="1988840"/>
            <a:ext cx="8712968" cy="482453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-загрязнение воздуха;</a:t>
            </a:r>
            <a:endParaRPr lang="ru-RU" sz="4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-гибель лесов;</a:t>
            </a:r>
            <a:endParaRPr lang="ru-RU" sz="4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-загрязнение воды;</a:t>
            </a:r>
          </a:p>
          <a:p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-загрязнение почвы;</a:t>
            </a:r>
          </a:p>
          <a:p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-загрязнение </a:t>
            </a:r>
            <a:b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радиоактивными отходами</a:t>
            </a:r>
          </a:p>
          <a:p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15616" y="2060848"/>
            <a:ext cx="7242048" cy="2295128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Сегодня экологическую ситуацию в мире можно охарактеризовать как близкую к 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критической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6912768" cy="1728192"/>
          </a:xfrm>
        </p:spPr>
        <p:txBody>
          <a:bodyPr>
            <a:noAutofit/>
          </a:bodyPr>
          <a:lstStyle/>
          <a:p>
            <a:pPr algn="ctr"/>
            <a:r>
              <a:rPr lang="ru-RU" sz="52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5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52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ЗАГРЯЗНЕНИЕ ВОЗДУХА</a:t>
            </a:r>
            <a:endParaRPr lang="ru-RU" sz="52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04864"/>
            <a:ext cx="7859216" cy="446449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dirty="0"/>
          </a:p>
          <a:p>
            <a:endParaRPr lang="ru-RU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 экологических организаций мира -</a:t>
            </a:r>
            <a:r>
              <a:rPr lang="en-US" sz="6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сохранить природу и мир на планете. Для этого они стремятся изменить отношение людей к природным богатствам Земли.</a:t>
            </a:r>
          </a:p>
          <a:p>
            <a:pPr marL="0" indent="0">
              <a:buNone/>
            </a:pPr>
            <a:endParaRPr lang="ru-RU" sz="5200" i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157257_56975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23528" y="3356992"/>
            <a:ext cx="3456384" cy="2900480"/>
          </a:xfrm>
          <a:prstGeom prst="rect">
            <a:avLst/>
          </a:prstGeom>
        </p:spPr>
      </p:pic>
      <p:pic>
        <p:nvPicPr>
          <p:cNvPr id="6" name="Picture 4" descr="слайд 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188640"/>
            <a:ext cx="3744416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77453" y="801286"/>
            <a:ext cx="39625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Борьба с загрязнением воздуха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3429000"/>
            <a:ext cx="3960440" cy="297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AutoShape 4" descr="http://%D0%B6%D0%B5%D0%BD%D1%81%D0%BA%D0%B8%D0%B9%D0%B6%D1%83%D1%80%D0%BD%D0%B0%D0%BB.com/wp-content/uploads/2015/04/%D0%B2%D1%80%D0%B5%D0%B4%D0%BD%D1%8B%D0%B5-%D0%B2%D1%8B%D1%85%D0%BB%D0%BE%D0%BF%D1%8B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6" name="AutoShape 6" descr="http://%D0%B6%D0%B5%D0%BD%D1%81%D0%BA%D0%B8%D0%B9%D0%B6%D1%83%D1%80%D0%BD%D0%B0%D0%BB.com/wp-content/uploads/2015/04/%D0%B2%D1%80%D0%B5%D0%B4%D0%BD%D1%8B%D0%B5-%D0%B2%D1%8B%D1%85%D0%BB%D0%BE%D0%BF%D1%8B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8" name="AutoShape 8" descr="http://%D0%B6%D0%B5%D0%BD%D1%81%D0%BA%D0%B8%D0%B9%D0%B6%D1%83%D1%80%D0%BD%D0%B0%D0%BB.com/wp-content/uploads/2015/04/%D0%B2%D1%80%D0%B5%D0%B4%D0%BD%D1%8B%D0%B5-%D0%B2%D1%8B%D1%85%D0%BB%D0%BE%D0%BF%D1%8B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30181_kuryat-vse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76064" y="188640"/>
            <a:ext cx="7812360" cy="6555867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908720"/>
            <a:ext cx="3995936" cy="2160240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Гибель леса</a:t>
            </a:r>
            <a:endParaRPr lang="ru-RU" sz="6000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364088" y="3140968"/>
            <a:ext cx="3429000" cy="3168352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Лес – это </a:t>
            </a:r>
          </a:p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«лёгкие» нашей планеты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.jpg"/>
          <p:cNvPicPr>
            <a:picLocks noGrp="1" noChangeAspect="1"/>
          </p:cNvPicPr>
          <p:nvPr>
            <p:ph type="pic" idx="1"/>
          </p:nvPr>
        </p:nvPicPr>
        <p:blipFill>
          <a:blip r:embed="rId2" cstate="email"/>
          <a:srcRect t="7066" b="7066"/>
          <a:stretch>
            <a:fillRect/>
          </a:stretch>
        </p:blipFill>
        <p:spPr>
          <a:xfrm rot="420000">
            <a:off x="689924" y="1967533"/>
            <a:ext cx="4617720" cy="3931920"/>
          </a:xfr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убка леса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90273" y="260648"/>
            <a:ext cx="3577671" cy="29249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 descr="pojar_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004048" y="260648"/>
            <a:ext cx="3600400" cy="2983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84" name="Picture 8" descr="http://icvl.ru/sites/default/files/imagecache/900x900/9cd27553598f9b759f267797ebdd2be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535396"/>
            <a:ext cx="3648405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86" name="Picture 10" descr="http://trassae95.com/images/news/img13367266102221133672693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32838" y="3645024"/>
            <a:ext cx="3371610" cy="25170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http://pandia.ru/text/78/004/images/image011_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2074594"/>
            <a:ext cx="3435807" cy="2338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metronews.ru/novosti/igor-chestin-vmeste-spasem-les/Tpomcv---Nvt0whBPmdkq/1463956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7376" y="536064"/>
            <a:ext cx="7239000" cy="876712"/>
          </a:xfrm>
        </p:spPr>
        <p:txBody>
          <a:bodyPr>
            <a:noAutofit/>
          </a:bodyPr>
          <a:lstStyle/>
          <a:p>
            <a:pPr algn="ctr"/>
            <a:r>
              <a:rPr lang="ru-RU" sz="5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Загрязнение воды</a:t>
            </a:r>
            <a:endParaRPr lang="ru-RU" sz="52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kapkap2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/>
          <a:srcRect t="11815"/>
          <a:stretch/>
        </p:blipFill>
        <p:spPr>
          <a:xfrm>
            <a:off x="611560" y="1700808"/>
            <a:ext cx="7992888" cy="4379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332656"/>
            <a:ext cx="457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Arial Black" pitchFamily="34" charset="0"/>
              </a:rPr>
              <a:t>«Воде была дана волшебная власть стать соком жизни на Земле</a:t>
            </a:r>
            <a:r>
              <a:rPr lang="ru-RU" b="1" dirty="0" smtClean="0">
                <a:latin typeface="Arial Black" pitchFamily="34" charset="0"/>
              </a:rPr>
              <a:t>»</a:t>
            </a:r>
          </a:p>
          <a:p>
            <a:pPr algn="ctr"/>
            <a:endParaRPr lang="ru-RU" b="1" dirty="0">
              <a:latin typeface="Arial Black" pitchFamily="34" charset="0"/>
            </a:endParaRPr>
          </a:p>
          <a:p>
            <a:pPr algn="ctr"/>
            <a:r>
              <a:rPr lang="ru-RU" dirty="0">
                <a:latin typeface="Arial Black" pitchFamily="34" charset="0"/>
              </a:rPr>
              <a:t/>
            </a:r>
            <a:br>
              <a:rPr lang="ru-RU" dirty="0">
                <a:latin typeface="Arial Black" pitchFamily="34" charset="0"/>
              </a:rPr>
            </a:br>
            <a:endParaRPr lang="ru-RU" dirty="0">
              <a:latin typeface="Arial Black" pitchFamily="34" charset="0"/>
            </a:endParaRPr>
          </a:p>
        </p:txBody>
      </p:sp>
      <p:pic>
        <p:nvPicPr>
          <p:cNvPr id="3" name="Рисунок 2" descr="0014-013-Podvedja-itog-ja-khochu-skazat-chto-pitevoj-vody-na-planete-stanovitsja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toki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11560" y="260648"/>
            <a:ext cx="3528391" cy="2935045"/>
          </a:xfrm>
          <a:prstGeom prst="rect">
            <a:avLst/>
          </a:prstGeom>
        </p:spPr>
      </p:pic>
      <p:pic>
        <p:nvPicPr>
          <p:cNvPr id="4" name="Рисунок 3" descr="159128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16016" y="260648"/>
            <a:ext cx="3600400" cy="3021333"/>
          </a:xfrm>
          <a:prstGeom prst="rect">
            <a:avLst/>
          </a:prstGeom>
        </p:spPr>
      </p:pic>
      <p:pic>
        <p:nvPicPr>
          <p:cNvPr id="18434" name="Picture 2" descr="http://www.centrgeologiya.ru/images/stories/stati/original-13214494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3429000"/>
            <a:ext cx="5112568" cy="3067542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489446"/>
            <a:ext cx="73448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Загрязнение почвы</a:t>
            </a:r>
            <a:endParaRPr lang="ru-RU" sz="5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532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96144" y="1514543"/>
            <a:ext cx="3384376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386" name="Picture 2" descr="http://img-fotki.yandex.ru/get/6405/135834988.60/0_76c51_8dc1ec6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71223" y="1537577"/>
            <a:ext cx="3349319" cy="25150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388" name="Picture 4" descr="http://retina.news.mail.ru/prev670x400/pic/ee/e7/image12394737_4055f67b57471047ebae1179fa03dcd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3754" y="4152921"/>
            <a:ext cx="3312368" cy="24242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390" name="Picture 6" descr="http://bezformata.ru/content/Images/000/036/101/image3610189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4181479"/>
            <a:ext cx="3333225" cy="24242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950912" y="188640"/>
            <a:ext cx="8229600" cy="58261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Самый грязный город мира</a:t>
            </a:r>
          </a:p>
        </p:txBody>
      </p:sp>
      <p:sp>
        <p:nvSpPr>
          <p:cNvPr id="17411" name="Прямоугольник 2"/>
          <p:cNvSpPr>
            <a:spLocks noChangeArrowheads="1"/>
          </p:cNvSpPr>
          <p:nvPr/>
        </p:nvSpPr>
        <p:spPr bwMode="auto">
          <a:xfrm>
            <a:off x="251520" y="821030"/>
            <a:ext cx="342215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Город Карабаш находится в Челябинской области</a:t>
            </a:r>
          </a:p>
        </p:txBody>
      </p:sp>
      <p:pic>
        <p:nvPicPr>
          <p:cNvPr id="17412" name="Picture 4" descr="&amp;Kcy;&amp;acy;&amp;rcy;&amp;acy;&amp;bcy;&amp;acy;&amp;shcy; &amp;ocy;&amp;tcy;&amp;vcy;&amp;acy;&amp;lcy;&amp;y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3" y="2718474"/>
            <a:ext cx="2488147" cy="18626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413" name="Прямоугольник 6"/>
          <p:cNvSpPr>
            <a:spLocks noChangeArrowheads="1"/>
          </p:cNvSpPr>
          <p:nvPr/>
        </p:nvSpPr>
        <p:spPr bwMode="auto">
          <a:xfrm>
            <a:off x="3419872" y="4941168"/>
            <a:ext cx="5544616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Река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Сак-Елга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Желтая, так как вода пересыщена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железом. Уровень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содержания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железа превышает в 500 раз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норму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4" name="Picture 8" descr="&amp;rcy;&amp;iecy;&amp;kcy;&amp;acy; &amp;vcy; &amp;kcy;&amp;acy;&amp;rcy;&amp;acy;&amp;bcy;&amp;acy;&amp;shcy;&amp;ie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37209" y="2934246"/>
            <a:ext cx="2736304" cy="18237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415" name="Picture 10" descr="&amp;tscy;&amp;vcy;&amp;iecy;&amp;tcy;&amp;ncy;&amp;acy;&amp;yacy; &amp;vcy;&amp;ocy;&amp;dcy;&amp;acy; &amp;vcy; &amp;kcy;&amp;acy;&amp;rcy;&amp;acy;&amp;bcy;&amp;acy;&amp;shcy;&amp;iecy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2996953"/>
            <a:ext cx="2580456" cy="1896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416" name="Picture 12" descr="&amp;zcy;&amp;acy;&amp;vcy;&amp;ocy;&amp;dcy; &amp;vcy; &amp;kcy;&amp;acy;&amp;rcy;&amp;acy;&amp;bcy;&amp;acy;&amp;shcy;&amp;iecy;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7" y="752535"/>
            <a:ext cx="2933553" cy="19662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417" name="Picture 14" descr="&amp;zcy;&amp;acy;&amp;vcy;&amp;ocy;&amp;dcy; &amp;vcy; &amp;kcy;&amp;acy;&amp;rcy;&amp;acy;&amp;bcy;&amp;acy;&amp;shcy;&amp;iecy;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930873"/>
            <a:ext cx="2488147" cy="1522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418" name="Picture 16" descr="&amp;zcy;&amp;acy;&amp;vcy;&amp;ocy;&amp;dcy; &amp;vcy; &amp;kcy;&amp;acy;&amp;rcy;&amp;acy;&amp;bcy;&amp;acy;&amp;shcy;&amp;iecy;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92180" y="764705"/>
            <a:ext cx="2605472" cy="1954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heel spokes="8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69121"/>
            <a:ext cx="713586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ЗАГРЯЗНЕНИЕ РАДИОАКТИВНЫМИ</a:t>
            </a:r>
          </a:p>
          <a:p>
            <a:pPr algn="ctr"/>
            <a:r>
              <a:rPr lang="ru-RU" sz="3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ОТХОДАМИ</a:t>
            </a:r>
            <a:endParaRPr lang="ru-RU" sz="3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4274" name="Picture 2" descr="http://svitppt.com.ua/images/42/41733/770/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3171097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4276" name="Picture 4" descr="http://www.paratonnerres-radioactifs.fr/wp-content/uploads/2011/03/11.04.11_fukushima-barge-eau-radioactiv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4170978"/>
            <a:ext cx="3574467" cy="23814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4278" name="Picture 6" descr="http://i.dailymail.co.uk/i/pix/2011/03/11/article-1365318-0D92E346000005DC-921_964x5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1611914"/>
            <a:ext cx="3532822" cy="20962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4280" name="Picture 8" descr="http://ng54.ru/news/images/2012/07/e0343d02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3848166"/>
            <a:ext cx="3600400" cy="2704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4282" name="Picture 10" descr="http://www.jkgaleb.hr/_Upload/SmallImages/2011_03_30_radioaktivnost_15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328" y="188640"/>
            <a:ext cx="1296144" cy="11888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heel spokes="8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444410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83568" y="116632"/>
            <a:ext cx="7740352" cy="6495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heel spokes="8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81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Авария на Чернобыльской АЭС</a:t>
            </a:r>
          </a:p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26 апреля 1986 года</a:t>
            </a:r>
            <a:endParaRPr lang="ru-RU" sz="36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0344" y="1234321"/>
            <a:ext cx="3960440" cy="26426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96752"/>
            <a:ext cx="4074098" cy="26468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5486" y="4005064"/>
            <a:ext cx="3885078" cy="2570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6144" y="360040"/>
            <a:ext cx="8100392" cy="764704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Последствия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радиации</a:t>
            </a:r>
            <a:endParaRPr lang="ru-RU" sz="32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4221088"/>
            <a:ext cx="3168352" cy="2407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95536" y="1139260"/>
            <a:ext cx="49685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 Мутации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Раковые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заболевания;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Наследственные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нарушения;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Слабоумие.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3496" name="Picture 8" descr="http://d.ibtimes.co.uk/en/full/255525/six-legged-cambodian-c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2420888"/>
            <a:ext cx="3076336" cy="2004476"/>
          </a:xfrm>
          <a:prstGeom prst="rect">
            <a:avLst/>
          </a:prstGeom>
          <a:noFill/>
        </p:spPr>
      </p:pic>
      <p:pic>
        <p:nvPicPr>
          <p:cNvPr id="10" name="Picture 4" descr="http://bigslide.ru/images/2/1823/831/img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365104"/>
            <a:ext cx="2964683" cy="2222620"/>
          </a:xfrm>
          <a:prstGeom prst="rect">
            <a:avLst/>
          </a:prstGeom>
          <a:noFill/>
        </p:spPr>
      </p:pic>
      <p:pic>
        <p:nvPicPr>
          <p:cNvPr id="8" name="Рисунок 7" descr="ludv_12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660232" y="168165"/>
            <a:ext cx="2304256" cy="1938419"/>
          </a:xfrm>
          <a:prstGeom prst="rect">
            <a:avLst/>
          </a:prstGeom>
        </p:spPr>
      </p:pic>
      <p:pic>
        <p:nvPicPr>
          <p:cNvPr id="9" name="Рисунок 8" descr="big_pic_247582_thumbnail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444208" y="2204864"/>
            <a:ext cx="2471082" cy="2073648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628800"/>
            <a:ext cx="7743056" cy="1800200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Будь активным участником экологических движений</a:t>
            </a:r>
            <a:r>
              <a:rPr lang="ru-RU" sz="4800" b="1" dirty="0" smtClean="0">
                <a:solidFill>
                  <a:schemeClr val="accent5">
                    <a:lumMod val="50000"/>
                  </a:schemeClr>
                </a:solidFill>
              </a:rPr>
              <a:t>!</a:t>
            </a:r>
            <a:br>
              <a:rPr lang="ru-RU" sz="4800" b="1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ru-RU" sz="4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2" cstate="print"/>
          <a:srcRect l="4519" t="4593" r="3527" b="4706"/>
          <a:stretch/>
        </p:blipFill>
        <p:spPr bwMode="auto">
          <a:xfrm>
            <a:off x="479684" y="3356992"/>
            <a:ext cx="3177915" cy="31029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4067944" y="3712964"/>
            <a:ext cx="4680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Помните,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что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окружающая среда </a:t>
            </a:r>
          </a:p>
          <a:p>
            <a:pPr algn="ctr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- это то, во что превращается природа, </a:t>
            </a:r>
          </a:p>
          <a:p>
            <a:pPr algn="ctr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если ее не охранять!</a:t>
            </a:r>
          </a:p>
        </p:txBody>
      </p:sp>
    </p:spTree>
  </p:cSld>
  <p:clrMapOvr>
    <a:masterClrMapping/>
  </p:clrMapOvr>
  <p:transition>
    <p:wheel spokes="8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1265</TotalTime>
  <Words>174</Words>
  <Application>Microsoft Office PowerPoint</Application>
  <PresentationFormat>Экран (4:3)</PresentationFormat>
  <Paragraphs>44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Экологические проблемы  России</vt:lpstr>
      <vt:lpstr>Презентация PowerPoint</vt:lpstr>
      <vt:lpstr>Ведущие  экологические проблемы: </vt:lpstr>
      <vt:lpstr>Сегодня экологическую ситуацию в мире можно охарактеризовать как близкую к критической</vt:lpstr>
      <vt:lpstr> ЗАГРЯЗНЕНИЕ ВОЗДУХА</vt:lpstr>
      <vt:lpstr>Презентация PowerPoint</vt:lpstr>
      <vt:lpstr>Презентация PowerPoint</vt:lpstr>
      <vt:lpstr>Гибель леса</vt:lpstr>
      <vt:lpstr>Презентация PowerPoint</vt:lpstr>
      <vt:lpstr>Презентация PowerPoint</vt:lpstr>
      <vt:lpstr>Загрязнение воды</vt:lpstr>
      <vt:lpstr>Презентация PowerPoint</vt:lpstr>
      <vt:lpstr>Презентация PowerPoint</vt:lpstr>
      <vt:lpstr>Презентация PowerPoint</vt:lpstr>
      <vt:lpstr>Самый грязный город мира</vt:lpstr>
      <vt:lpstr>Презентация PowerPoint</vt:lpstr>
      <vt:lpstr>Презентация PowerPoint</vt:lpstr>
      <vt:lpstr>Презентация PowerPoint</vt:lpstr>
      <vt:lpstr>Последствия радиации</vt:lpstr>
      <vt:lpstr>Будь активным участником экологических движений!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Экологические проблемы России</dc:title>
  <dc:creator>Нелюша</dc:creator>
  <cp:lastModifiedBy>Elena</cp:lastModifiedBy>
  <cp:revision>130</cp:revision>
  <dcterms:created xsi:type="dcterms:W3CDTF">2011-01-15T20:01:35Z</dcterms:created>
  <dcterms:modified xsi:type="dcterms:W3CDTF">2018-03-31T19:06:50Z</dcterms:modified>
</cp:coreProperties>
</file>