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89" r:id="rId2"/>
    <p:sldId id="256" r:id="rId3"/>
    <p:sldId id="257" r:id="rId4"/>
    <p:sldId id="258" r:id="rId5"/>
    <p:sldId id="260" r:id="rId6"/>
    <p:sldId id="261" r:id="rId7"/>
    <p:sldId id="262" r:id="rId8"/>
    <p:sldId id="259" r:id="rId9"/>
    <p:sldId id="263" r:id="rId10"/>
    <p:sldId id="264" r:id="rId11"/>
    <p:sldId id="265" r:id="rId12"/>
    <p:sldId id="266" r:id="rId13"/>
    <p:sldId id="267" r:id="rId14"/>
    <p:sldId id="268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8" r:id="rId24"/>
    <p:sldId id="287" r:id="rId25"/>
    <p:sldId id="286" r:id="rId26"/>
    <p:sldId id="270" r:id="rId27"/>
    <p:sldId id="290" r:id="rId28"/>
    <p:sldId id="291" r:id="rId29"/>
    <p:sldId id="292" r:id="rId30"/>
    <p:sldId id="271" r:id="rId31"/>
    <p:sldId id="272" r:id="rId32"/>
    <p:sldId id="281" r:id="rId33"/>
    <p:sldId id="282" r:id="rId34"/>
    <p:sldId id="283" r:id="rId35"/>
    <p:sldId id="284" r:id="rId36"/>
    <p:sldId id="285" r:id="rId37"/>
    <p:sldId id="269" r:id="rId3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E8B1032C-EA38-4F05-BA0D-38AFFFC7BED3}" styleName="Светлый стиль 3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1" autoAdjust="0"/>
    <p:restoredTop sz="94660"/>
  </p:normalViewPr>
  <p:slideViewPr>
    <p:cSldViewPr snapToGrid="0">
      <p:cViewPr varScale="1">
        <p:scale>
          <a:sx n="81" d="100"/>
          <a:sy n="81" d="100"/>
        </p:scale>
        <p:origin x="-84" y="-7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996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632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033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940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541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952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083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96478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9302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311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367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289695-F50E-45C1-A30A-7FC205D50DB5}" type="datetimeFigureOut">
              <a:rPr lang="ru-RU" smtClean="0"/>
              <a:t>30.03.2018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6D43E-5B77-47F6-92D6-765ACBB837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6974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slide" Target="slide2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1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slide" Target="slide28.xml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slide" Target="slide29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4.png"/><Relationship Id="rId7" Type="http://schemas.openxmlformats.org/officeDocument/2006/relationships/image" Target="../media/image56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slide" Target="slide30.xml"/><Relationship Id="rId5" Type="http://schemas.openxmlformats.org/officeDocument/2006/relationships/image" Target="../media/image55.png"/><Relationship Id="rId4" Type="http://schemas.openxmlformats.org/officeDocument/2006/relationships/slide" Target="slide2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png"/><Relationship Id="rId5" Type="http://schemas.openxmlformats.org/officeDocument/2006/relationships/slide" Target="slide35.xml"/><Relationship Id="rId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72.png"/><Relationship Id="rId18" Type="http://schemas.openxmlformats.org/officeDocument/2006/relationships/image" Target="../media/image77.png"/><Relationship Id="rId26" Type="http://schemas.openxmlformats.org/officeDocument/2006/relationships/image" Target="../media/image85.png"/><Relationship Id="rId3" Type="http://schemas.openxmlformats.org/officeDocument/2006/relationships/image" Target="../media/image62.jpeg"/><Relationship Id="rId21" Type="http://schemas.openxmlformats.org/officeDocument/2006/relationships/image" Target="../media/image80.png"/><Relationship Id="rId7" Type="http://schemas.openxmlformats.org/officeDocument/2006/relationships/image" Target="../media/image66.png"/><Relationship Id="rId12" Type="http://schemas.openxmlformats.org/officeDocument/2006/relationships/image" Target="../media/image71.png"/><Relationship Id="rId17" Type="http://schemas.openxmlformats.org/officeDocument/2006/relationships/image" Target="../media/image76.png"/><Relationship Id="rId25" Type="http://schemas.openxmlformats.org/officeDocument/2006/relationships/image" Target="../media/image84.png"/><Relationship Id="rId2" Type="http://schemas.openxmlformats.org/officeDocument/2006/relationships/image" Target="../media/image61.jpeg"/><Relationship Id="rId16" Type="http://schemas.openxmlformats.org/officeDocument/2006/relationships/image" Target="../media/image75.png"/><Relationship Id="rId20" Type="http://schemas.openxmlformats.org/officeDocument/2006/relationships/image" Target="../media/image79.png"/><Relationship Id="rId29" Type="http://schemas.openxmlformats.org/officeDocument/2006/relationships/image" Target="../media/image8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image" Target="../media/image70.png"/><Relationship Id="rId24" Type="http://schemas.openxmlformats.org/officeDocument/2006/relationships/image" Target="../media/image83.png"/><Relationship Id="rId5" Type="http://schemas.openxmlformats.org/officeDocument/2006/relationships/image" Target="../media/image64.png"/><Relationship Id="rId15" Type="http://schemas.openxmlformats.org/officeDocument/2006/relationships/image" Target="../media/image74.png"/><Relationship Id="rId23" Type="http://schemas.openxmlformats.org/officeDocument/2006/relationships/image" Target="../media/image82.png"/><Relationship Id="rId28" Type="http://schemas.openxmlformats.org/officeDocument/2006/relationships/image" Target="../media/image87.png"/><Relationship Id="rId10" Type="http://schemas.openxmlformats.org/officeDocument/2006/relationships/image" Target="../media/image69.png"/><Relationship Id="rId19" Type="http://schemas.openxmlformats.org/officeDocument/2006/relationships/image" Target="../media/image78.png"/><Relationship Id="rId31" Type="http://schemas.openxmlformats.org/officeDocument/2006/relationships/image" Target="../media/image90.jpeg"/><Relationship Id="rId4" Type="http://schemas.openxmlformats.org/officeDocument/2006/relationships/image" Target="../media/image63.gif"/><Relationship Id="rId9" Type="http://schemas.openxmlformats.org/officeDocument/2006/relationships/image" Target="../media/image68.png"/><Relationship Id="rId14" Type="http://schemas.openxmlformats.org/officeDocument/2006/relationships/image" Target="../media/image73.png"/><Relationship Id="rId22" Type="http://schemas.openxmlformats.org/officeDocument/2006/relationships/image" Target="../media/image81.png"/><Relationship Id="rId27" Type="http://schemas.openxmlformats.org/officeDocument/2006/relationships/image" Target="../media/image86.png"/><Relationship Id="rId30" Type="http://schemas.openxmlformats.org/officeDocument/2006/relationships/image" Target="../media/image8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13" Type="http://schemas.openxmlformats.org/officeDocument/2006/relationships/image" Target="../media/image102.png"/><Relationship Id="rId18" Type="http://schemas.openxmlformats.org/officeDocument/2006/relationships/image" Target="../media/image107.png"/><Relationship Id="rId26" Type="http://schemas.openxmlformats.org/officeDocument/2006/relationships/image" Target="../media/image115.png"/><Relationship Id="rId3" Type="http://schemas.openxmlformats.org/officeDocument/2006/relationships/image" Target="../media/image92.jpeg"/><Relationship Id="rId21" Type="http://schemas.openxmlformats.org/officeDocument/2006/relationships/image" Target="../media/image110.png"/><Relationship Id="rId7" Type="http://schemas.openxmlformats.org/officeDocument/2006/relationships/image" Target="../media/image96.png"/><Relationship Id="rId12" Type="http://schemas.openxmlformats.org/officeDocument/2006/relationships/image" Target="../media/image101.png"/><Relationship Id="rId17" Type="http://schemas.openxmlformats.org/officeDocument/2006/relationships/image" Target="../media/image106.png"/><Relationship Id="rId25" Type="http://schemas.openxmlformats.org/officeDocument/2006/relationships/image" Target="../media/image114.png"/><Relationship Id="rId2" Type="http://schemas.openxmlformats.org/officeDocument/2006/relationships/image" Target="../media/image91.jpeg"/><Relationship Id="rId16" Type="http://schemas.openxmlformats.org/officeDocument/2006/relationships/image" Target="../media/image105.png"/><Relationship Id="rId20" Type="http://schemas.openxmlformats.org/officeDocument/2006/relationships/image" Target="../media/image109.png"/><Relationship Id="rId29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11" Type="http://schemas.openxmlformats.org/officeDocument/2006/relationships/image" Target="../media/image100.png"/><Relationship Id="rId24" Type="http://schemas.openxmlformats.org/officeDocument/2006/relationships/image" Target="../media/image113.png"/><Relationship Id="rId5" Type="http://schemas.openxmlformats.org/officeDocument/2006/relationships/image" Target="../media/image94.png"/><Relationship Id="rId15" Type="http://schemas.openxmlformats.org/officeDocument/2006/relationships/image" Target="../media/image104.png"/><Relationship Id="rId23" Type="http://schemas.openxmlformats.org/officeDocument/2006/relationships/image" Target="../media/image112.png"/><Relationship Id="rId28" Type="http://schemas.openxmlformats.org/officeDocument/2006/relationships/image" Target="../media/image117.png"/><Relationship Id="rId10" Type="http://schemas.openxmlformats.org/officeDocument/2006/relationships/image" Target="../media/image99.png"/><Relationship Id="rId19" Type="http://schemas.openxmlformats.org/officeDocument/2006/relationships/image" Target="../media/image108.png"/><Relationship Id="rId31" Type="http://schemas.openxmlformats.org/officeDocument/2006/relationships/image" Target="../media/image120.jpeg"/><Relationship Id="rId4" Type="http://schemas.openxmlformats.org/officeDocument/2006/relationships/image" Target="../media/image93.png"/><Relationship Id="rId9" Type="http://schemas.openxmlformats.org/officeDocument/2006/relationships/image" Target="../media/image98.png"/><Relationship Id="rId14" Type="http://schemas.openxmlformats.org/officeDocument/2006/relationships/image" Target="../media/image103.png"/><Relationship Id="rId22" Type="http://schemas.openxmlformats.org/officeDocument/2006/relationships/image" Target="../media/image111.png"/><Relationship Id="rId27" Type="http://schemas.openxmlformats.org/officeDocument/2006/relationships/image" Target="../media/image116.png"/><Relationship Id="rId30" Type="http://schemas.openxmlformats.org/officeDocument/2006/relationships/image" Target="../media/image1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png"/><Relationship Id="rId13" Type="http://schemas.openxmlformats.org/officeDocument/2006/relationships/image" Target="../media/image134.png"/><Relationship Id="rId18" Type="http://schemas.openxmlformats.org/officeDocument/2006/relationships/image" Target="../media/image139.png"/><Relationship Id="rId3" Type="http://schemas.openxmlformats.org/officeDocument/2006/relationships/image" Target="../media/image124.gif"/><Relationship Id="rId7" Type="http://schemas.openxmlformats.org/officeDocument/2006/relationships/image" Target="../media/image128.png"/><Relationship Id="rId12" Type="http://schemas.openxmlformats.org/officeDocument/2006/relationships/image" Target="../media/image133.png"/><Relationship Id="rId17" Type="http://schemas.openxmlformats.org/officeDocument/2006/relationships/image" Target="../media/image138.png"/><Relationship Id="rId2" Type="http://schemas.openxmlformats.org/officeDocument/2006/relationships/image" Target="../media/image123.png"/><Relationship Id="rId16" Type="http://schemas.openxmlformats.org/officeDocument/2006/relationships/image" Target="../media/image1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7.png"/><Relationship Id="rId11" Type="http://schemas.openxmlformats.org/officeDocument/2006/relationships/image" Target="../media/image132.jpeg"/><Relationship Id="rId5" Type="http://schemas.openxmlformats.org/officeDocument/2006/relationships/image" Target="../media/image126.png"/><Relationship Id="rId15" Type="http://schemas.openxmlformats.org/officeDocument/2006/relationships/image" Target="../media/image136.jpeg"/><Relationship Id="rId10" Type="http://schemas.openxmlformats.org/officeDocument/2006/relationships/image" Target="../media/image131.png"/><Relationship Id="rId4" Type="http://schemas.openxmlformats.org/officeDocument/2006/relationships/image" Target="../media/image125.jpg"/><Relationship Id="rId9" Type="http://schemas.openxmlformats.org/officeDocument/2006/relationships/image" Target="../media/image130.png"/><Relationship Id="rId14" Type="http://schemas.openxmlformats.org/officeDocument/2006/relationships/image" Target="../media/image13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6.png"/><Relationship Id="rId13" Type="http://schemas.openxmlformats.org/officeDocument/2006/relationships/image" Target="../media/image151.png"/><Relationship Id="rId3" Type="http://schemas.openxmlformats.org/officeDocument/2006/relationships/image" Target="../media/image141.jpg"/><Relationship Id="rId7" Type="http://schemas.openxmlformats.org/officeDocument/2006/relationships/image" Target="../media/image145.png"/><Relationship Id="rId12" Type="http://schemas.openxmlformats.org/officeDocument/2006/relationships/image" Target="../media/image150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4.jpg"/><Relationship Id="rId11" Type="http://schemas.openxmlformats.org/officeDocument/2006/relationships/image" Target="../media/image149.png"/><Relationship Id="rId5" Type="http://schemas.openxmlformats.org/officeDocument/2006/relationships/image" Target="../media/image143.png"/><Relationship Id="rId15" Type="http://schemas.openxmlformats.org/officeDocument/2006/relationships/image" Target="../media/image153.png"/><Relationship Id="rId10" Type="http://schemas.openxmlformats.org/officeDocument/2006/relationships/image" Target="../media/image148.png"/><Relationship Id="rId4" Type="http://schemas.openxmlformats.org/officeDocument/2006/relationships/image" Target="../media/image142.jpeg"/><Relationship Id="rId9" Type="http://schemas.openxmlformats.org/officeDocument/2006/relationships/image" Target="../media/image147.png"/><Relationship Id="rId14" Type="http://schemas.openxmlformats.org/officeDocument/2006/relationships/image" Target="../media/image15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9.png"/><Relationship Id="rId13" Type="http://schemas.openxmlformats.org/officeDocument/2006/relationships/image" Target="../media/image164.png"/><Relationship Id="rId3" Type="http://schemas.openxmlformats.org/officeDocument/2006/relationships/image" Target="../media/image155.gif"/><Relationship Id="rId7" Type="http://schemas.openxmlformats.org/officeDocument/2006/relationships/image" Target="../media/image158.png"/><Relationship Id="rId12" Type="http://schemas.openxmlformats.org/officeDocument/2006/relationships/image" Target="../media/image163.png"/><Relationship Id="rId2" Type="http://schemas.openxmlformats.org/officeDocument/2006/relationships/image" Target="../media/image154.png"/><Relationship Id="rId16" Type="http://schemas.openxmlformats.org/officeDocument/2006/relationships/image" Target="../media/image1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7.jpg"/><Relationship Id="rId11" Type="http://schemas.openxmlformats.org/officeDocument/2006/relationships/image" Target="../media/image162.png"/><Relationship Id="rId5" Type="http://schemas.openxmlformats.org/officeDocument/2006/relationships/image" Target="../media/image125.jpg"/><Relationship Id="rId15" Type="http://schemas.openxmlformats.org/officeDocument/2006/relationships/image" Target="../media/image166.png"/><Relationship Id="rId10" Type="http://schemas.openxmlformats.org/officeDocument/2006/relationships/image" Target="../media/image161.png"/><Relationship Id="rId4" Type="http://schemas.openxmlformats.org/officeDocument/2006/relationships/image" Target="../media/image156.jpeg"/><Relationship Id="rId9" Type="http://schemas.openxmlformats.org/officeDocument/2006/relationships/image" Target="../media/image160.png"/><Relationship Id="rId14" Type="http://schemas.openxmlformats.org/officeDocument/2006/relationships/image" Target="../media/image16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png"/><Relationship Id="rId13" Type="http://schemas.openxmlformats.org/officeDocument/2006/relationships/image" Target="../media/image178.png"/><Relationship Id="rId3" Type="http://schemas.openxmlformats.org/officeDocument/2006/relationships/image" Target="../media/image168.png"/><Relationship Id="rId7" Type="http://schemas.openxmlformats.org/officeDocument/2006/relationships/image" Target="../media/image172.png"/><Relationship Id="rId12" Type="http://schemas.openxmlformats.org/officeDocument/2006/relationships/image" Target="../media/image177.png"/><Relationship Id="rId2" Type="http://schemas.openxmlformats.org/officeDocument/2006/relationships/image" Target="../media/image154.png"/><Relationship Id="rId16" Type="http://schemas.openxmlformats.org/officeDocument/2006/relationships/image" Target="../media/image18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1.jpg"/><Relationship Id="rId11" Type="http://schemas.openxmlformats.org/officeDocument/2006/relationships/image" Target="../media/image176.png"/><Relationship Id="rId5" Type="http://schemas.openxmlformats.org/officeDocument/2006/relationships/image" Target="../media/image170.jpeg"/><Relationship Id="rId15" Type="http://schemas.openxmlformats.org/officeDocument/2006/relationships/image" Target="../media/image180.png"/><Relationship Id="rId10" Type="http://schemas.openxmlformats.org/officeDocument/2006/relationships/image" Target="../media/image175.png"/><Relationship Id="rId4" Type="http://schemas.openxmlformats.org/officeDocument/2006/relationships/image" Target="../media/image169.jpeg"/><Relationship Id="rId9" Type="http://schemas.openxmlformats.org/officeDocument/2006/relationships/image" Target="../media/image174.png"/><Relationship Id="rId14" Type="http://schemas.openxmlformats.org/officeDocument/2006/relationships/image" Target="../media/image17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7.png"/><Relationship Id="rId13" Type="http://schemas.openxmlformats.org/officeDocument/2006/relationships/image" Target="../media/image192.png"/><Relationship Id="rId3" Type="http://schemas.openxmlformats.org/officeDocument/2006/relationships/image" Target="../media/image182.png"/><Relationship Id="rId7" Type="http://schemas.openxmlformats.org/officeDocument/2006/relationships/image" Target="../media/image186.png"/><Relationship Id="rId12" Type="http://schemas.openxmlformats.org/officeDocument/2006/relationships/image" Target="../media/image191.png"/><Relationship Id="rId17" Type="http://schemas.openxmlformats.org/officeDocument/2006/relationships/image" Target="../media/image196.png"/><Relationship Id="rId2" Type="http://schemas.openxmlformats.org/officeDocument/2006/relationships/image" Target="../media/image154.png"/><Relationship Id="rId16" Type="http://schemas.openxmlformats.org/officeDocument/2006/relationships/image" Target="../media/image19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5.jpg"/><Relationship Id="rId11" Type="http://schemas.openxmlformats.org/officeDocument/2006/relationships/image" Target="../media/image190.png"/><Relationship Id="rId5" Type="http://schemas.openxmlformats.org/officeDocument/2006/relationships/image" Target="../media/image184.jpg"/><Relationship Id="rId15" Type="http://schemas.openxmlformats.org/officeDocument/2006/relationships/image" Target="../media/image194.png"/><Relationship Id="rId10" Type="http://schemas.openxmlformats.org/officeDocument/2006/relationships/image" Target="../media/image189.png"/><Relationship Id="rId4" Type="http://schemas.openxmlformats.org/officeDocument/2006/relationships/image" Target="../media/image183.png"/><Relationship Id="rId9" Type="http://schemas.openxmlformats.org/officeDocument/2006/relationships/image" Target="../media/image188.png"/><Relationship Id="rId14" Type="http://schemas.openxmlformats.org/officeDocument/2006/relationships/image" Target="../media/image19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3.png"/><Relationship Id="rId3" Type="http://schemas.openxmlformats.org/officeDocument/2006/relationships/image" Target="../media/image198.png"/><Relationship Id="rId7" Type="http://schemas.openxmlformats.org/officeDocument/2006/relationships/image" Target="../media/image202.png"/><Relationship Id="rId2" Type="http://schemas.openxmlformats.org/officeDocument/2006/relationships/image" Target="../media/image1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1.png"/><Relationship Id="rId5" Type="http://schemas.openxmlformats.org/officeDocument/2006/relationships/image" Target="../media/image200.png"/><Relationship Id="rId4" Type="http://schemas.openxmlformats.org/officeDocument/2006/relationships/image" Target="../media/image199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0.png"/><Relationship Id="rId13" Type="http://schemas.openxmlformats.org/officeDocument/2006/relationships/image" Target="../media/image215.png"/><Relationship Id="rId18" Type="http://schemas.openxmlformats.org/officeDocument/2006/relationships/image" Target="../media/image220.png"/><Relationship Id="rId3" Type="http://schemas.openxmlformats.org/officeDocument/2006/relationships/image" Target="../media/image205.png"/><Relationship Id="rId7" Type="http://schemas.openxmlformats.org/officeDocument/2006/relationships/image" Target="../media/image209.png"/><Relationship Id="rId12" Type="http://schemas.openxmlformats.org/officeDocument/2006/relationships/image" Target="../media/image214.png"/><Relationship Id="rId17" Type="http://schemas.openxmlformats.org/officeDocument/2006/relationships/image" Target="../media/image219.png"/><Relationship Id="rId2" Type="http://schemas.openxmlformats.org/officeDocument/2006/relationships/image" Target="../media/image204.png"/><Relationship Id="rId16" Type="http://schemas.openxmlformats.org/officeDocument/2006/relationships/image" Target="../media/image2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8.png"/><Relationship Id="rId11" Type="http://schemas.openxmlformats.org/officeDocument/2006/relationships/image" Target="../media/image213.png"/><Relationship Id="rId5" Type="http://schemas.openxmlformats.org/officeDocument/2006/relationships/image" Target="../media/image207.png"/><Relationship Id="rId15" Type="http://schemas.openxmlformats.org/officeDocument/2006/relationships/image" Target="../media/image217.png"/><Relationship Id="rId10" Type="http://schemas.openxmlformats.org/officeDocument/2006/relationships/image" Target="../media/image212.png"/><Relationship Id="rId4" Type="http://schemas.openxmlformats.org/officeDocument/2006/relationships/image" Target="../media/image206.png"/><Relationship Id="rId9" Type="http://schemas.openxmlformats.org/officeDocument/2006/relationships/image" Target="../media/image211.png"/><Relationship Id="rId14" Type="http://schemas.openxmlformats.org/officeDocument/2006/relationships/image" Target="../media/image21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221.png"/><Relationship Id="rId4" Type="http://schemas.openxmlformats.org/officeDocument/2006/relationships/slide" Target="slide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5" Type="http://schemas.openxmlformats.org/officeDocument/2006/relationships/slide" Target="slide3.xml"/><Relationship Id="rId4" Type="http://schemas.openxmlformats.org/officeDocument/2006/relationships/image" Target="../media/image22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wmv"/><Relationship Id="rId1" Type="http://schemas.microsoft.com/office/2007/relationships/media" Target="../media/media3.wmv"/><Relationship Id="rId5" Type="http://schemas.openxmlformats.org/officeDocument/2006/relationships/slide" Target="slide6.xml"/><Relationship Id="rId4" Type="http://schemas.openxmlformats.org/officeDocument/2006/relationships/image" Target="../media/image22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wmv"/><Relationship Id="rId1" Type="http://schemas.microsoft.com/office/2007/relationships/media" Target="../media/media4.wmv"/><Relationship Id="rId5" Type="http://schemas.openxmlformats.org/officeDocument/2006/relationships/image" Target="../media/image224.png"/><Relationship Id="rId4" Type="http://schemas.openxmlformats.org/officeDocument/2006/relationships/slide" Target="slide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5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7.png"/><Relationship Id="rId4" Type="http://schemas.openxmlformats.org/officeDocument/2006/relationships/image" Target="../media/image22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9.png"/><Relationship Id="rId2" Type="http://schemas.openxmlformats.org/officeDocument/2006/relationships/image" Target="../media/image228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1.png"/><Relationship Id="rId2" Type="http://schemas.openxmlformats.org/officeDocument/2006/relationships/image" Target="../media/image23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3.jpg"/><Relationship Id="rId2" Type="http://schemas.openxmlformats.org/officeDocument/2006/relationships/image" Target="../media/image2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5.png"/><Relationship Id="rId2" Type="http://schemas.openxmlformats.org/officeDocument/2006/relationships/image" Target="../media/image234.jpg"/><Relationship Id="rId1" Type="http://schemas.openxmlformats.org/officeDocument/2006/relationships/slideLayout" Target="../slideLayouts/slideLayout7.xml"/><Relationship Id="rId4" Type="http://schemas.openxmlformats.org/officeDocument/2006/relationships/slide" Target="slide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7.png"/><Relationship Id="rId2" Type="http://schemas.openxmlformats.org/officeDocument/2006/relationships/image" Target="../media/image23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8.png"/><Relationship Id="rId4" Type="http://schemas.openxmlformats.org/officeDocument/2006/relationships/slide" Target="slide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0.png"/><Relationship Id="rId2" Type="http://schemas.openxmlformats.org/officeDocument/2006/relationships/image" Target="../media/image239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2.png"/><Relationship Id="rId2" Type="http://schemas.openxmlformats.org/officeDocument/2006/relationships/image" Target="../media/image2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3.png"/><Relationship Id="rId4" Type="http://schemas.openxmlformats.org/officeDocument/2006/relationships/slide" Target="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1705" y="1557466"/>
            <a:ext cx="7523116" cy="14570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042" y="4755928"/>
            <a:ext cx="9851990" cy="1377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53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19894" y="3077804"/>
            <a:ext cx="55175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470" y="2635641"/>
            <a:ext cx="2241386" cy="190893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916" y="854987"/>
            <a:ext cx="2130236" cy="547023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86" y="851583"/>
            <a:ext cx="2286002" cy="54357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9504" y="20097"/>
            <a:ext cx="10516511" cy="172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921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199" y="2369854"/>
            <a:ext cx="2713254" cy="197327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777" y="1540048"/>
            <a:ext cx="3191359" cy="44964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85" y="1540048"/>
            <a:ext cx="2959536" cy="447984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1209" y="58185"/>
            <a:ext cx="10516511" cy="1609483"/>
          </a:xfrm>
          <a:prstGeom prst="rect">
            <a:avLst/>
          </a:prstGeom>
        </p:spPr>
      </p:pic>
      <p:grpSp>
        <p:nvGrpSpPr>
          <p:cNvPr id="2" name="Группа 1"/>
          <p:cNvGrpSpPr/>
          <p:nvPr/>
        </p:nvGrpSpPr>
        <p:grpSpPr>
          <a:xfrm>
            <a:off x="5294667" y="4683896"/>
            <a:ext cx="1633870" cy="1332937"/>
            <a:chOff x="5294667" y="4683896"/>
            <a:chExt cx="1633870" cy="1332937"/>
          </a:xfrm>
        </p:grpSpPr>
        <p:sp>
          <p:nvSpPr>
            <p:cNvPr id="8" name="Овал 7"/>
            <p:cNvSpPr/>
            <p:nvPr/>
          </p:nvSpPr>
          <p:spPr>
            <a:xfrm>
              <a:off x="5437118" y="4683896"/>
              <a:ext cx="1348967" cy="133293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9" name="Рисунок 8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294667" y="4973079"/>
              <a:ext cx="1633870" cy="859611"/>
            </a:xfrm>
            <a:prstGeom prst="rect">
              <a:avLst/>
            </a:prstGeom>
          </p:spPr>
        </p:pic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395" y="5715143"/>
            <a:ext cx="698413" cy="2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9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51" y="4483450"/>
            <a:ext cx="3015606" cy="113306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777" y="2692114"/>
            <a:ext cx="2882249" cy="106891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777" y="4475129"/>
            <a:ext cx="3208586" cy="11330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9746" y="4461791"/>
            <a:ext cx="1163272" cy="119599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1363" y="2692114"/>
            <a:ext cx="1881647" cy="110444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751" y="0"/>
            <a:ext cx="10516511" cy="167044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751" y="2692113"/>
            <a:ext cx="2949440" cy="1026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82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517" y="2081992"/>
            <a:ext cx="2753590" cy="11562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466198"/>
            <a:ext cx="3079173" cy="129598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892031"/>
            <a:ext cx="4135580" cy="12493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3980" y="2081992"/>
            <a:ext cx="1345853" cy="11633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8352" y="4910576"/>
            <a:ext cx="1108043" cy="113428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7101" y="3487464"/>
            <a:ext cx="997993" cy="112706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3938" y="0"/>
            <a:ext cx="10516511" cy="160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362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249" y="2423116"/>
            <a:ext cx="1348131" cy="353111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304" y="2423116"/>
            <a:ext cx="5070359" cy="18889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5388" y="53788"/>
            <a:ext cx="10516511" cy="1609483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2836918" y="4625347"/>
            <a:ext cx="3566469" cy="2927071"/>
            <a:chOff x="2836918" y="4625347"/>
            <a:chExt cx="3566469" cy="2927071"/>
          </a:xfrm>
        </p:grpSpPr>
        <p:grpSp>
          <p:nvGrpSpPr>
            <p:cNvPr id="9" name="Группа 8"/>
            <p:cNvGrpSpPr/>
            <p:nvPr/>
          </p:nvGrpSpPr>
          <p:grpSpPr>
            <a:xfrm>
              <a:off x="2836918" y="4625347"/>
              <a:ext cx="3566469" cy="1089891"/>
              <a:chOff x="2836918" y="4625347"/>
              <a:chExt cx="3566469" cy="1089891"/>
            </a:xfrm>
          </p:grpSpPr>
          <p:sp>
            <p:nvSpPr>
              <p:cNvPr id="4" name="Овал 3"/>
              <p:cNvSpPr/>
              <p:nvPr/>
            </p:nvSpPr>
            <p:spPr>
              <a:xfrm>
                <a:off x="2899264" y="4625347"/>
                <a:ext cx="2244437" cy="1089891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pic>
            <p:nvPicPr>
              <p:cNvPr id="7" name="Рисунок 6">
                <a:hlinkClick r:id="rId5" action="ppaction://hlinksldjump"/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36918" y="4802832"/>
                <a:ext cx="3566469" cy="859611"/>
              </a:xfrm>
              <a:prstGeom prst="rect">
                <a:avLst/>
              </a:prstGeom>
            </p:spPr>
          </p:pic>
        </p:grpSp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981561">
              <a:off x="4187724" y="5266704"/>
              <a:ext cx="698413" cy="22857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9593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7460" y="1345294"/>
            <a:ext cx="2265340" cy="42340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635" y="1345475"/>
            <a:ext cx="1999129" cy="42338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291" y="2061137"/>
            <a:ext cx="2579039" cy="309789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7170" y="22347"/>
            <a:ext cx="10516511" cy="1322947"/>
          </a:xfrm>
          <a:prstGeom prst="rect">
            <a:avLst/>
          </a:prstGeom>
        </p:spPr>
      </p:pic>
      <p:grpSp>
        <p:nvGrpSpPr>
          <p:cNvPr id="8" name="Группа 7"/>
          <p:cNvGrpSpPr/>
          <p:nvPr/>
        </p:nvGrpSpPr>
        <p:grpSpPr>
          <a:xfrm>
            <a:off x="12192000" y="5273025"/>
            <a:ext cx="1718704" cy="1293076"/>
            <a:chOff x="5309943" y="5276325"/>
            <a:chExt cx="2036240" cy="1531976"/>
          </a:xfrm>
        </p:grpSpPr>
        <p:sp>
          <p:nvSpPr>
            <p:cNvPr id="2" name="Овал 1"/>
            <p:cNvSpPr/>
            <p:nvPr/>
          </p:nvSpPr>
          <p:spPr>
            <a:xfrm>
              <a:off x="5424054" y="5276325"/>
              <a:ext cx="1724891" cy="15319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" name="Рисунок 4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309943" y="5734918"/>
              <a:ext cx="2036240" cy="7498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439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058 -0.18495 L 0.07058 -0.18425 C 0.06953 -0.19861 0.06862 -0.21226 0.06745 -0.22662 C 0.06732 -0.22777 0.06693 -0.22986 0.06654 -0.23101 C 0.06602 -0.23287 0.06524 -0.23402 0.06446 -0.23611 C 0.0642 -0.2375 0.06328 -0.24444 0.06263 -0.24652 C 0.06198 -0.24861 0.06133 -0.24953 0.06068 -0.25162 C 0.06029 -0.2537 0.0599 -0.25578 0.05964 -0.25717 C 0.05912 -0.26041 0.05834 -0.26342 0.05755 -0.26666 C 0.05729 -0.26828 0.0569 -0.26967 0.05677 -0.27152 L 0.05378 -0.29027 C 0.05339 -0.29236 0.05326 -0.29444 0.05274 -0.29652 C 0.05248 -0.29768 0.05209 -0.29953 0.0517 -0.30069 C 0.04922 -0.31574 0.05144 -0.30925 0.04779 -0.31782 C 0.04584 -0.33078 0.04818 -0.31782 0.04479 -0.3287 C 0.04401 -0.33194 0.04349 -0.33657 0.04297 -0.33958 C 0.04167 -0.34537 0.04076 -0.34791 0.03894 -0.3537 C 0.03867 -0.35694 0.03854 -0.35995 0.03789 -0.36319 C 0.03789 -0.3625 0.03555 -0.37453 0.03503 -0.37662 C 0.03503 -0.37638 0.03308 -0.38611 0.03308 -0.38588 C 0.03099 -0.39236 0.03034 -0.39444 0.02917 -0.40162 C 0.02852 -0.40578 0.02813 -0.41018 0.02722 -0.41388 C 0.02696 -0.4155 0.02657 -0.41713 0.02617 -0.41851 C 0.02591 -0.4206 0.02578 -0.42268 0.02513 -0.42476 C 0.02474 -0.42685 0.02383 -0.42893 0.02331 -0.43101 C 0.02045 -0.44259 0.02435 -0.43263 0.02032 -0.44213 C 0.01758 -0.45972 0.02149 -0.43796 0.01745 -0.453 C 0.0168 -0.45463 0.01693 -0.45717 0.01641 -0.45879 C 0.01589 -0.46088 0.01498 -0.4618 0.01446 -0.46342 C 0.01407 -0.46504 0.01394 -0.46713 0.01341 -0.46851 C 0.01289 -0.47013 0.01211 -0.47129 0.01159 -0.47291 C 0.01055 -0.47546 0.00938 -0.478 0.0086 -0.48055 C 0.00808 -0.48217 0.00808 -0.48379 0.00755 -0.48518 C 0.00638 -0.48842 0.00495 -0.49166 0.00365 -0.49467 L 0.0017 -0.4993 C 0.0013 -0.50138 0.0013 -0.50347 0.00065 -0.50555 C -0.00039 -0.50879 -0.00221 -0.51134 -0.00325 -0.51504 C -0.0039 -0.51666 -0.00442 -0.51921 -0.00521 -0.52083 C -0.00573 -0.52291 -0.00664 -0.52384 -0.00729 -0.52546 C -0.00859 -0.52963 -0.00924 -0.53425 -0.01106 -0.53796 C -0.01211 -0.54004 -0.01328 -0.54213 -0.01406 -0.54421 C -0.01562 -0.54838 -0.01588 -0.55347 -0.01797 -0.55671 C -0.01901 -0.55833 -0.02018 -0.55972 -0.02083 -0.56134 C -0.02252 -0.56504 -0.02304 -0.57013 -0.02487 -0.57384 C -0.02591 -0.57592 -0.02682 -0.57754 -0.02773 -0.58009 C -0.02864 -0.58171 -0.0289 -0.58425 -0.02981 -0.58634 C -0.0306 -0.58796 -0.0319 -0.58888 -0.03281 -0.59074 C -0.03359 -0.59259 -0.03398 -0.5949 -0.03463 -0.59699 C -0.04323 -0.61805 -0.03255 -0.59004 -0.04049 -0.60833 C -0.0414 -0.60972 -0.04166 -0.6125 -0.04258 -0.61388 C -0.04336 -0.61597 -0.04466 -0.61713 -0.04557 -0.61875 C -0.05169 -0.63125 -0.04674 -0.625 -0.05234 -0.63101 C -0.05729 -0.64351 -0.05091 -0.62916 -0.05729 -0.64143 C -0.05794 -0.64166 -0.05846 -0.64351 -0.05924 -0.6456 C -0.06015 -0.64768 -0.06133 -0.64791 -0.06224 -0.64976 C -0.06302 -0.65185 -0.06341 -0.65393 -0.06419 -0.65416 C -0.06497 -0.65601 -0.06614 -0.65787 -0.06705 -0.65995 C -0.0681 -0.66088 -0.06914 -0.66296 -0.07005 -0.66504 C -0.0707 -0.66666 -0.07135 -0.66828 -0.072 -0.67037 C -0.07291 -0.67245 -0.07409 -0.67268 -0.075 -0.67453 C -0.07604 -0.67662 -0.07695 -0.6787 -0.07786 -0.68078 C -0.07877 -0.68287 -0.07995 -0.68356 -0.08086 -0.68518 C -0.08177 -0.68726 -0.0819 -0.68981 -0.08281 -0.69143 C -0.08476 -0.69537 -0.0875 -0.6993 -0.08971 -0.70231 C -0.09062 -0.70393 -0.09179 -0.70555 -0.09258 -0.70763 C -0.09492 -0.7118 -0.0957 -0.71388 -0.09856 -0.71782 C -0.09974 -0.7199 -0.1013 -0.72083 -0.10247 -0.72245 C -0.1039 -0.72453 -0.10495 -0.72685 -0.10638 -0.7287 C -0.11015 -0.73356 -0.11432 -0.73796 -0.11823 -0.74328 C -0.1194 -0.74421 -0.1207 -0.74629 -0.12213 -0.74745 C -0.12539 -0.75046 -0.12877 -0.75347 -0.1319 -0.75671 C -0.1332 -0.75879 -0.13437 -0.75995 -0.1358 -0.7618 C -0.1375 -0.76296 -0.13919 -0.76319 -0.14088 -0.76481 C -0.14245 -0.76597 -0.14388 -0.76805 -0.1457 -0.76898 C -0.14896 -0.77129 -0.15273 -0.77222 -0.15547 -0.77523 C -0.16432 -0.78588 -0.15351 -0.77361 -0.16927 -0.78611 C -0.17903 -0.79421 -0.16679 -0.78449 -0.17812 -0.79259 C -0.17942 -0.79351 -0.18073 -0.79467 -0.18203 -0.7956 C -0.18528 -0.79768 -0.18867 -0.7993 -0.19192 -0.80185 C -0.19323 -0.803 -0.1944 -0.80393 -0.19583 -0.80486 C -0.20976 -0.81435 -0.20104 -0.8081 -0.21159 -0.81435 C -0.21575 -0.81643 -0.21771 -0.81851 -0.22239 -0.8206 C -0.22435 -0.82106 -0.22617 -0.82106 -0.22825 -0.82268 C -0.24231 -0.82708 -0.22825 -0.82268 -0.24101 -0.828 C -0.25208 -0.83287 -0.25455 -0.83287 -0.26549 -0.83611 C -0.26718 -0.83703 -0.26875 -0.83842 -0.27057 -0.83888 C -0.27422 -0.8405 -0.28346 -0.84166 -0.2862 -0.84189 L -0.30195 -0.8449 C -0.31536 -0.84398 -0.32877 -0.84375 -0.34218 -0.84189 C -0.34726 -0.84166 -0.35208 -0.83888 -0.3569 -0.83726 C -0.3595 -0.83634 -0.36224 -0.83611 -0.36484 -0.83425 C -0.37161 -0.83125 -0.38099 -0.82361 -0.38737 -0.81759 C -0.39036 -0.81435 -0.4 -0.79976 -0.40117 -0.79884 C -0.40208 -0.79722 -0.40325 -0.79675 -0.40416 -0.7956 C -0.40976 -0.78796 -0.40651 -0.79143 -0.41106 -0.78356 C -0.41224 -0.78078 -0.4138 -0.77939 -0.41497 -0.77731 C -0.41614 -0.7743 -0.41679 -0.77152 -0.41771 -0.76898 C -0.42383 -0.75578 -0.42383 -0.76296 -0.4289 -0.74004 C -0.43047 -0.73078 -0.43359 -0.71643 -0.4345 -0.70856 C -0.43528 -0.70347 -0.43593 -0.69722 -0.43659 -0.69143 C -0.43724 -0.68472 -0.43698 -0.67662 -0.43841 -0.67037 L -0.44036 -0.66041 C -0.44062 -0.65601 -0.44245 -0.62963 -0.44245 -0.62638 C -0.44231 -0.61759 -0.4414 -0.58588 -0.43945 -0.56921 C -0.43854 -0.56134 -0.43763 -0.55347 -0.43659 -0.54583 C -0.4362 -0.54421 -0.4358 -0.54259 -0.43554 -0.54097 C -0.43476 -0.5375 -0.43437 -0.53379 -0.43359 -0.53055 C -0.43268 -0.52662 -0.43151 -0.52291 -0.43047 -0.51967 C -0.42135 -0.48263 -0.43333 -0.52754 -0.42461 -0.49791 C -0.42422 -0.49513 -0.42343 -0.49259 -0.42278 -0.49004 C -0.42187 -0.48726 -0.4207 -0.48518 -0.41979 -0.48217 C -0.41901 -0.47963 -0.41862 -0.47685 -0.41771 -0.4743 C -0.41653 -0.4706 -0.41497 -0.46759 -0.41393 -0.46342 C -0.41302 -0.46088 -0.41276 -0.45717 -0.41185 -0.45463 C -0.41146 -0.45138 -0.40989 -0.4493 -0.40911 -0.44675 C -0.40807 -0.44351 -0.40794 -0.4405 -0.40703 -0.43726 C -0.40586 -0.43263 -0.40429 -0.428 -0.40312 -0.42338 C -0.40234 -0.42013 -0.40195 -0.41713 -0.40117 -0.41388 C -0.39883 -0.40578 -0.39752 -0.403 -0.39427 -0.39537 C -0.39362 -0.39236 -0.39323 -0.38819 -0.39218 -0.38495 C -0.38919 -0.37361 -0.38737 -0.37361 -0.38346 -0.36435 C -0.38164 -0.36111 -0.37877 -0.35277 -0.37656 -0.34884 C -0.37435 -0.3449 -0.37187 -0.34166 -0.36966 -0.33819 C -0.36836 -0.33541 -0.36731 -0.3324 -0.36575 -0.33009 C -0.34205 -0.29537 -0.36302 -0.32777 -0.35299 -0.31458 C -0.35221 -0.31365 -0.35182 -0.3125 -0.35104 -0.31157 C -0.34674 -0.30625 -0.34258 -0.30162 -0.33828 -0.29652 C -0.33672 -0.29444 -0.33502 -0.29236 -0.33333 -0.29027 C -0.33333 -0.28958 -0.32552 -0.28078 -0.32552 -0.28078 C -0.32317 -0.27893 -0.32083 -0.27777 -0.31862 -0.27592 C -0.31731 -0.275 -0.31601 -0.27384 -0.31471 -0.27268 C -0.31302 -0.27175 -0.31146 -0.27083 -0.30976 -0.26967 C -0.30846 -0.26875 -0.30716 -0.26736 -0.30586 -0.26666 C -0.30325 -0.26527 -0.30052 -0.26435 -0.29791 -0.26342 C -0.29466 -0.26226 -0.29153 -0.26134 -0.28815 -0.26041 C -0.28125 -0.25833 -0.28489 -0.25925 -0.27734 -0.25717 C -0.27239 -0.25833 -0.26745 -0.25902 -0.26263 -0.26041 C -0.26159 -0.26111 -0.26054 -0.26111 -0.25963 -0.26203 C -0.25625 -0.2662 -0.25234 -0.26944 -0.24987 -0.27453 C -0.24544 -0.28402 -0.24778 -0.2787 -0.24297 -0.29027 C -0.24231 -0.29143 -0.24166 -0.29328 -0.24101 -0.29444 C -0.23646 -0.30694 -0.23854 -0.30185 -0.23515 -0.30995 C -0.23476 -0.31157 -0.23463 -0.31319 -0.23411 -0.31458 C -0.23268 -0.31967 -0.2319 -0.32037 -0.23125 -0.32569 C -0.23034 -0.33125 -0.22955 -0.34236 -0.22916 -0.34745 C -0.22981 -0.37245 -0.23021 -0.39861 -0.23125 -0.42338 C -0.23125 -0.42476 -0.2319 -0.42638 -0.23203 -0.428 C -0.23268 -0.43171 -0.23268 -0.43518 -0.23307 -0.43888 C -0.23411 -0.44629 -0.23711 -0.45879 -0.23893 -0.46504 L -0.24401 -0.48055 C -0.24453 -0.48263 -0.24544 -0.48472 -0.24583 -0.4868 C -0.24661 -0.48935 -0.247 -0.49213 -0.24791 -0.49467 C -0.2487 -0.49675 -0.25 -0.49838 -0.25091 -0.50092 C -0.25169 -0.50347 -0.25208 -0.50625 -0.25273 -0.50879 C -0.25403 -0.51296 -0.25521 -0.51713 -0.25677 -0.52083 C -0.25898 -0.52708 -0.26185 -0.53171 -0.26367 -0.53796 C -0.26862 -0.55671 -0.26406 -0.54166 -0.27057 -0.55833 C -0.27383 -0.56713 -0.27708 -0.57592 -0.28034 -0.58449 C -0.28164 -0.58842 -0.28255 -0.59213 -0.28411 -0.59537 C -0.28593 -0.59838 -0.28763 -0.60138 -0.28919 -0.60463 C -0.29062 -0.60763 -0.29153 -0.61134 -0.2931 -0.61388 C -0.29843 -0.6243 -0.30403 -0.63356 -0.30976 -0.64351 C -0.30976 -0.64351 -0.31562 -0.65393 -0.31562 -0.65254 C -0.31836 -0.65787 -0.32057 -0.66203 -0.32343 -0.66504 C -0.32578 -0.66828 -0.32812 -0.67037 -0.33034 -0.67291 C -0.33971 -0.68472 -0.34453 -0.69305 -0.35495 -0.70231 C -0.35989 -0.70763 -0.36497 -0.71157 -0.36966 -0.7162 C -0.372 -0.71898 -0.37422 -0.72199 -0.37656 -0.72407 C -0.38255 -0.73078 -0.38672 -0.73287 -0.39323 -0.73796 C -0.40078 -0.74421 -0.40481 -0.75046 -0.41393 -0.75347 C -0.41497 -0.75393 -0.43659 -0.76296 -0.44245 -0.76481 C -0.44622 -0.76597 -0.45534 -0.76689 -0.45911 -0.76805 C -0.48229 -0.77314 -0.45885 -0.77013 -0.49153 -0.77222 C -0.5 -0.77152 -0.50859 -0.77152 -0.51705 -0.77106 C -0.52291 -0.77013 -0.52877 -0.76898 -0.53463 -0.76805 C -0.53776 -0.76689 -0.54062 -0.76689 -0.54362 -0.76597 C -0.55273 -0.76412 -0.55872 -0.76388 -0.56718 -0.75972 C -0.57018 -0.75879 -0.57304 -0.75671 -0.57604 -0.75555 C -0.57825 -0.75393 -0.58073 -0.75347 -0.58294 -0.75254 C -0.58815 -0.74838 -0.59336 -0.74421 -0.59856 -0.74004 C -0.60052 -0.73796 -0.60273 -0.73703 -0.60442 -0.73495 C -0.60716 -0.73287 -0.60989 -0.72893 -0.61237 -0.72615 C -0.61549 -0.72199 -0.61823 -0.7162 -0.62122 -0.71157 C -0.62708 -0.70231 -0.62851 -0.70023 -0.63502 -0.68888 C -0.63567 -0.68703 -0.6362 -0.68518 -0.63685 -0.68472 C -0.63984 -0.6787 -0.64271 -0.67245 -0.6457 -0.66666 C -0.6457 -0.66643 -0.65364 -0.65185 -0.65364 -0.65185 C -0.65521 -0.64768 -0.65677 -0.64351 -0.65846 -0.63935 C -0.67031 -0.6118 -0.6513 -0.66041 -0.66823 -0.6155 C -0.66927 -0.61296 -0.6707 -0.61088 -0.67135 -0.60833 C -0.67226 -0.603 -0.67304 -0.59838 -0.67435 -0.59375 C -0.675 -0.59097 -0.67656 -0.58888 -0.67721 -0.58634 C -0.67864 -0.58009 -0.68021 -0.57384 -0.68099 -0.56759 C -0.68177 -0.56296 -0.68255 -0.55833 -0.68307 -0.55347 C -0.68346 -0.55092 -0.68372 -0.54838 -0.68411 -0.54583 C -0.68502 -0.54004 -0.6862 -0.53472 -0.68711 -0.5287 C -0.68828 -0.52129 -0.68815 -0.51805 -0.68893 -0.51041 C -0.68932 -0.50763 -0.68958 -0.50509 -0.68997 -0.50254 C -0.69062 -0.49838 -0.69166 -0.49421 -0.69192 -0.49004 C -0.6944 -0.46226 -0.69166 -0.49166 -0.69401 -0.47291 C -0.69427 -0.46967 -0.69453 -0.46713 -0.69479 -0.46342 C -0.69479 -0.46342 -0.69739 -0.44421 -0.69778 -0.4405 C -0.69817 -0.43796 -0.69856 -0.43518 -0.69883 -0.43263 L -0.69987 -0.42338 C -0.70143 -0.37777 -0.70143 -0.39328 -0.69987 -0.32569 C -0.69948 -0.31736 -0.69896 -0.31412 -0.69778 -0.30694 C -0.69752 -0.29976 -0.69739 -0.29236 -0.69687 -0.28518 C -0.69661 -0.28194 -0.69622 -0.278 -0.69583 -0.27453 C -0.69505 -0.2662 -0.69505 -0.26527 -0.69401 -0.25717 C -0.69349 -0.25069 -0.69336 -0.24375 -0.69297 -0.23703 C -0.69231 -0.22916 -0.69179 -0.23078 -0.69088 -0.22361 C -0.69062 -0.21967 -0.69049 -0.2162 -0.68997 -0.21226 C -0.68945 -0.2081 -0.68867 -0.20393 -0.68789 -0.20069 C -0.68763 -0.19861 -0.6875 -0.19652 -0.68711 -0.19444 C -0.68659 -0.19236 -0.68633 -0.1905 -0.68606 -0.18912 C -0.68554 -0.18703 -0.68528 -0.18495 -0.68502 -0.18287 C -0.68476 -0.18078 -0.68463 -0.17777 -0.68411 -0.17569 C -0.68294 -0.16944 -0.68086 -0.16342 -0.67916 -0.1581 C -0.67786 -0.14976 -0.67838 -0.15162 -0.67513 -0.14259 C -0.67461 -0.1412 -0.67383 -0.14027 -0.6733 -0.13819 C -0.67252 -0.13611 -0.67213 -0.13287 -0.67135 -0.13009 C -0.67083 -0.1287 -0.66992 -0.12754 -0.66927 -0.12546 C -0.66614 -0.11643 -0.66862 -0.12037 -0.66341 -0.10995 C -0.66263 -0.10879 -0.66146 -0.10694 -0.66054 -0.10578 C -0.65846 -0.10162 -0.65807 -0.09838 -0.65547 -0.09444 C -0.65286 -0.0912 -0.64961 -0.08726 -0.64674 -0.08379 C -0.64414 -0.08078 -0.6414 -0.07754 -0.6388 -0.07453 C -0.63567 -0.0706 -0.63255 -0.06643 -0.62916 -0.06412 C -0.62643 -0.06111 -0.62383 -0.05995 -0.62122 -0.05787 L -0.61718 -0.05463 C -0.61588 -0.0537 -0.61471 -0.05162 -0.61328 -0.05162 C -0.61172 -0.05046 -0.61002 -0.05046 -0.60846 -0.04953 C -0.59935 -0.0456 -0.60586 -0.04745 -0.59856 -0.04537 C -0.59544 -0.04421 -0.59205 -0.04328 -0.5888 -0.04213 C -0.58724 -0.0412 -0.58554 -0.04027 -0.58385 -0.04027 L -0.57109 -0.03912 C -0.55963 -0.03912 -0.54817 -0.03935 -0.53672 -0.04027 C -0.53463 -0.04027 -0.53281 -0.0412 -0.53086 -0.04213 C -0.52187 -0.04444 -0.52343 -0.04421 -0.51705 -0.04629 C -0.50989 -0.05393 -0.51328 -0.05162 -0.50729 -0.05578 C -0.50377 -0.06412 -0.50612 -0.05902 -0.49935 -0.07037 C -0.4987 -0.0706 -0.49791 -0.07152 -0.49739 -0.07268 C -0.49687 -0.07453 -0.49609 -0.07662 -0.49557 -0.07754 C -0.49388 -0.08078 -0.49179 -0.08495 -0.49049 -0.08819 C -0.48554 -0.10254 -0.4914 -0.08796 -0.48659 -0.09953 C -0.48633 -0.10162 -0.48606 -0.1037 -0.48567 -0.10578 C -0.48515 -0.10787 -0.48411 -0.10925 -0.48359 -0.11203 C -0.48281 -0.1155 -0.48229 -0.11967 -0.48177 -0.12384 L -0.48073 -0.13009 L -0.47968 -0.13634 C -0.47942 -0.14143 -0.47877 -0.14652 -0.47877 -0.15185 C -0.47877 -0.16759 -0.4789 -0.17986 -0.48073 -0.19444 C -0.48099 -0.19652 -0.48138 -0.19861 -0.48177 -0.20069 C -0.4832 -0.21111 -0.48177 -0.20486 -0.48463 -0.21412 C -0.48711 -0.23402 -0.48372 -0.20902 -0.48763 -0.22986 C -0.48945 -0.23935 -0.48776 -0.23611 -0.48945 -0.24652 C -0.49231 -0.26203 -0.49075 -0.24768 -0.49245 -0.25902 C -0.49518 -0.27662 -0.49127 -0.25601 -0.49557 -0.27592 L -0.49635 -0.28078 C -0.49687 -0.28217 -0.49687 -0.28402 -0.49739 -0.28518 C -0.49843 -0.28819 -0.49961 -0.29027 -0.50039 -0.29328 C -0.50117 -0.29583 -0.50117 -0.29953 -0.50221 -0.30277 C -0.51211 -0.328 -0.50455 -0.30995 -0.5112 -0.32407 C -0.51185 -0.32569 -0.51237 -0.32777 -0.51315 -0.3287 C -0.51432 -0.33078 -0.51588 -0.33287 -0.51705 -0.33495 C -0.51784 -0.33634 -0.51823 -0.33819 -0.51901 -0.33958 C -0.52304 -0.34675 -0.52291 -0.34652 -0.52695 -0.35069 C -0.53047 -0.35902 -0.52695 -0.35162 -0.53177 -0.3581 C -0.53776 -0.3662 -0.53151 -0.36018 -0.53867 -0.36574 C -0.53971 -0.36736 -0.54049 -0.36944 -0.54153 -0.3706 C -0.54258 -0.37175 -0.54362 -0.37245 -0.54453 -0.37361 C -0.54596 -0.37569 -0.54726 -0.37662 -0.54843 -0.3787 C -0.54948 -0.37986 -0.55039 -0.38194 -0.55143 -0.38287 C -0.5526 -0.38425 -0.55416 -0.38495 -0.55534 -0.38611 C -0.56666 -0.39861 -0.5487 -0.38194 -0.56224 -0.39537 C -0.56354 -0.39652 -0.56497 -0.39745 -0.56614 -0.39861 C -0.56731 -0.39976 -0.56797 -0.40185 -0.56914 -0.403 C -0.57031 -0.40486 -0.57187 -0.40486 -0.57304 -0.40694 C -0.57409 -0.40787 -0.575 -0.40972 -0.57604 -0.41134 C -0.57812 -0.41388 -0.58047 -0.41504 -0.58294 -0.41713 C -0.5862 -0.42222 -0.58698 -0.4243 -0.59166 -0.428 C -0.5931 -0.42893 -0.59453 -0.42963 -0.5957 -0.43101 C -0.59674 -0.43217 -0.59739 -0.43425 -0.59856 -0.43588 C -0.60052 -0.43796 -0.6026 -0.44004 -0.60442 -0.44213 C -0.60547 -0.44305 -0.60638 -0.44467 -0.60742 -0.44513 C -0.61302 -0.44838 -0.61067 -0.44629 -0.61823 -0.45463 C -0.61927 -0.45555 -0.62018 -0.45671 -0.62122 -0.45763 C -0.62317 -0.45879 -0.62513 -0.45972 -0.62708 -0.46088 C -0.62812 -0.46088 -0.62916 -0.46134 -0.62995 -0.46226 C -0.63099 -0.46296 -0.6319 -0.46435 -0.63294 -0.46504 C -0.63424 -0.46597 -0.63554 -0.46597 -0.63685 -0.46713 C -0.63789 -0.46713 -0.6388 -0.46805 -0.63984 -0.46851 C -0.64114 -0.46921 -0.64245 -0.46921 -0.64375 -0.46967 C -0.64479 -0.47013 -0.6457 -0.47129 -0.64674 -0.47129 C -0.64935 -0.47222 -0.65195 -0.47222 -0.65468 -0.47291 C -0.65729 -0.47384 -0.65976 -0.47546 -0.66237 -0.47592 C -0.66771 -0.47708 -0.67304 -0.47847 -0.67812 -0.47893 C -0.69752 -0.48171 -0.68659 -0.48055 -0.71054 -0.48217 C -0.73633 -0.48101 -0.73802 -0.48171 -0.75885 -0.47893 C -0.78945 -0.47546 -0.75807 -0.47963 -0.77643 -0.47592 C -0.78008 -0.47546 -0.78359 -0.475 -0.78724 -0.4743 C -0.79049 -0.47338 -0.79388 -0.47268 -0.79713 -0.47129 C -0.79843 -0.47083 -0.79974 -0.47013 -0.80104 -0.46967 C -0.8026 -0.46921 -0.80429 -0.46921 -0.80586 -0.46851 C -0.80846 -0.46713 -0.8112 -0.46643 -0.8138 -0.46504 L -0.81771 -0.46342 C -0.81862 -0.46296 -0.81953 -0.46134 -0.8207 -0.46088 C -0.82187 -0.45972 -0.8233 -0.45972 -0.82448 -0.45879 C -0.82552 -0.45879 -0.82656 -0.4581 -0.8276 -0.45763 C -0.82851 -0.45671 -0.82942 -0.45509 -0.83047 -0.45463 C -0.83463 -0.45046 -0.83919 -0.44768 -0.84323 -0.44351 C -0.84505 -0.44213 -0.84648 -0.43935 -0.84817 -0.43726 C -0.84909 -0.43634 -0.85013 -0.43518 -0.85104 -0.43425 C -0.85221 -0.43263 -0.85299 -0.43101 -0.85403 -0.42963 C -0.85586 -0.42754 -0.8582 -0.42592 -0.86002 -0.42338 L -0.87656 -0.39675 L -0.88255 -0.38819 C -0.88346 -0.38611 -0.88463 -0.38495 -0.88554 -0.38287 C -0.88971 -0.37268 -0.88476 -0.38402 -0.89036 -0.37361 C -0.8914 -0.37152 -0.89245 -0.36944 -0.89323 -0.36736 C -0.89401 -0.3662 -0.89466 -0.36412 -0.89531 -0.36319 C -0.89622 -0.36111 -0.89739 -0.35995 -0.8983 -0.3581 C -0.89935 -0.35601 -0.90013 -0.35393 -0.90117 -0.35185 C -0.90195 -0.35069 -0.90234 -0.34861 -0.90312 -0.34745 C -0.90403 -0.3456 -0.90521 -0.34444 -0.90599 -0.34259 C -0.91133 -0.33217 -0.9108 -0.33194 -0.91497 -0.32083 C -0.91562 -0.31944 -0.9164 -0.31782 -0.91692 -0.3162 C -0.92539 -0.2875 -0.91979 -0.30694 -0.92278 -0.29143 C -0.9237 -0.28703 -0.925 -0.28217 -0.92565 -0.27777 C -0.92838 -0.2625 -0.92942 -0.25277 -0.93073 -0.23703 C -0.93112 -0.23287 -0.93125 -0.22777 -0.93151 -0.22361 C -0.93125 -0.20925 -0.93138 -0.19537 -0.93073 -0.18194 C -0.9306 -0.178 -0.92942 -0.17569 -0.92864 -0.17245 C -0.9276 -0.16736 -0.92617 -0.15995 -0.92487 -0.15486 C -0.92356 -0.15069 -0.92148 -0.14652 -0.91979 -0.14259 C -0.91731 -0.13611 -0.9164 -0.13287 -0.91289 -0.12754 C -0.91224 -0.12569 -0.91093 -0.12546 -0.91002 -0.12384 C -0.90117 -0.11203 -0.90924 -0.11944 -0.89726 -0.10694 C -0.89271 -0.10254 -0.88255 -0.09444 -0.87864 -0.09143 L -0.87461 -0.08819 C -0.8733 -0.08726 -0.872 -0.08611 -0.8707 -0.08518 C -0.86914 -0.08402 -0.86745 -0.08287 -0.86588 -0.08194 C -0.85664 -0.07754 -0.86771 -0.08495 -0.8569 -0.07754 C -0.85403 -0.07546 -0.85117 -0.07338 -0.84817 -0.07129 C -0.847 -0.07037 -0.84544 -0.07037 -0.84414 -0.07037 C -0.82656 -0.0581 -0.83724 -0.06226 -0.82656 -0.05879 C -0.82526 -0.05787 -0.82396 -0.05671 -0.82265 -0.05578 C -0.82096 -0.05486 -0.81927 -0.05486 -0.81771 -0.05463 C -0.81471 -0.05277 -0.81172 -0.05162 -0.80885 -0.04953 C -0.80755 -0.04861 -0.80625 -0.04745 -0.80481 -0.04629 C -0.80338 -0.0456 -0.80156 -0.0456 -0.8 -0.04537 C -0.7983 -0.04421 -0.79674 -0.04236 -0.79505 -0.04213 C -0.7931 -0.0412 -0.79101 -0.0412 -0.78919 -0.04027 C -0.76028 -0.0287 -0.77747 -0.0331 -0.76263 -0.02963 C -0.74492 -0.02037 -0.76718 -0.03171 -0.75195 -0.02476 C -0.74987 -0.02453 -0.74791 -0.02245 -0.74609 -0.02152 C -0.7444 -0.02129 -0.74271 -0.0206 -0.74101 -0.02037 C -0.73815 -0.01921 -0.73515 -0.01828 -0.73229 -0.01713 C -0.73047 -0.0162 -0.72903 -0.01504 -0.72721 -0.01412 C -0.72461 -0.01296 -0.71367 -0.00995 -0.71367 -0.00902 C -0.71054 -0.00787 -0.70781 -0.00578 -0.70468 -0.00463 C -0.69948 -0.00254 -0.69427 -0.00162 -0.68893 0.00024 C -0.68737 0.00047 -0.6858 0.00047 -0.68411 0.00162 L -0.66054 0.00787 C -0.65846 0.00787 -0.65651 0.0088 -0.65468 0.0088 C -0.63633 0.01204 -0.65065 0.00973 -0.62812 0.01412 C -0.62513 0.01412 -0.62226 0.01505 -0.61927 0.01505 C -0.61758 0.01598 -0.61588 0.01621 -0.61432 0.01713 C -0.61302 0.01713 -0.61172 0.01829 -0.61041 0.01829 C -0.60208 0.02037 -0.59166 0.02037 -0.58385 0.0213 C -0.58255 0.02246 -0.58138 0.02246 -0.57995 0.02338 C -0.56653 0.02454 -0.53971 0.02662 -0.53971 0.02662 L -0.43659 0.02338 " pathEditMode="relative" rAng="0" ptsTypes="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2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104" y="-2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Прямая соединительная линия 17"/>
          <p:cNvCxnSpPr/>
          <p:nvPr/>
        </p:nvCxnSpPr>
        <p:spPr>
          <a:xfrm>
            <a:off x="10640292" y="3652945"/>
            <a:ext cx="529936" cy="0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784" y="294992"/>
            <a:ext cx="5132126" cy="61681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040" y="783640"/>
            <a:ext cx="823529" cy="6073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596" y="2199820"/>
            <a:ext cx="667624" cy="4732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3220" y="3614206"/>
            <a:ext cx="1015913" cy="71910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2084" y="3247082"/>
            <a:ext cx="606826" cy="39058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200" y="4448246"/>
            <a:ext cx="848373" cy="60051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411" y="5048757"/>
            <a:ext cx="734117" cy="408684"/>
          </a:xfrm>
          <a:prstGeom prst="rect">
            <a:avLst/>
          </a:prstGeom>
        </p:spPr>
      </p:pic>
      <p:cxnSp>
        <p:nvCxnSpPr>
          <p:cNvPr id="15" name="Прямая соединительная линия 14"/>
          <p:cNvCxnSpPr/>
          <p:nvPr/>
        </p:nvCxnSpPr>
        <p:spPr>
          <a:xfrm>
            <a:off x="9294670" y="3652945"/>
            <a:ext cx="753340" cy="378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1302" y="973548"/>
            <a:ext cx="2180038" cy="122627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3470" y="4976021"/>
            <a:ext cx="1977502" cy="1226272"/>
          </a:xfrm>
          <a:prstGeom prst="rect">
            <a:avLst/>
          </a:prstGeom>
          <a:solidFill>
            <a:schemeClr val="accent6"/>
          </a:solidFill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78900" y="2767627"/>
            <a:ext cx="5681964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821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50"/>
                            </p:stCondLst>
                            <p:childTnLst>
                              <p:par>
                                <p:cTn id="4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0"/>
                            </p:stCondLst>
                            <p:childTnLst>
                              <p:par>
                                <p:cTn id="6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250"/>
                            </p:stCondLst>
                            <p:childTnLst>
                              <p:par>
                                <p:cTn id="7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362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13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15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15" tmFilter="0, 0; 0.125,0.2665; 0.25,0.4; 0.375,0.465; 0.5,0.5;  0.625,0.535; 0.75,0.6; 0.875,0.7335; 1,1">
                                          <p:stCondLst>
                                            <p:cond delay="41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7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3" tmFilter="0, 0; 0.125,0.2665; 0.25,0.4; 0.375,0.465; 0.5,0.5;  0.625,0.535; 0.75,0.6; 0.875,0.7335; 1,1">
                                          <p:stCondLst>
                                            <p:cond delay="103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7" dur="16">
                                          <p:stCondLst>
                                            <p:cond delay="40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8" dur="104" decel="50000">
                                          <p:stCondLst>
                                            <p:cond delay="42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6">
                                          <p:stCondLst>
                                            <p:cond delay="82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0" dur="104" decel="50000">
                                          <p:stCondLst>
                                            <p:cond delay="83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16">
                                          <p:stCondLst>
                                            <p:cond delay="102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2" dur="104" decel="50000">
                                          <p:stCondLst>
                                            <p:cond delay="10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16">
                                          <p:stCondLst>
                                            <p:cond delay="113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4" dur="104" decel="50000">
                                          <p:stCondLst>
                                            <p:cond delay="114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0"/>
                            </p:stCondLst>
                            <p:childTnLst>
                              <p:par>
                                <p:cTn id="9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1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5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474" y="1501488"/>
            <a:ext cx="1494531" cy="45927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8572" y="-70248"/>
            <a:ext cx="4898264" cy="692824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9559" y="1032004"/>
            <a:ext cx="2272557" cy="506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320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017" y="846541"/>
            <a:ext cx="10766469" cy="613310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882427" y="2951018"/>
            <a:ext cx="3297382" cy="6961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882426" y="6016336"/>
            <a:ext cx="3387437" cy="690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995" y="-228357"/>
            <a:ext cx="10516511" cy="1322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130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xit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352" y="167069"/>
            <a:ext cx="10766469" cy="677324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801099" y="2535382"/>
            <a:ext cx="3307773" cy="7793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9758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417" y="186893"/>
            <a:ext cx="10772566" cy="65049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790707" y="4135581"/>
            <a:ext cx="3522519" cy="7897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207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760" y="5028192"/>
            <a:ext cx="3160577" cy="182980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960" y="-673734"/>
            <a:ext cx="554954" cy="422709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405298" y="3051486"/>
            <a:ext cx="821311" cy="6255941"/>
          </a:xfrm>
          <a:prstGeom prst="rect">
            <a:avLst/>
          </a:prstGeom>
        </p:spPr>
      </p:pic>
      <p:pic>
        <p:nvPicPr>
          <p:cNvPr id="2" name="Рисунок 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40095" y="3345550"/>
            <a:ext cx="3151905" cy="1682642"/>
          </a:xfrm>
          <a:prstGeom prst="rect">
            <a:avLst/>
          </a:prstGeom>
        </p:spPr>
      </p:pic>
      <p:grpSp>
        <p:nvGrpSpPr>
          <p:cNvPr id="12" name="Группа 11"/>
          <p:cNvGrpSpPr/>
          <p:nvPr/>
        </p:nvGrpSpPr>
        <p:grpSpPr>
          <a:xfrm>
            <a:off x="5232267" y="5575612"/>
            <a:ext cx="3636207" cy="1457070"/>
            <a:chOff x="5071375" y="5544439"/>
            <a:chExt cx="3636207" cy="1457070"/>
          </a:xfrm>
        </p:grpSpPr>
        <p:sp>
          <p:nvSpPr>
            <p:cNvPr id="8" name="Скругленный прямоугольник 7"/>
            <p:cNvSpPr/>
            <p:nvPr/>
          </p:nvSpPr>
          <p:spPr>
            <a:xfrm>
              <a:off x="5071375" y="5737627"/>
              <a:ext cx="3615425" cy="852485"/>
            </a:xfrm>
            <a:prstGeom prst="roundRect">
              <a:avLst>
                <a:gd name="adj" fmla="val 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6" name="Рисунок 5">
              <a:hlinkClick r:id="rId6" action="ppaction://hlinksldjump"/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189885" y="5544439"/>
              <a:ext cx="3517697" cy="1457070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5045" y="91903"/>
            <a:ext cx="8224217" cy="5072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21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2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101" y="938029"/>
            <a:ext cx="11187130" cy="50357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6677" y="93640"/>
            <a:ext cx="9345978" cy="1072989"/>
          </a:xfrm>
          <a:prstGeom prst="rect">
            <a:avLst/>
          </a:prstGeom>
        </p:spPr>
      </p:pic>
      <p:grpSp>
        <p:nvGrpSpPr>
          <p:cNvPr id="10" name="Группа 9"/>
          <p:cNvGrpSpPr/>
          <p:nvPr/>
        </p:nvGrpSpPr>
        <p:grpSpPr>
          <a:xfrm>
            <a:off x="1538271" y="5917798"/>
            <a:ext cx="11271887" cy="900352"/>
            <a:chOff x="1538271" y="5917798"/>
            <a:chExt cx="11271887" cy="900352"/>
          </a:xfrm>
        </p:grpSpPr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8930982" y="2938974"/>
              <a:ext cx="900352" cy="6858000"/>
            </a:xfrm>
            <a:prstGeom prst="rect">
              <a:avLst/>
            </a:prstGeom>
          </p:spPr>
        </p:pic>
        <p:pic>
          <p:nvPicPr>
            <p:cNvPr id="9" name="Рисунок 8">
              <a:hlinkClick r:id="rId5" action="ppaction://hlinksldjump"/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38271" y="5958539"/>
              <a:ext cx="4413887" cy="859611"/>
            </a:xfrm>
            <a:prstGeom prst="rect">
              <a:avLst/>
            </a:prstGeom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644399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6" y="1230366"/>
            <a:ext cx="1718409" cy="12176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6" y="4337397"/>
            <a:ext cx="1664621" cy="7376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545" y="5549220"/>
            <a:ext cx="1426235" cy="1070088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60251" y="418837"/>
            <a:ext cx="2097206" cy="859611"/>
          </a:xfrm>
          <a:prstGeom prst="rect">
            <a:avLst/>
          </a:prstGeom>
        </p:spPr>
      </p:pic>
      <p:grpSp>
        <p:nvGrpSpPr>
          <p:cNvPr id="59" name="Группа 58"/>
          <p:cNvGrpSpPr/>
          <p:nvPr/>
        </p:nvGrpSpPr>
        <p:grpSpPr>
          <a:xfrm>
            <a:off x="2763045" y="401765"/>
            <a:ext cx="9488383" cy="876683"/>
            <a:chOff x="2763045" y="401765"/>
            <a:chExt cx="9488383" cy="876683"/>
          </a:xfrm>
        </p:grpSpPr>
        <p:pic>
          <p:nvPicPr>
            <p:cNvPr id="34" name="Рисунок 3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763045" y="418837"/>
              <a:ext cx="2097206" cy="859611"/>
            </a:xfrm>
            <a:prstGeom prst="rect">
              <a:avLst/>
            </a:prstGeom>
          </p:spPr>
        </p:pic>
        <p:pic>
          <p:nvPicPr>
            <p:cNvPr id="36" name="Рисунок 3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984336" y="401765"/>
              <a:ext cx="2103302" cy="859611"/>
            </a:xfrm>
            <a:prstGeom prst="rect">
              <a:avLst/>
            </a:prstGeom>
          </p:spPr>
        </p:pic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755389" y="402532"/>
              <a:ext cx="2097206" cy="859611"/>
            </a:xfrm>
            <a:prstGeom prst="rect">
              <a:avLst/>
            </a:prstGeom>
          </p:spPr>
        </p:pic>
        <p:pic>
          <p:nvPicPr>
            <p:cNvPr id="38" name="Рисунок 37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154222" y="418837"/>
              <a:ext cx="2097206" cy="859611"/>
            </a:xfrm>
            <a:prstGeom prst="rect">
              <a:avLst/>
            </a:prstGeom>
          </p:spPr>
        </p:pic>
      </p:grpSp>
      <p:grpSp>
        <p:nvGrpSpPr>
          <p:cNvPr id="60" name="Группа 59"/>
          <p:cNvGrpSpPr/>
          <p:nvPr/>
        </p:nvGrpSpPr>
        <p:grpSpPr>
          <a:xfrm>
            <a:off x="2823557" y="1658823"/>
            <a:ext cx="7812029" cy="873713"/>
            <a:chOff x="2823557" y="1658823"/>
            <a:chExt cx="7812029" cy="873713"/>
          </a:xfrm>
        </p:grpSpPr>
        <p:pic>
          <p:nvPicPr>
            <p:cNvPr id="39" name="Рисунок 38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2823557" y="1658824"/>
              <a:ext cx="1810669" cy="859611"/>
            </a:xfrm>
            <a:prstGeom prst="rect">
              <a:avLst/>
            </a:prstGeom>
          </p:spPr>
        </p:pic>
        <p:pic>
          <p:nvPicPr>
            <p:cNvPr id="40" name="Рисунок 39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991359" y="1658823"/>
              <a:ext cx="1810669" cy="859611"/>
            </a:xfrm>
            <a:prstGeom prst="rect">
              <a:avLst/>
            </a:prstGeom>
          </p:spPr>
        </p:pic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6984336" y="1672925"/>
              <a:ext cx="1810669" cy="859611"/>
            </a:xfrm>
            <a:prstGeom prst="rect">
              <a:avLst/>
            </a:prstGeom>
          </p:spPr>
        </p:pic>
        <p:pic>
          <p:nvPicPr>
            <p:cNvPr id="42" name="Рисунок 41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824917" y="1658826"/>
              <a:ext cx="1810669" cy="859611"/>
            </a:xfrm>
            <a:prstGeom prst="rect">
              <a:avLst/>
            </a:prstGeom>
          </p:spPr>
        </p:pic>
      </p:grpSp>
      <p:pic>
        <p:nvPicPr>
          <p:cNvPr id="43" name="Рисунок 4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23716" y="1658825"/>
            <a:ext cx="1810669" cy="859611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893489" y="2940449"/>
            <a:ext cx="1810669" cy="859611"/>
          </a:xfrm>
          <a:prstGeom prst="rect">
            <a:avLst/>
          </a:prstGeom>
        </p:spPr>
      </p:pic>
      <p:grpSp>
        <p:nvGrpSpPr>
          <p:cNvPr id="64" name="Группа 63"/>
          <p:cNvGrpSpPr/>
          <p:nvPr/>
        </p:nvGrpSpPr>
        <p:grpSpPr>
          <a:xfrm>
            <a:off x="2753663" y="2940448"/>
            <a:ext cx="9395469" cy="871561"/>
            <a:chOff x="2753663" y="2940448"/>
            <a:chExt cx="9395469" cy="871561"/>
          </a:xfrm>
        </p:grpSpPr>
        <p:grpSp>
          <p:nvGrpSpPr>
            <p:cNvPr id="61" name="Группа 60"/>
            <p:cNvGrpSpPr/>
            <p:nvPr/>
          </p:nvGrpSpPr>
          <p:grpSpPr>
            <a:xfrm>
              <a:off x="2753663" y="2940448"/>
              <a:ext cx="7753362" cy="865971"/>
              <a:chOff x="2753663" y="2940448"/>
              <a:chExt cx="7753362" cy="865971"/>
            </a:xfrm>
          </p:grpSpPr>
          <p:pic>
            <p:nvPicPr>
              <p:cNvPr id="44" name="Рисунок 43"/>
              <p:cNvPicPr>
                <a:picLocks noChangeAspect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2753663" y="2946808"/>
                <a:ext cx="1810669" cy="859611"/>
              </a:xfrm>
              <a:prstGeom prst="rect">
                <a:avLst/>
              </a:prstGeom>
            </p:spPr>
          </p:pic>
          <p:pic>
            <p:nvPicPr>
              <p:cNvPr id="46" name="Рисунок 45"/>
              <p:cNvPicPr>
                <a:picLocks noChangeAspect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6969499" y="2940448"/>
                <a:ext cx="1810669" cy="859611"/>
              </a:xfrm>
              <a:prstGeom prst="rect">
                <a:avLst/>
              </a:prstGeom>
            </p:spPr>
          </p:pic>
          <p:pic>
            <p:nvPicPr>
              <p:cNvPr id="47" name="Рисунок 46"/>
              <p:cNvPicPr>
                <a:picLocks noChangeAspect="1"/>
              </p:cNvPicPr>
              <p:nvPr/>
            </p:nvPicPr>
            <p:blipFill>
              <a:blip r:embed="rId18"/>
              <a:stretch>
                <a:fillRect/>
              </a:stretch>
            </p:blipFill>
            <p:spPr>
              <a:xfrm>
                <a:off x="8696356" y="2940448"/>
                <a:ext cx="1810669" cy="859611"/>
              </a:xfrm>
              <a:prstGeom prst="rect">
                <a:avLst/>
              </a:prstGeom>
            </p:spPr>
          </p:pic>
        </p:grpSp>
        <p:pic>
          <p:nvPicPr>
            <p:cNvPr id="48" name="Рисунок 47"/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10338463" y="2952398"/>
              <a:ext cx="1810669" cy="859611"/>
            </a:xfrm>
            <a:prstGeom prst="rect">
              <a:avLst/>
            </a:prstGeom>
          </p:spPr>
        </p:pic>
      </p:grpSp>
      <p:pic>
        <p:nvPicPr>
          <p:cNvPr id="49" name="Рисунок 4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797126" y="4231866"/>
            <a:ext cx="1810669" cy="859611"/>
          </a:xfrm>
          <a:prstGeom prst="rect">
            <a:avLst/>
          </a:prstGeom>
        </p:spPr>
      </p:pic>
      <p:grpSp>
        <p:nvGrpSpPr>
          <p:cNvPr id="62" name="Группа 61"/>
          <p:cNvGrpSpPr/>
          <p:nvPr/>
        </p:nvGrpSpPr>
        <p:grpSpPr>
          <a:xfrm>
            <a:off x="4947834" y="4213099"/>
            <a:ext cx="7158542" cy="884504"/>
            <a:chOff x="4947834" y="4213099"/>
            <a:chExt cx="7158542" cy="884504"/>
          </a:xfrm>
        </p:grpSpPr>
        <p:pic>
          <p:nvPicPr>
            <p:cNvPr id="50" name="Рисунок 49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4947834" y="4231866"/>
              <a:ext cx="1810669" cy="859611"/>
            </a:xfrm>
            <a:prstGeom prst="rect">
              <a:avLst/>
            </a:prstGeom>
          </p:spPr>
        </p:pic>
        <p:pic>
          <p:nvPicPr>
            <p:cNvPr id="51" name="Рисунок 50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6999084" y="4230319"/>
              <a:ext cx="1810669" cy="859611"/>
            </a:xfrm>
            <a:prstGeom prst="rect">
              <a:avLst/>
            </a:prstGeom>
          </p:spPr>
        </p:pic>
        <p:pic>
          <p:nvPicPr>
            <p:cNvPr id="52" name="Рисунок 51"/>
            <p:cNvPicPr>
              <a:picLocks noChangeAspect="1"/>
            </p:cNvPicPr>
            <p:nvPr/>
          </p:nvPicPr>
          <p:blipFill>
            <a:blip r:embed="rId23"/>
            <a:stretch>
              <a:fillRect/>
            </a:stretch>
          </p:blipFill>
          <p:spPr>
            <a:xfrm>
              <a:off x="8711104" y="4237992"/>
              <a:ext cx="1810669" cy="859611"/>
            </a:xfrm>
            <a:prstGeom prst="rect">
              <a:avLst/>
            </a:prstGeom>
          </p:spPr>
        </p:pic>
        <p:pic>
          <p:nvPicPr>
            <p:cNvPr id="53" name="Рисунок 52"/>
            <p:cNvPicPr>
              <a:picLocks noChangeAspect="1"/>
            </p:cNvPicPr>
            <p:nvPr/>
          </p:nvPicPr>
          <p:blipFill>
            <a:blip r:embed="rId24"/>
            <a:stretch>
              <a:fillRect/>
            </a:stretch>
          </p:blipFill>
          <p:spPr>
            <a:xfrm>
              <a:off x="10295707" y="4213099"/>
              <a:ext cx="1810669" cy="859611"/>
            </a:xfrm>
            <a:prstGeom prst="rect">
              <a:avLst/>
            </a:prstGeom>
          </p:spPr>
        </p:pic>
      </p:grpSp>
      <p:pic>
        <p:nvPicPr>
          <p:cNvPr id="55" name="Рисунок 54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4909411" y="5596093"/>
            <a:ext cx="1810669" cy="859611"/>
          </a:xfrm>
          <a:prstGeom prst="rect">
            <a:avLst/>
          </a:prstGeom>
        </p:spPr>
      </p:pic>
      <p:grpSp>
        <p:nvGrpSpPr>
          <p:cNvPr id="63" name="Группа 62"/>
          <p:cNvGrpSpPr/>
          <p:nvPr/>
        </p:nvGrpSpPr>
        <p:grpSpPr>
          <a:xfrm>
            <a:off x="2739106" y="5593929"/>
            <a:ext cx="9422555" cy="874957"/>
            <a:chOff x="2739106" y="5593929"/>
            <a:chExt cx="9422555" cy="874957"/>
          </a:xfrm>
        </p:grpSpPr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2739106" y="5596094"/>
              <a:ext cx="1810669" cy="859611"/>
            </a:xfrm>
            <a:prstGeom prst="rect">
              <a:avLst/>
            </a:prstGeom>
          </p:spPr>
        </p:pic>
        <p:pic>
          <p:nvPicPr>
            <p:cNvPr id="56" name="Рисунок 55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7020724" y="5593929"/>
              <a:ext cx="1810669" cy="859611"/>
            </a:xfrm>
            <a:prstGeom prst="rect">
              <a:avLst/>
            </a:prstGeom>
          </p:spPr>
        </p:pic>
        <p:pic>
          <p:nvPicPr>
            <p:cNvPr id="57" name="Рисунок 56"/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>
            <a:xfrm>
              <a:off x="8755389" y="5609275"/>
              <a:ext cx="1810669" cy="859611"/>
            </a:xfrm>
            <a:prstGeom prst="rect">
              <a:avLst/>
            </a:prstGeom>
          </p:spPr>
        </p:pic>
        <p:pic>
          <p:nvPicPr>
            <p:cNvPr id="58" name="Рисунок 57"/>
            <p:cNvPicPr>
              <a:picLocks noChangeAspect="1"/>
            </p:cNvPicPr>
            <p:nvPr/>
          </p:nvPicPr>
          <p:blipFill>
            <a:blip r:embed="rId29"/>
            <a:stretch>
              <a:fillRect/>
            </a:stretch>
          </p:blipFill>
          <p:spPr>
            <a:xfrm>
              <a:off x="10350992" y="5593929"/>
              <a:ext cx="1810669" cy="859611"/>
            </a:xfrm>
            <a:prstGeom prst="rect">
              <a:avLst/>
            </a:prstGeom>
          </p:spPr>
        </p:pic>
      </p:grpSp>
      <p:pic>
        <p:nvPicPr>
          <p:cNvPr id="7" name="Рисунок 6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6" y="2532536"/>
            <a:ext cx="1506712" cy="15067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906" y="170449"/>
            <a:ext cx="1496925" cy="1018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075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128" y="3913093"/>
            <a:ext cx="1488417" cy="148841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55" y="5401510"/>
            <a:ext cx="1883668" cy="1333637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5532" y="510692"/>
            <a:ext cx="2133785" cy="859611"/>
          </a:xfrm>
          <a:prstGeom prst="rect">
            <a:avLst/>
          </a:prstGeom>
        </p:spPr>
      </p:pic>
      <p:grpSp>
        <p:nvGrpSpPr>
          <p:cNvPr id="58" name="Группа 57"/>
          <p:cNvGrpSpPr/>
          <p:nvPr/>
        </p:nvGrpSpPr>
        <p:grpSpPr>
          <a:xfrm>
            <a:off x="3075981" y="505292"/>
            <a:ext cx="9048784" cy="878458"/>
            <a:chOff x="3075981" y="505292"/>
            <a:chExt cx="9048784" cy="878458"/>
          </a:xfrm>
        </p:grpSpPr>
        <p:pic>
          <p:nvPicPr>
            <p:cNvPr id="33" name="Рисунок 3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075981" y="505292"/>
              <a:ext cx="2133785" cy="859611"/>
            </a:xfrm>
            <a:prstGeom prst="rect">
              <a:avLst/>
            </a:prstGeom>
          </p:spPr>
        </p:pic>
        <p:pic>
          <p:nvPicPr>
            <p:cNvPr id="34" name="Рисунок 3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729597" y="514498"/>
              <a:ext cx="2127688" cy="859611"/>
            </a:xfrm>
            <a:prstGeom prst="rect">
              <a:avLst/>
            </a:prstGeom>
          </p:spPr>
        </p:pic>
        <p:pic>
          <p:nvPicPr>
            <p:cNvPr id="35" name="Рисунок 34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638178" y="511491"/>
              <a:ext cx="2133785" cy="859611"/>
            </a:xfrm>
            <a:prstGeom prst="rect">
              <a:avLst/>
            </a:prstGeom>
          </p:spPr>
        </p:pic>
        <p:pic>
          <p:nvPicPr>
            <p:cNvPr id="37" name="Рисунок 3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990980" y="524139"/>
              <a:ext cx="2133785" cy="859611"/>
            </a:xfrm>
            <a:prstGeom prst="rect">
              <a:avLst/>
            </a:prstGeom>
          </p:spPr>
        </p:pic>
      </p:grpSp>
      <p:pic>
        <p:nvPicPr>
          <p:cNvPr id="39" name="Рисунок 3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61691" y="1772584"/>
            <a:ext cx="2127688" cy="859611"/>
          </a:xfrm>
          <a:prstGeom prst="rect">
            <a:avLst/>
          </a:prstGeom>
        </p:spPr>
      </p:pic>
      <p:grpSp>
        <p:nvGrpSpPr>
          <p:cNvPr id="59" name="Группа 58"/>
          <p:cNvGrpSpPr/>
          <p:nvPr/>
        </p:nvGrpSpPr>
        <p:grpSpPr>
          <a:xfrm>
            <a:off x="3066924" y="1763299"/>
            <a:ext cx="9131709" cy="878180"/>
            <a:chOff x="3066924" y="1763299"/>
            <a:chExt cx="9131709" cy="878180"/>
          </a:xfrm>
        </p:grpSpPr>
        <p:pic>
          <p:nvPicPr>
            <p:cNvPr id="38" name="Рисунок 3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066924" y="1763300"/>
              <a:ext cx="2133785" cy="859611"/>
            </a:xfrm>
            <a:prstGeom prst="rect">
              <a:avLst/>
            </a:prstGeom>
          </p:spPr>
        </p:pic>
        <p:pic>
          <p:nvPicPr>
            <p:cNvPr id="40" name="Рисунок 39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6625906" y="1781868"/>
              <a:ext cx="2133785" cy="859611"/>
            </a:xfrm>
            <a:prstGeom prst="rect">
              <a:avLst/>
            </a:prstGeom>
          </p:spPr>
        </p:pic>
        <p:pic>
          <p:nvPicPr>
            <p:cNvPr id="41" name="Рисунок 40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8207003" y="1777418"/>
              <a:ext cx="2133785" cy="859611"/>
            </a:xfrm>
            <a:prstGeom prst="rect">
              <a:avLst/>
            </a:prstGeom>
          </p:spPr>
        </p:pic>
        <p:pic>
          <p:nvPicPr>
            <p:cNvPr id="42" name="Рисунок 41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0064848" y="1763299"/>
              <a:ext cx="2133785" cy="859611"/>
            </a:xfrm>
            <a:prstGeom prst="rect">
              <a:avLst/>
            </a:prstGeom>
          </p:spPr>
        </p:pic>
      </p:grpSp>
      <p:pic>
        <p:nvPicPr>
          <p:cNvPr id="46" name="Рисунок 4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175531" y="3084380"/>
            <a:ext cx="2133785" cy="859611"/>
          </a:xfrm>
          <a:prstGeom prst="rect">
            <a:avLst/>
          </a:prstGeom>
        </p:spPr>
      </p:pic>
      <p:grpSp>
        <p:nvGrpSpPr>
          <p:cNvPr id="60" name="Группа 59"/>
          <p:cNvGrpSpPr/>
          <p:nvPr/>
        </p:nvGrpSpPr>
        <p:grpSpPr>
          <a:xfrm>
            <a:off x="3075476" y="3034923"/>
            <a:ext cx="9101721" cy="904905"/>
            <a:chOff x="3075476" y="3034923"/>
            <a:chExt cx="9101721" cy="904905"/>
          </a:xfrm>
        </p:grpSpPr>
        <p:pic>
          <p:nvPicPr>
            <p:cNvPr id="43" name="Рисунок 42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3075476" y="3034923"/>
              <a:ext cx="2133785" cy="859611"/>
            </a:xfrm>
            <a:prstGeom prst="rect">
              <a:avLst/>
            </a:prstGeom>
          </p:spPr>
        </p:pic>
        <p:pic>
          <p:nvPicPr>
            <p:cNvPr id="44" name="Рисунок 43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4769938" y="3037248"/>
              <a:ext cx="2127688" cy="859611"/>
            </a:xfrm>
            <a:prstGeom prst="rect">
              <a:avLst/>
            </a:prstGeom>
          </p:spPr>
        </p:pic>
        <p:pic>
          <p:nvPicPr>
            <p:cNvPr id="45" name="Рисунок 44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6625906" y="3080217"/>
              <a:ext cx="2133785" cy="859611"/>
            </a:xfrm>
            <a:prstGeom prst="rect">
              <a:avLst/>
            </a:prstGeom>
          </p:spPr>
        </p:pic>
        <p:pic>
          <p:nvPicPr>
            <p:cNvPr id="47" name="Рисунок 46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10043412" y="3079930"/>
              <a:ext cx="2133785" cy="859611"/>
            </a:xfrm>
            <a:prstGeom prst="rect">
              <a:avLst/>
            </a:prstGeom>
          </p:spPr>
        </p:pic>
      </p:grpSp>
      <p:grpSp>
        <p:nvGrpSpPr>
          <p:cNvPr id="61" name="Группа 60"/>
          <p:cNvGrpSpPr/>
          <p:nvPr/>
        </p:nvGrpSpPr>
        <p:grpSpPr>
          <a:xfrm>
            <a:off x="3100746" y="4303750"/>
            <a:ext cx="7226594" cy="902580"/>
            <a:chOff x="3100746" y="4303750"/>
            <a:chExt cx="7226594" cy="902580"/>
          </a:xfrm>
        </p:grpSpPr>
        <p:pic>
          <p:nvPicPr>
            <p:cNvPr id="48" name="Рисунок 47"/>
            <p:cNvPicPr>
              <a:picLocks noChangeAspect="1"/>
            </p:cNvPicPr>
            <p:nvPr/>
          </p:nvPicPr>
          <p:blipFill>
            <a:blip r:embed="rId19"/>
            <a:stretch>
              <a:fillRect/>
            </a:stretch>
          </p:blipFill>
          <p:spPr>
            <a:xfrm>
              <a:off x="3100746" y="4330863"/>
              <a:ext cx="2133785" cy="859611"/>
            </a:xfrm>
            <a:prstGeom prst="rect">
              <a:avLst/>
            </a:prstGeom>
          </p:spPr>
        </p:pic>
        <p:pic>
          <p:nvPicPr>
            <p:cNvPr id="49" name="Рисунок 48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4845263" y="4303750"/>
              <a:ext cx="2127688" cy="859611"/>
            </a:xfrm>
            <a:prstGeom prst="rect">
              <a:avLst/>
            </a:prstGeom>
          </p:spPr>
        </p:pic>
        <p:pic>
          <p:nvPicPr>
            <p:cNvPr id="50" name="Рисунок 49"/>
            <p:cNvPicPr>
              <a:picLocks noChangeAspect="1"/>
            </p:cNvPicPr>
            <p:nvPr/>
          </p:nvPicPr>
          <p:blipFill>
            <a:blip r:embed="rId21"/>
            <a:stretch>
              <a:fillRect/>
            </a:stretch>
          </p:blipFill>
          <p:spPr>
            <a:xfrm>
              <a:off x="6586381" y="4332229"/>
              <a:ext cx="2127688" cy="859611"/>
            </a:xfrm>
            <a:prstGeom prst="rect">
              <a:avLst/>
            </a:prstGeom>
          </p:spPr>
        </p:pic>
        <p:pic>
          <p:nvPicPr>
            <p:cNvPr id="51" name="Рисунок 50"/>
            <p:cNvPicPr>
              <a:picLocks noChangeAspect="1"/>
            </p:cNvPicPr>
            <p:nvPr/>
          </p:nvPicPr>
          <p:blipFill>
            <a:blip r:embed="rId22"/>
            <a:stretch>
              <a:fillRect/>
            </a:stretch>
          </p:blipFill>
          <p:spPr>
            <a:xfrm>
              <a:off x="8193555" y="4346719"/>
              <a:ext cx="2133785" cy="859611"/>
            </a:xfrm>
            <a:prstGeom prst="rect">
              <a:avLst/>
            </a:prstGeom>
          </p:spPr>
        </p:pic>
      </p:grpSp>
      <p:pic>
        <p:nvPicPr>
          <p:cNvPr id="52" name="Рисунок 51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0031321" y="4387201"/>
            <a:ext cx="2133785" cy="859611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123344" y="5569624"/>
            <a:ext cx="2133785" cy="859611"/>
          </a:xfrm>
          <a:prstGeom prst="rect">
            <a:avLst/>
          </a:prstGeom>
        </p:spPr>
      </p:pic>
      <p:grpSp>
        <p:nvGrpSpPr>
          <p:cNvPr id="63" name="Группа 62"/>
          <p:cNvGrpSpPr/>
          <p:nvPr/>
        </p:nvGrpSpPr>
        <p:grpSpPr>
          <a:xfrm>
            <a:off x="4892589" y="5539228"/>
            <a:ext cx="7299411" cy="889241"/>
            <a:chOff x="4892589" y="5539228"/>
            <a:chExt cx="7299411" cy="889241"/>
          </a:xfrm>
        </p:grpSpPr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25"/>
            <a:stretch>
              <a:fillRect/>
            </a:stretch>
          </p:blipFill>
          <p:spPr>
            <a:xfrm>
              <a:off x="4892589" y="5539228"/>
              <a:ext cx="2133785" cy="859611"/>
            </a:xfrm>
            <a:prstGeom prst="rect">
              <a:avLst/>
            </a:prstGeom>
          </p:spPr>
        </p:pic>
        <p:pic>
          <p:nvPicPr>
            <p:cNvPr id="55" name="Рисунок 54"/>
            <p:cNvPicPr>
              <a:picLocks noChangeAspect="1"/>
            </p:cNvPicPr>
            <p:nvPr/>
          </p:nvPicPr>
          <p:blipFill>
            <a:blip r:embed="rId26"/>
            <a:stretch>
              <a:fillRect/>
            </a:stretch>
          </p:blipFill>
          <p:spPr>
            <a:xfrm>
              <a:off x="6653779" y="5539228"/>
              <a:ext cx="2133785" cy="859611"/>
            </a:xfrm>
            <a:prstGeom prst="rect">
              <a:avLst/>
            </a:prstGeom>
          </p:spPr>
        </p:pic>
        <p:pic>
          <p:nvPicPr>
            <p:cNvPr id="56" name="Рисунок 55"/>
            <p:cNvPicPr>
              <a:picLocks noChangeAspect="1"/>
            </p:cNvPicPr>
            <p:nvPr/>
          </p:nvPicPr>
          <p:blipFill>
            <a:blip r:embed="rId27"/>
            <a:stretch>
              <a:fillRect/>
            </a:stretch>
          </p:blipFill>
          <p:spPr>
            <a:xfrm>
              <a:off x="8267146" y="5568858"/>
              <a:ext cx="2133785" cy="859611"/>
            </a:xfrm>
            <a:prstGeom prst="rect">
              <a:avLst/>
            </a:prstGeom>
          </p:spPr>
        </p:pic>
        <p:pic>
          <p:nvPicPr>
            <p:cNvPr id="57" name="Рисунок 56"/>
            <p:cNvPicPr>
              <a:picLocks noChangeAspect="1"/>
            </p:cNvPicPr>
            <p:nvPr/>
          </p:nvPicPr>
          <p:blipFill>
            <a:blip r:embed="rId28"/>
            <a:stretch>
              <a:fillRect/>
            </a:stretch>
          </p:blipFill>
          <p:spPr>
            <a:xfrm>
              <a:off x="10058215" y="5568857"/>
              <a:ext cx="2133785" cy="859611"/>
            </a:xfrm>
            <a:prstGeom prst="rect">
              <a:avLst/>
            </a:prstGeom>
          </p:spPr>
        </p:pic>
      </p:grpSp>
      <p:pic>
        <p:nvPicPr>
          <p:cNvPr id="8" name="Рисунок 7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79" y="2493545"/>
            <a:ext cx="1758462" cy="131884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50" y="-154043"/>
            <a:ext cx="1962417" cy="196241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55" y="1270593"/>
            <a:ext cx="1815186" cy="160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50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951" y="-147917"/>
            <a:ext cx="10479932" cy="11766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6179" y="664856"/>
            <a:ext cx="9723173" cy="6193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5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Группа 16"/>
          <p:cNvGrpSpPr/>
          <p:nvPr/>
        </p:nvGrpSpPr>
        <p:grpSpPr>
          <a:xfrm>
            <a:off x="0" y="201489"/>
            <a:ext cx="12331405" cy="6432986"/>
            <a:chOff x="0" y="201706"/>
            <a:chExt cx="12331405" cy="6432986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49457" y="324777"/>
              <a:ext cx="2858566" cy="1631764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58805" y="2999548"/>
              <a:ext cx="5239870" cy="2880904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2999548"/>
              <a:ext cx="3810284" cy="2835388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15647" y="201706"/>
              <a:ext cx="2990874" cy="2435900"/>
            </a:xfrm>
            <a:prstGeom prst="rect">
              <a:avLst/>
            </a:prstGeom>
          </p:spPr>
        </p:pic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062153" y="5390827"/>
              <a:ext cx="2170364" cy="1176630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521439" y="1781490"/>
              <a:ext cx="2170364" cy="1176630"/>
            </a:xfrm>
            <a:prstGeom prst="rect">
              <a:avLst/>
            </a:prstGeom>
          </p:spPr>
        </p:pic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0161041" y="1728705"/>
              <a:ext cx="2170364" cy="1182727"/>
            </a:xfrm>
            <a:prstGeom prst="rect">
              <a:avLst/>
            </a:prstGeom>
          </p:spPr>
        </p:pic>
        <p:pic>
          <p:nvPicPr>
            <p:cNvPr id="15" name="Рисунок 1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718697" y="5458062"/>
              <a:ext cx="2170364" cy="1176630"/>
            </a:xfrm>
            <a:prstGeom prst="rect">
              <a:avLst/>
            </a:prstGeom>
          </p:spPr>
        </p:pic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26991"/>
            <a:ext cx="4645555" cy="1847248"/>
          </a:xfrm>
          <a:prstGeom prst="rect">
            <a:avLst/>
          </a:prstGeom>
        </p:spPr>
      </p:pic>
      <p:grpSp>
        <p:nvGrpSpPr>
          <p:cNvPr id="33" name="Группа 32"/>
          <p:cNvGrpSpPr/>
          <p:nvPr/>
        </p:nvGrpSpPr>
        <p:grpSpPr>
          <a:xfrm>
            <a:off x="156653" y="30741"/>
            <a:ext cx="12404303" cy="6936660"/>
            <a:chOff x="377666" y="0"/>
            <a:chExt cx="12404303" cy="6936660"/>
          </a:xfrm>
        </p:grpSpPr>
        <p:grpSp>
          <p:nvGrpSpPr>
            <p:cNvPr id="32" name="Группа 31"/>
            <p:cNvGrpSpPr/>
            <p:nvPr/>
          </p:nvGrpSpPr>
          <p:grpSpPr>
            <a:xfrm>
              <a:off x="924738" y="0"/>
              <a:ext cx="11857231" cy="6936660"/>
              <a:chOff x="924738" y="0"/>
              <a:chExt cx="11857231" cy="6936660"/>
            </a:xfrm>
          </p:grpSpPr>
          <p:pic>
            <p:nvPicPr>
              <p:cNvPr id="18" name="Рисунок 17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47335" y="72991"/>
                <a:ext cx="3037188" cy="2517669"/>
              </a:xfrm>
              <a:prstGeom prst="rect">
                <a:avLst/>
              </a:prstGeom>
            </p:spPr>
          </p:pic>
          <p:pic>
            <p:nvPicPr>
              <p:cNvPr id="20" name="Рисунок 19"/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4738" y="2879174"/>
                <a:ext cx="3894859" cy="3529716"/>
              </a:xfrm>
              <a:prstGeom prst="rect">
                <a:avLst/>
              </a:prstGeom>
            </p:spPr>
          </p:pic>
          <p:pic>
            <p:nvPicPr>
              <p:cNvPr id="21" name="Рисунок 20"/>
              <p:cNvPicPr>
                <a:picLocks noChangeAspect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34076" y="0"/>
                <a:ext cx="4747893" cy="4747893"/>
              </a:xfrm>
              <a:prstGeom prst="rect">
                <a:avLst/>
              </a:prstGeom>
            </p:spPr>
          </p:pic>
          <p:pic>
            <p:nvPicPr>
              <p:cNvPr id="22" name="Рисунок 21"/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558880">
                <a:off x="3745874" y="3461418"/>
                <a:ext cx="4585256" cy="2365228"/>
              </a:xfrm>
              <a:prstGeom prst="rect">
                <a:avLst/>
              </a:prstGeom>
            </p:spPr>
          </p:pic>
          <p:pic>
            <p:nvPicPr>
              <p:cNvPr id="23" name="Рисунок 22"/>
              <p:cNvPicPr>
                <a:picLocks noChangeAspect="1"/>
              </p:cNvPicPr>
              <p:nvPr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91803" y="4993324"/>
                <a:ext cx="2619935" cy="1641151"/>
              </a:xfrm>
              <a:prstGeom prst="rect">
                <a:avLst/>
              </a:prstGeom>
            </p:spPr>
          </p:pic>
        </p:grpSp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16"/>
            <a:stretch>
              <a:fillRect/>
            </a:stretch>
          </p:blipFill>
          <p:spPr>
            <a:xfrm>
              <a:off x="377666" y="726178"/>
              <a:ext cx="12192000" cy="5682712"/>
            </a:xfrm>
            <a:prstGeom prst="rect">
              <a:avLst/>
            </a:prstGeom>
          </p:spPr>
        </p:pic>
      </p:grpSp>
      <p:grpSp>
        <p:nvGrpSpPr>
          <p:cNvPr id="40" name="Группа 39"/>
          <p:cNvGrpSpPr/>
          <p:nvPr/>
        </p:nvGrpSpPr>
        <p:grpSpPr>
          <a:xfrm>
            <a:off x="958452" y="613658"/>
            <a:ext cx="10092404" cy="5158322"/>
            <a:chOff x="1381498" y="715310"/>
            <a:chExt cx="10092404" cy="5158322"/>
          </a:xfrm>
        </p:grpSpPr>
        <p:pic>
          <p:nvPicPr>
            <p:cNvPr id="19" name="Рисунок 18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81498" y="715310"/>
              <a:ext cx="5984134" cy="5158322"/>
            </a:xfrm>
            <a:prstGeom prst="rect">
              <a:avLst/>
            </a:prstGeom>
          </p:spPr>
        </p:pic>
        <p:pic>
          <p:nvPicPr>
            <p:cNvPr id="39" name="Рисунок 38"/>
            <p:cNvPicPr>
              <a:picLocks noChangeAspect="1"/>
            </p:cNvPicPr>
            <p:nvPr/>
          </p:nvPicPr>
          <p:blipFill>
            <a:blip r:embed="rId18"/>
            <a:stretch>
              <a:fillRect/>
            </a:stretch>
          </p:blipFill>
          <p:spPr>
            <a:xfrm>
              <a:off x="7925722" y="2622638"/>
              <a:ext cx="3548180" cy="17740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7550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9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420954" cy="1360300"/>
          </a:xfrm>
          <a:prstGeom prst="rect">
            <a:avLst/>
          </a:prstGeom>
        </p:spPr>
      </p:pic>
      <p:grpSp>
        <p:nvGrpSpPr>
          <p:cNvPr id="39" name="Группа 38"/>
          <p:cNvGrpSpPr/>
          <p:nvPr/>
        </p:nvGrpSpPr>
        <p:grpSpPr>
          <a:xfrm>
            <a:off x="630452" y="-592594"/>
            <a:ext cx="12218372" cy="6976708"/>
            <a:chOff x="630452" y="-592594"/>
            <a:chExt cx="12218372" cy="6976708"/>
          </a:xfrm>
        </p:grpSpPr>
        <p:pic>
          <p:nvPicPr>
            <p:cNvPr id="38" name="Рисунок 3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9366" y="-592594"/>
              <a:ext cx="6419458" cy="4643451"/>
            </a:xfrm>
            <a:prstGeom prst="rect">
              <a:avLst/>
            </a:prstGeom>
          </p:spPr>
        </p:pic>
        <p:grpSp>
          <p:nvGrpSpPr>
            <p:cNvPr id="19" name="Группа 18"/>
            <p:cNvGrpSpPr/>
            <p:nvPr/>
          </p:nvGrpSpPr>
          <p:grpSpPr>
            <a:xfrm>
              <a:off x="630452" y="837454"/>
              <a:ext cx="9301585" cy="5546660"/>
              <a:chOff x="466359" y="830468"/>
              <a:chExt cx="9301585" cy="5546660"/>
            </a:xfrm>
          </p:grpSpPr>
          <p:pic>
            <p:nvPicPr>
              <p:cNvPr id="3" name="Рисунок 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80186" y="830468"/>
                <a:ext cx="2889702" cy="2395412"/>
              </a:xfrm>
              <a:prstGeom prst="rect">
                <a:avLst/>
              </a:prstGeom>
            </p:spPr>
          </p:pic>
          <p:pic>
            <p:nvPicPr>
              <p:cNvPr id="4" name="Рисунок 3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77780" y="4086964"/>
                <a:ext cx="2290164" cy="2290164"/>
              </a:xfrm>
              <a:prstGeom prst="rect">
                <a:avLst/>
              </a:prstGeom>
            </p:spPr>
          </p:pic>
          <p:pic>
            <p:nvPicPr>
              <p:cNvPr id="6" name="Рисунок 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6359" y="3950574"/>
                <a:ext cx="4313362" cy="2426554"/>
              </a:xfrm>
              <a:prstGeom prst="rect">
                <a:avLst/>
              </a:prstGeom>
            </p:spPr>
          </p:pic>
        </p:grpSp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54450" y="1097332"/>
            <a:ext cx="2298391" cy="118272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56752" y="1970355"/>
            <a:ext cx="2298391" cy="118272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46126" y="645709"/>
            <a:ext cx="2298391" cy="117663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746126" y="1450160"/>
            <a:ext cx="2298391" cy="118272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889183" y="3889576"/>
            <a:ext cx="2298391" cy="118272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83003" y="4713194"/>
            <a:ext cx="2304488" cy="118272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39095" y="3957560"/>
            <a:ext cx="2298391" cy="118272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639095" y="4757661"/>
            <a:ext cx="2298391" cy="118272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819279" y="903887"/>
            <a:ext cx="7029297" cy="292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666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420152" cy="1359526"/>
          </a:xfrm>
          <a:prstGeom prst="rect">
            <a:avLst/>
          </a:prstGeom>
        </p:spPr>
      </p:pic>
      <p:grpSp>
        <p:nvGrpSpPr>
          <p:cNvPr id="27" name="Группа 26"/>
          <p:cNvGrpSpPr/>
          <p:nvPr/>
        </p:nvGrpSpPr>
        <p:grpSpPr>
          <a:xfrm>
            <a:off x="571557" y="107920"/>
            <a:ext cx="11825477" cy="6342640"/>
            <a:chOff x="571557" y="107920"/>
            <a:chExt cx="11825477" cy="6342640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75707" y="2925016"/>
              <a:ext cx="5721327" cy="3525544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5925" y="313376"/>
              <a:ext cx="3199580" cy="2004246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61618" y="107920"/>
              <a:ext cx="3876057" cy="2884331"/>
            </a:xfrm>
            <a:prstGeom prst="rect">
              <a:avLst/>
            </a:prstGeom>
          </p:spPr>
        </p:pic>
        <p:pic>
          <p:nvPicPr>
            <p:cNvPr id="17" name="Рисунок 1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557" y="3785381"/>
              <a:ext cx="3626996" cy="2364659"/>
            </a:xfrm>
            <a:prstGeom prst="rect">
              <a:avLst/>
            </a:prstGeom>
          </p:spPr>
        </p:pic>
      </p:grpSp>
      <p:pic>
        <p:nvPicPr>
          <p:cNvPr id="18" name="Рисунок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84172" y="4040199"/>
            <a:ext cx="2402032" cy="117663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70725" y="4809640"/>
            <a:ext cx="2395936" cy="117663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08885" y="2610693"/>
            <a:ext cx="2402032" cy="117663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22462" y="1887033"/>
            <a:ext cx="2395936" cy="118272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22571" y="2818029"/>
            <a:ext cx="2395936" cy="1182727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939449" y="4107743"/>
            <a:ext cx="2395936" cy="118272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928537" y="3473455"/>
            <a:ext cx="2395936" cy="117663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001098" y="176799"/>
            <a:ext cx="2395936" cy="118272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001098" y="917747"/>
            <a:ext cx="2395936" cy="11766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22402" y="606605"/>
            <a:ext cx="8596105" cy="387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64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420152" cy="1359526"/>
          </a:xfrm>
          <a:prstGeom prst="rect">
            <a:avLst/>
          </a:prstGeom>
        </p:spPr>
      </p:pic>
      <p:grpSp>
        <p:nvGrpSpPr>
          <p:cNvPr id="19" name="Группа 18"/>
          <p:cNvGrpSpPr/>
          <p:nvPr/>
        </p:nvGrpSpPr>
        <p:grpSpPr>
          <a:xfrm>
            <a:off x="288368" y="238312"/>
            <a:ext cx="10449831" cy="6619688"/>
            <a:chOff x="288368" y="238312"/>
            <a:chExt cx="10449831" cy="6619688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8517" y="238312"/>
              <a:ext cx="2539682" cy="2539682"/>
            </a:xfrm>
            <a:prstGeom prst="rect">
              <a:avLst/>
            </a:prstGeom>
          </p:spPr>
        </p:pic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88228" y="238312"/>
              <a:ext cx="3321106" cy="2644430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288368" y="3380959"/>
              <a:ext cx="3288091" cy="1582920"/>
            </a:xfrm>
            <a:prstGeom prst="rect">
              <a:avLst/>
            </a:prstGeom>
          </p:spPr>
        </p:pic>
        <p:pic>
          <p:nvPicPr>
            <p:cNvPr id="8" name="Рисунок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5258" y="2704674"/>
              <a:ext cx="3014024" cy="4153326"/>
            </a:xfrm>
            <a:prstGeom prst="rect">
              <a:avLst/>
            </a:prstGeom>
          </p:spPr>
        </p:pic>
      </p:grpSp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94420" y="4963879"/>
            <a:ext cx="3054361" cy="128636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9410" y="5653057"/>
            <a:ext cx="3048264" cy="128636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31402" y="3327956"/>
            <a:ext cx="4572399" cy="1925700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31402" y="4365744"/>
            <a:ext cx="4474579" cy="188450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79118" y="140472"/>
            <a:ext cx="3048264" cy="128636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092565" y="914306"/>
            <a:ext cx="3054361" cy="128636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624799" y="712455"/>
            <a:ext cx="3048264" cy="1286367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38246" y="1535047"/>
            <a:ext cx="3048264" cy="128636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644343" y="-82444"/>
            <a:ext cx="3054361" cy="128636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349049" y="410545"/>
            <a:ext cx="6535478" cy="3779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64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420152" cy="1359526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622942" y="0"/>
            <a:ext cx="11747207" cy="7443657"/>
            <a:chOff x="622942" y="0"/>
            <a:chExt cx="11747207" cy="7443657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63207" y="0"/>
              <a:ext cx="3606942" cy="3606942"/>
            </a:xfrm>
            <a:prstGeom prst="rect">
              <a:avLst/>
            </a:prstGeom>
          </p:spPr>
        </p:pic>
        <p:grpSp>
          <p:nvGrpSpPr>
            <p:cNvPr id="29" name="Группа 28"/>
            <p:cNvGrpSpPr/>
            <p:nvPr/>
          </p:nvGrpSpPr>
          <p:grpSpPr>
            <a:xfrm>
              <a:off x="622942" y="0"/>
              <a:ext cx="9317757" cy="7443657"/>
              <a:chOff x="622942" y="0"/>
              <a:chExt cx="9317757" cy="7443657"/>
            </a:xfrm>
          </p:grpSpPr>
          <p:pic>
            <p:nvPicPr>
              <p:cNvPr id="3" name="Рисунок 2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24774" y="0"/>
                <a:ext cx="2656775" cy="3485902"/>
              </a:xfrm>
              <a:prstGeom prst="rect">
                <a:avLst/>
              </a:prstGeom>
            </p:spPr>
          </p:pic>
          <p:pic>
            <p:nvPicPr>
              <p:cNvPr id="6" name="Рисунок 5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543492" y="2783565"/>
                <a:ext cx="3397207" cy="4660092"/>
              </a:xfrm>
              <a:prstGeom prst="rect">
                <a:avLst/>
              </a:prstGeom>
            </p:spPr>
          </p:pic>
          <p:pic>
            <p:nvPicPr>
              <p:cNvPr id="7" name="Рисунок 6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22942" y="3630706"/>
                <a:ext cx="3001832" cy="2965810"/>
              </a:xfrm>
              <a:prstGeom prst="rect">
                <a:avLst/>
              </a:prstGeom>
            </p:spPr>
          </p:pic>
        </p:grpSp>
      </p:grpSp>
      <p:pic>
        <p:nvPicPr>
          <p:cNvPr id="19" name="Рисунок 1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71461" y="1036128"/>
            <a:ext cx="2688569" cy="128636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8443" y="1949333"/>
            <a:ext cx="2688569" cy="128636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19970" y="27893"/>
            <a:ext cx="2688569" cy="128636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38683" y="1748206"/>
            <a:ext cx="2688569" cy="1286367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19969" y="885677"/>
            <a:ext cx="2688569" cy="1286367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19023" y="4604429"/>
            <a:ext cx="2688569" cy="1286367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92980" y="3816330"/>
            <a:ext cx="2688569" cy="1286367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44866" y="5339209"/>
            <a:ext cx="2688569" cy="1286367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392384" y="4145826"/>
            <a:ext cx="2688569" cy="1286367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398481" y="4878347"/>
            <a:ext cx="2682472" cy="12863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03703" y="583038"/>
            <a:ext cx="11162743" cy="334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26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8184" y="705754"/>
            <a:ext cx="3615241" cy="23532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4629" y="684279"/>
            <a:ext cx="3615241" cy="2353260"/>
          </a:xfrm>
          <a:prstGeom prst="rect">
            <a:avLst/>
          </a:prstGeom>
        </p:spPr>
      </p:pic>
      <p:grpSp>
        <p:nvGrpSpPr>
          <p:cNvPr id="24" name="Группа 23"/>
          <p:cNvGrpSpPr/>
          <p:nvPr/>
        </p:nvGrpSpPr>
        <p:grpSpPr>
          <a:xfrm>
            <a:off x="1436558" y="695363"/>
            <a:ext cx="9036712" cy="2385126"/>
            <a:chOff x="1436558" y="695363"/>
            <a:chExt cx="9036712" cy="2385126"/>
          </a:xfrm>
        </p:grpSpPr>
        <p:pic>
          <p:nvPicPr>
            <p:cNvPr id="14" name="Рисунок 1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236013" y="727229"/>
              <a:ext cx="3237257" cy="2353260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436558" y="695363"/>
              <a:ext cx="1999661" cy="2353260"/>
            </a:xfrm>
            <a:prstGeom prst="rect">
              <a:avLst/>
            </a:prstGeom>
          </p:spPr>
        </p:pic>
        <p:pic>
          <p:nvPicPr>
            <p:cNvPr id="13" name="Рисунок 12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688345" y="705754"/>
              <a:ext cx="1853345" cy="2353260"/>
            </a:xfrm>
            <a:prstGeom prst="rect">
              <a:avLst/>
            </a:prstGeom>
          </p:spPr>
        </p:pic>
      </p:grpSp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09679" y="2551704"/>
            <a:ext cx="2828789" cy="343234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1539" y="2551703"/>
            <a:ext cx="3292125" cy="3432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926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Группа 56"/>
          <p:cNvGrpSpPr/>
          <p:nvPr/>
        </p:nvGrpSpPr>
        <p:grpSpPr>
          <a:xfrm>
            <a:off x="759500" y="983833"/>
            <a:ext cx="10886414" cy="2959704"/>
            <a:chOff x="759500" y="983833"/>
            <a:chExt cx="10886414" cy="2959704"/>
          </a:xfrm>
        </p:grpSpPr>
        <p:grpSp>
          <p:nvGrpSpPr>
            <p:cNvPr id="25" name="Группа 24"/>
            <p:cNvGrpSpPr/>
            <p:nvPr/>
          </p:nvGrpSpPr>
          <p:grpSpPr>
            <a:xfrm>
              <a:off x="2943762" y="2254873"/>
              <a:ext cx="1179930" cy="1281687"/>
              <a:chOff x="2403585" y="2257284"/>
              <a:chExt cx="1179930" cy="1281687"/>
            </a:xfrm>
          </p:grpSpPr>
          <p:pic>
            <p:nvPicPr>
              <p:cNvPr id="12" name="Рисунок 11"/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03585" y="2257284"/>
                <a:ext cx="1113173" cy="537125"/>
              </a:xfrm>
              <a:prstGeom prst="rect">
                <a:avLst/>
              </a:prstGeom>
            </p:spPr>
          </p:pic>
          <p:pic>
            <p:nvPicPr>
              <p:cNvPr id="13" name="Рисунок 12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03585" y="2992561"/>
                <a:ext cx="1179930" cy="546410"/>
              </a:xfrm>
              <a:prstGeom prst="rect">
                <a:avLst/>
              </a:prstGeom>
            </p:spPr>
          </p:pic>
        </p:grpSp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9500" y="983833"/>
              <a:ext cx="3048264" cy="1457070"/>
            </a:xfrm>
            <a:prstGeom prst="rect">
              <a:avLst/>
            </a:prstGeom>
          </p:spPr>
        </p:pic>
        <p:pic>
          <p:nvPicPr>
            <p:cNvPr id="31" name="Рисунок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55372" y="1913745"/>
              <a:ext cx="2999492" cy="2017951"/>
            </a:xfrm>
            <a:prstGeom prst="rect">
              <a:avLst/>
            </a:prstGeom>
          </p:spPr>
        </p:pic>
        <p:grpSp>
          <p:nvGrpSpPr>
            <p:cNvPr id="22" name="Группа 21"/>
            <p:cNvGrpSpPr/>
            <p:nvPr/>
          </p:nvGrpSpPr>
          <p:grpSpPr>
            <a:xfrm>
              <a:off x="8932714" y="2252944"/>
              <a:ext cx="2713200" cy="1275636"/>
              <a:chOff x="9244444" y="2252944"/>
              <a:chExt cx="2713200" cy="1275636"/>
            </a:xfrm>
          </p:grpSpPr>
          <p:pic>
            <p:nvPicPr>
              <p:cNvPr id="16" name="Рисунок 15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44444" y="2252944"/>
                <a:ext cx="2713200" cy="545804"/>
              </a:xfrm>
              <a:prstGeom prst="rect">
                <a:avLst/>
              </a:prstGeom>
            </p:spPr>
          </p:pic>
          <p:pic>
            <p:nvPicPr>
              <p:cNvPr id="17" name="Рисунок 16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44444" y="2987728"/>
                <a:ext cx="1444848" cy="540852"/>
              </a:xfrm>
              <a:prstGeom prst="rect">
                <a:avLst/>
              </a:prstGeom>
            </p:spPr>
          </p:pic>
        </p:grpSp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886656" y="983833"/>
              <a:ext cx="3048264" cy="1457070"/>
            </a:xfrm>
            <a:prstGeom prst="rect">
              <a:avLst/>
            </a:prstGeom>
          </p:spPr>
        </p:pic>
        <p:pic>
          <p:nvPicPr>
            <p:cNvPr id="32" name="Рисунок 3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999734" y="1925586"/>
              <a:ext cx="2999492" cy="2017951"/>
            </a:xfrm>
            <a:prstGeom prst="rect">
              <a:avLst/>
            </a:prstGeom>
          </p:spPr>
        </p:pic>
      </p:grpSp>
      <p:grpSp>
        <p:nvGrpSpPr>
          <p:cNvPr id="58" name="Группа 57"/>
          <p:cNvGrpSpPr/>
          <p:nvPr/>
        </p:nvGrpSpPr>
        <p:grpSpPr>
          <a:xfrm>
            <a:off x="755558" y="3712418"/>
            <a:ext cx="8238125" cy="3027410"/>
            <a:chOff x="755558" y="3712418"/>
            <a:chExt cx="8238125" cy="3027410"/>
          </a:xfrm>
        </p:grpSpPr>
        <p:grpSp>
          <p:nvGrpSpPr>
            <p:cNvPr id="24" name="Группа 23"/>
            <p:cNvGrpSpPr/>
            <p:nvPr/>
          </p:nvGrpSpPr>
          <p:grpSpPr>
            <a:xfrm>
              <a:off x="2943762" y="5037551"/>
              <a:ext cx="1522994" cy="1296927"/>
              <a:chOff x="2403585" y="5039962"/>
              <a:chExt cx="1522994" cy="1296927"/>
            </a:xfrm>
          </p:grpSpPr>
          <p:pic>
            <p:nvPicPr>
              <p:cNvPr id="14" name="Рисунок 13"/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03585" y="5039962"/>
                <a:ext cx="1522994" cy="538905"/>
              </a:xfrm>
              <a:prstGeom prst="rect">
                <a:avLst/>
              </a:prstGeom>
            </p:spPr>
          </p:pic>
          <p:pic>
            <p:nvPicPr>
              <p:cNvPr id="15" name="Рисунок 14"/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03585" y="5791946"/>
                <a:ext cx="1331218" cy="544943"/>
              </a:xfrm>
              <a:prstGeom prst="rect">
                <a:avLst/>
              </a:prstGeom>
            </p:spPr>
          </p:pic>
        </p:grpSp>
        <p:pic>
          <p:nvPicPr>
            <p:cNvPr id="28" name="Рисунок 27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755558" y="3712418"/>
              <a:ext cx="3090940" cy="1457070"/>
            </a:xfrm>
            <a:prstGeom prst="rect">
              <a:avLst/>
            </a:prstGeom>
          </p:spPr>
        </p:pic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60227" y="4719467"/>
              <a:ext cx="2999492" cy="2017951"/>
            </a:xfrm>
            <a:prstGeom prst="rect">
              <a:avLst/>
            </a:prstGeom>
          </p:spPr>
        </p:pic>
        <p:cxnSp>
          <p:nvCxnSpPr>
            <p:cNvPr id="42" name="Прямая соединительная линия 41"/>
            <p:cNvCxnSpPr/>
            <p:nvPr/>
          </p:nvCxnSpPr>
          <p:spPr>
            <a:xfrm>
              <a:off x="3896590" y="5555674"/>
              <a:ext cx="347381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>
              <a:off x="3709554" y="6297176"/>
              <a:ext cx="347381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Рисунок 32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994191" y="4721877"/>
              <a:ext cx="2999492" cy="2017951"/>
            </a:xfrm>
            <a:prstGeom prst="rect">
              <a:avLst/>
            </a:prstGeom>
          </p:spPr>
        </p:pic>
        <p:grpSp>
          <p:nvGrpSpPr>
            <p:cNvPr id="23" name="Группа 22"/>
            <p:cNvGrpSpPr/>
            <p:nvPr/>
          </p:nvGrpSpPr>
          <p:grpSpPr>
            <a:xfrm>
              <a:off x="7752782" y="5027971"/>
              <a:ext cx="1143515" cy="1286522"/>
              <a:chOff x="8064512" y="5027971"/>
              <a:chExt cx="1143515" cy="1286522"/>
            </a:xfrm>
          </p:grpSpPr>
          <p:pic>
            <p:nvPicPr>
              <p:cNvPr id="20" name="Рисунок 19"/>
              <p:cNvPicPr>
                <a:picLocks noChangeAspect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64512" y="5027971"/>
                <a:ext cx="932780" cy="562885"/>
              </a:xfrm>
              <a:prstGeom prst="rect">
                <a:avLst/>
              </a:prstGeom>
            </p:spPr>
          </p:pic>
          <p:pic>
            <p:nvPicPr>
              <p:cNvPr id="21" name="Рисунок 20"/>
              <p:cNvPicPr>
                <a:picLocks noChangeAspect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64512" y="5773641"/>
                <a:ext cx="1143515" cy="540852"/>
              </a:xfrm>
              <a:prstGeom prst="rect">
                <a:avLst/>
              </a:prstGeom>
            </p:spPr>
          </p:pic>
        </p:grpSp>
        <p:pic>
          <p:nvPicPr>
            <p:cNvPr id="29" name="Рисунок 28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5889296" y="3718661"/>
              <a:ext cx="3048264" cy="1457070"/>
            </a:xfrm>
            <a:prstGeom prst="rect">
              <a:avLst/>
            </a:prstGeom>
          </p:spPr>
        </p:pic>
        <p:cxnSp>
          <p:nvCxnSpPr>
            <p:cNvPr id="46" name="Прямая соединительная линия 45"/>
            <p:cNvCxnSpPr/>
            <p:nvPr/>
          </p:nvCxnSpPr>
          <p:spPr>
            <a:xfrm>
              <a:off x="7955971" y="5562603"/>
              <a:ext cx="2216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>
              <a:off x="7955971" y="6293714"/>
              <a:ext cx="221674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6" name="Рисунок 5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-249384" y="24657"/>
            <a:ext cx="12192000" cy="1072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159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73087" y="2487704"/>
            <a:ext cx="517711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dirty="0" smtClean="0">
                <a:latin typeface="Academy" panose="02050503050506020402" pitchFamily="18" charset="-52"/>
              </a:rPr>
              <a:t>THE END</a:t>
            </a:r>
            <a:endParaRPr lang="ru-RU" sz="6600" dirty="0" smtClean="0">
              <a:latin typeface="Academy" panose="02050503050506020402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79073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 rot="10800000">
            <a:off x="206828" y="21771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улица сезам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6196" y="-324829"/>
            <a:ext cx="9577105" cy="7182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2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Безымянный проект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999744"/>
            <a:ext cx="12192000" cy="9046464"/>
          </a:xfrm>
          <a:prstGeom prst="rect">
            <a:avLst/>
          </a:prstGeom>
        </p:spPr>
      </p:pic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 rot="10800000">
            <a:off x="188858" y="21771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184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гласные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-1441921"/>
            <a:ext cx="12192000" cy="9144000"/>
          </a:xfrm>
          <a:prstGeom prst="rect">
            <a:avLst/>
          </a:prstGeom>
        </p:spPr>
      </p:pic>
      <p:sp>
        <p:nvSpPr>
          <p:cNvPr id="5" name="Стрелка вправо 4">
            <a:hlinkClick r:id="rId5" action="ppaction://hlinksldjump"/>
          </p:cNvPr>
          <p:cNvSpPr/>
          <p:nvPr/>
        </p:nvSpPr>
        <p:spPr>
          <a:xfrm rot="10800000">
            <a:off x="206828" y="21771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8938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трелка вправо 4">
            <a:hlinkClick r:id="rId4" action="ppaction://hlinksldjump"/>
          </p:cNvPr>
          <p:cNvSpPr/>
          <p:nvPr/>
        </p:nvSpPr>
        <p:spPr>
          <a:xfrm rot="10800000">
            <a:off x="201568" y="217715"/>
            <a:ext cx="981056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дифтонги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14272" y="-146304"/>
            <a:ext cx="9339072" cy="7004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трелка вправо 5">
            <a:hlinkClick r:id="rId2" action="ppaction://hlinksldjump"/>
          </p:cNvPr>
          <p:cNvSpPr/>
          <p:nvPr/>
        </p:nvSpPr>
        <p:spPr>
          <a:xfrm rot="10800000">
            <a:off x="204537" y="501884"/>
            <a:ext cx="565774" cy="30422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031" y="3403863"/>
            <a:ext cx="10131136" cy="3204755"/>
          </a:xfrm>
          <a:prstGeom prst="rect">
            <a:avLst/>
          </a:prstGeom>
        </p:spPr>
      </p:pic>
      <p:grpSp>
        <p:nvGrpSpPr>
          <p:cNvPr id="5" name="Группа 4"/>
          <p:cNvGrpSpPr/>
          <p:nvPr/>
        </p:nvGrpSpPr>
        <p:grpSpPr>
          <a:xfrm>
            <a:off x="1054767" y="177830"/>
            <a:ext cx="10058400" cy="3362538"/>
            <a:chOff x="1054767" y="177830"/>
            <a:chExt cx="10058400" cy="3362538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4767" y="177830"/>
              <a:ext cx="10058400" cy="3174079"/>
            </a:xfrm>
            <a:prstGeom prst="rect">
              <a:avLst/>
            </a:prstGeom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01692" y="2649612"/>
              <a:ext cx="1289909" cy="890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11843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780" y="185142"/>
            <a:ext cx="10058400" cy="31740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780" y="3398147"/>
            <a:ext cx="10058400" cy="3174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85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155" y="177644"/>
            <a:ext cx="11047653" cy="371120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2155" y="3406382"/>
            <a:ext cx="10150027" cy="4025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68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па 5"/>
          <p:cNvGrpSpPr/>
          <p:nvPr/>
        </p:nvGrpSpPr>
        <p:grpSpPr>
          <a:xfrm>
            <a:off x="1065525" y="0"/>
            <a:ext cx="11126475" cy="7483899"/>
            <a:chOff x="1065525" y="0"/>
            <a:chExt cx="11126475" cy="7483899"/>
          </a:xfrm>
        </p:grpSpPr>
        <p:pic>
          <p:nvPicPr>
            <p:cNvPr id="2" name="Рисунок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5525" y="0"/>
              <a:ext cx="10817638" cy="4249271"/>
            </a:xfrm>
            <a:prstGeom prst="rect">
              <a:avLst/>
            </a:prstGeom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5525" y="3421510"/>
              <a:ext cx="11126475" cy="40623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14280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Группа 7"/>
          <p:cNvGrpSpPr/>
          <p:nvPr/>
        </p:nvGrpSpPr>
        <p:grpSpPr>
          <a:xfrm>
            <a:off x="1083551" y="-230722"/>
            <a:ext cx="10602959" cy="7228406"/>
            <a:chOff x="793376" y="-188259"/>
            <a:chExt cx="10602959" cy="7228406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3376" y="-188259"/>
              <a:ext cx="10602959" cy="4056354"/>
            </a:xfrm>
            <a:prstGeom prst="rect">
              <a:avLst/>
            </a:prstGeom>
          </p:spPr>
        </p:pic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3377" y="3374603"/>
              <a:ext cx="10602958" cy="3665544"/>
            </a:xfrm>
            <a:prstGeom prst="rect">
              <a:avLst/>
            </a:prstGeom>
          </p:spPr>
        </p:pic>
      </p:grpSp>
      <p:sp>
        <p:nvSpPr>
          <p:cNvPr id="2" name="Прямоугольник 1">
            <a:hlinkClick r:id="rId4" action="ppaction://hlinksldjump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114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Группа 85"/>
          <p:cNvGrpSpPr/>
          <p:nvPr/>
        </p:nvGrpSpPr>
        <p:grpSpPr>
          <a:xfrm>
            <a:off x="-94129" y="801356"/>
            <a:ext cx="6291617" cy="5456393"/>
            <a:chOff x="-94129" y="801356"/>
            <a:chExt cx="6291617" cy="5456393"/>
          </a:xfrm>
        </p:grpSpPr>
        <p:pic>
          <p:nvPicPr>
            <p:cNvPr id="59" name="Рисунок 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94129" y="801356"/>
              <a:ext cx="6291617" cy="5456393"/>
            </a:xfrm>
            <a:prstGeom prst="rect">
              <a:avLst/>
            </a:prstGeom>
          </p:spPr>
        </p:pic>
        <p:cxnSp>
          <p:nvCxnSpPr>
            <p:cNvPr id="63" name="Прямая соединительная линия 62"/>
            <p:cNvCxnSpPr/>
            <p:nvPr/>
          </p:nvCxnSpPr>
          <p:spPr>
            <a:xfrm flipH="1">
              <a:off x="3321427" y="2433918"/>
              <a:ext cx="295832" cy="29583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я соединительная линия 67"/>
            <p:cNvCxnSpPr/>
            <p:nvPr/>
          </p:nvCxnSpPr>
          <p:spPr>
            <a:xfrm>
              <a:off x="2286000" y="2433918"/>
              <a:ext cx="228600" cy="29583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Прямая соединительная линия 69"/>
            <p:cNvCxnSpPr/>
            <p:nvPr/>
          </p:nvCxnSpPr>
          <p:spPr>
            <a:xfrm flipV="1">
              <a:off x="2164976" y="3563471"/>
              <a:ext cx="349624" cy="35554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Прямая соединительная линия 71"/>
            <p:cNvCxnSpPr/>
            <p:nvPr/>
          </p:nvCxnSpPr>
          <p:spPr>
            <a:xfrm>
              <a:off x="3321427" y="3603812"/>
              <a:ext cx="295832" cy="35554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5" name="Группа 84"/>
          <p:cNvGrpSpPr/>
          <p:nvPr/>
        </p:nvGrpSpPr>
        <p:grpSpPr>
          <a:xfrm>
            <a:off x="5900383" y="801356"/>
            <a:ext cx="6291617" cy="6316003"/>
            <a:chOff x="5900383" y="801356"/>
            <a:chExt cx="6291617" cy="6316003"/>
          </a:xfrm>
        </p:grpSpPr>
        <p:pic>
          <p:nvPicPr>
            <p:cNvPr id="60" name="Рисунок 59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900383" y="801356"/>
              <a:ext cx="6291617" cy="6316003"/>
            </a:xfrm>
            <a:prstGeom prst="rect">
              <a:avLst/>
            </a:prstGeom>
          </p:spPr>
        </p:pic>
        <p:cxnSp>
          <p:nvCxnSpPr>
            <p:cNvPr id="81" name="Прямая соединительная линия 80"/>
            <p:cNvCxnSpPr/>
            <p:nvPr/>
          </p:nvCxnSpPr>
          <p:spPr>
            <a:xfrm flipH="1">
              <a:off x="9395014" y="2433918"/>
              <a:ext cx="295832" cy="29583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Прямая соединительная линия 81"/>
            <p:cNvCxnSpPr/>
            <p:nvPr/>
          </p:nvCxnSpPr>
          <p:spPr>
            <a:xfrm>
              <a:off x="8359587" y="2433918"/>
              <a:ext cx="228600" cy="29583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Прямая соединительная линия 82"/>
            <p:cNvCxnSpPr/>
            <p:nvPr/>
          </p:nvCxnSpPr>
          <p:spPr>
            <a:xfrm flipV="1">
              <a:off x="8252010" y="3617259"/>
              <a:ext cx="349624" cy="35554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Прямая соединительная линия 83"/>
            <p:cNvCxnSpPr/>
            <p:nvPr/>
          </p:nvCxnSpPr>
          <p:spPr>
            <a:xfrm>
              <a:off x="9395014" y="3536577"/>
              <a:ext cx="295832" cy="35554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7" name="Рисунок 8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7400" y="6175445"/>
            <a:ext cx="642615" cy="341406"/>
          </a:xfrm>
          <a:prstGeom prst="rect">
            <a:avLst/>
          </a:prstGeom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6016752" y="0"/>
            <a:ext cx="0" cy="732864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1002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Рисунок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4624" y="750110"/>
            <a:ext cx="6523285" cy="5029636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2800" y="750110"/>
            <a:ext cx="6724471" cy="4986960"/>
          </a:xfrm>
          <a:prstGeom prst="rect">
            <a:avLst/>
          </a:prstGeom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5943600" y="0"/>
            <a:ext cx="0" cy="732864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816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476" y="807979"/>
            <a:ext cx="5791702" cy="516376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237" y="807979"/>
            <a:ext cx="6291617" cy="5206435"/>
          </a:xfrm>
          <a:prstGeom prst="rect">
            <a:avLst/>
          </a:prstGeom>
        </p:spPr>
      </p:pic>
      <p:cxnSp>
        <p:nvCxnSpPr>
          <p:cNvPr id="34" name="Прямая соединительная линия 33"/>
          <p:cNvCxnSpPr/>
          <p:nvPr/>
        </p:nvCxnSpPr>
        <p:spPr>
          <a:xfrm>
            <a:off x="5943600" y="0"/>
            <a:ext cx="0" cy="732864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Рисунок 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53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sz="3200" dirty="0" smtClean="0">
            <a:latin typeface="Academy" panose="02050503050506020402" pitchFamily="18" charset="-5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AE6F2518-B084-4896-AF52-66CC2144AA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5311</TotalTime>
  <Words>2</Words>
  <Application>Microsoft Office PowerPoint</Application>
  <PresentationFormat>Произвольный</PresentationFormat>
  <Paragraphs>1</Paragraphs>
  <Slides>37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vika letyagina</dc:creator>
  <cp:lastModifiedBy>WS - 3</cp:lastModifiedBy>
  <cp:revision>118</cp:revision>
  <dcterms:created xsi:type="dcterms:W3CDTF">2018-01-28T13:20:50Z</dcterms:created>
  <dcterms:modified xsi:type="dcterms:W3CDTF">2018-03-30T08:09:50Z</dcterms:modified>
</cp:coreProperties>
</file>