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2" r:id="rId37"/>
    <p:sldId id="290" r:id="rId38"/>
    <p:sldId id="291" r:id="rId39"/>
    <p:sldId id="293" r:id="rId40"/>
    <p:sldId id="295" r:id="rId41"/>
    <p:sldId id="294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4C5B-ED67-4311-861E-95251AA7818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17378-EB46-430F-B89F-502AF8FA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378-EB46-430F-B89F-502AF8FA5D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3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6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8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4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9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3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60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9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00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8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7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6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0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9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EDA0-449E-488E-91DD-1B45CAD9FF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8BD2-6F0C-4591-AB4B-D3FA9A043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1F39-A06C-4FE1-A0B7-83296F930BA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CCF0-2E5B-4E1B-80CA-EF7CAEA2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2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8.xml"/><Relationship Id="rId18" Type="http://schemas.openxmlformats.org/officeDocument/2006/relationships/slide" Target="slide10.xml"/><Relationship Id="rId26" Type="http://schemas.openxmlformats.org/officeDocument/2006/relationships/slide" Target="slide20.xml"/><Relationship Id="rId39" Type="http://schemas.openxmlformats.org/officeDocument/2006/relationships/slide" Target="slide35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34" Type="http://schemas.openxmlformats.org/officeDocument/2006/relationships/slide" Target="slide44.xml"/><Relationship Id="rId42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33.xml"/><Relationship Id="rId17" Type="http://schemas.openxmlformats.org/officeDocument/2006/relationships/slide" Target="slide16.xml"/><Relationship Id="rId25" Type="http://schemas.openxmlformats.org/officeDocument/2006/relationships/slide" Target="slide19.xml"/><Relationship Id="rId33" Type="http://schemas.openxmlformats.org/officeDocument/2006/relationships/slide" Target="slide43.xml"/><Relationship Id="rId38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8.xml"/><Relationship Id="rId29" Type="http://schemas.openxmlformats.org/officeDocument/2006/relationships/slide" Target="slide36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4.xml"/><Relationship Id="rId24" Type="http://schemas.openxmlformats.org/officeDocument/2006/relationships/slide" Target="slide26.xml"/><Relationship Id="rId32" Type="http://schemas.openxmlformats.org/officeDocument/2006/relationships/slide" Target="slide42.xml"/><Relationship Id="rId37" Type="http://schemas.openxmlformats.org/officeDocument/2006/relationships/slide" Target="slide23.xml"/><Relationship Id="rId40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25.xml"/><Relationship Id="rId28" Type="http://schemas.openxmlformats.org/officeDocument/2006/relationships/slide" Target="slide14.xml"/><Relationship Id="rId36" Type="http://schemas.openxmlformats.org/officeDocument/2006/relationships/slide" Target="slide24.xml"/><Relationship Id="rId10" Type="http://schemas.openxmlformats.org/officeDocument/2006/relationships/slide" Target="slide39.xml"/><Relationship Id="rId19" Type="http://schemas.openxmlformats.org/officeDocument/2006/relationships/slide" Target="slide15.xml"/><Relationship Id="rId31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40.xml"/><Relationship Id="rId14" Type="http://schemas.openxmlformats.org/officeDocument/2006/relationships/slide" Target="slide27.xml"/><Relationship Id="rId22" Type="http://schemas.openxmlformats.org/officeDocument/2006/relationships/slide" Target="slide32.xml"/><Relationship Id="rId27" Type="http://schemas.openxmlformats.org/officeDocument/2006/relationships/slide" Target="slide13.xml"/><Relationship Id="rId30" Type="http://schemas.openxmlformats.org/officeDocument/2006/relationships/slide" Target="slide29.xml"/><Relationship Id="rId35" Type="http://schemas.openxmlformats.org/officeDocument/2006/relationships/slide" Target="slide37.xml"/><Relationship Id="rId43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bs.muzkult.ru/img/upload/2492/image_image_938714.jpeg" TargetMode="External"/><Relationship Id="rId13" Type="http://schemas.openxmlformats.org/officeDocument/2006/relationships/hyperlink" Target="http://studyland.kz/attachments/Image/studyland4.jpg?template=generic" TargetMode="External"/><Relationship Id="rId3" Type="http://schemas.openxmlformats.org/officeDocument/2006/relationships/hyperlink" Target="http://mihtimak.fotoplenka.users.photofile.ru/photo/mihtimak.fotoplenka/150556678/large/162320144.jpg" TargetMode="External"/><Relationship Id="rId7" Type="http://schemas.openxmlformats.org/officeDocument/2006/relationships/hyperlink" Target="http://miniskazka.ru/author_andersen/soldat/10.jp" TargetMode="External"/><Relationship Id="rId12" Type="http://schemas.openxmlformats.org/officeDocument/2006/relationships/hyperlink" Target="https://www.youtube.com/watch?v=HizwOPY79-s" TargetMode="External"/><Relationship Id="rId2" Type="http://schemas.openxmlformats.org/officeDocument/2006/relationships/hyperlink" Target="http://www.proza.ru/pics/2013/12/05/79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103.www.ex.ua/show/24186823/24186823.jpg?800" TargetMode="External"/><Relationship Id="rId11" Type="http://schemas.openxmlformats.org/officeDocument/2006/relationships/hyperlink" Target="https://www.youtube.com/watch?v=ru0M3zjaRS4" TargetMode="External"/><Relationship Id="rId5" Type="http://schemas.openxmlformats.org/officeDocument/2006/relationships/hyperlink" Target="http://www.kursivom.ru/wp-content/uploads/2016/06/Oz_14.jpg" TargetMode="External"/><Relationship Id="rId10" Type="http://schemas.openxmlformats.org/officeDocument/2006/relationships/hyperlink" Target="http://img.labirint.ru/images/comments_pic/0921/04labknqc1242981425.jpg" TargetMode="External"/><Relationship Id="rId4" Type="http://schemas.openxmlformats.org/officeDocument/2006/relationships/hyperlink" Target="http://static4.read.ru/images/illustrations/13301833412058507035.jpeg" TargetMode="External"/><Relationship Id="rId9" Type="http://schemas.openxmlformats.org/officeDocument/2006/relationships/hyperlink" Target="http://nkozlov.ru/upload/images_m/0910/0910191641500_m.jpg" TargetMode="External"/><Relationship Id="rId14" Type="http://schemas.openxmlformats.org/officeDocument/2006/relationships/hyperlink" Target="http://i.timeout.ru/pix/183879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797152"/>
            <a:ext cx="5832648" cy="1730623"/>
          </a:xfrm>
          <a:solidFill>
            <a:schemeClr val="lt1">
              <a:alpha val="5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«Сказочный мир                      Андерсена»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57" y="1312168"/>
            <a:ext cx="8229600" cy="820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Какими чудесными свойствами обладал горшочек, который смастерил Свинопас?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4965410"/>
            <a:ext cx="1440160" cy="18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«Чудесные предметы» 20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1567" y="2134659"/>
            <a:ext cx="8413858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«Горшочек был увешан бубенчиками, и когда в нём что-нибудь варили, бубенчики названивали старую песенку:                                                       - Ах, мой милый Августин, Всё прошло, прошло, прошло! Занимательнее же всего было то, что держа над подымавшимся из горшка паром руку, можно было узнать, какое у кого в городе готовилось кушанье».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56" y="1312168"/>
            <a:ext cx="8416648" cy="1180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Какими свойством обладали калоши Счастья, которые оставила камеристка Счастья людям в честь своего дня рождения?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4965410"/>
            <a:ext cx="1440160" cy="18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«Чудесные предметы» 30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8446" y="2832041"/>
            <a:ext cx="8413858" cy="2666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«Эти калоши обладают одним замечательным свойством: того, кто их наденет, они могут мгновенно перенести в любое место – куда он только пожелает, - и он, таким образом, сразу обретёт счастье».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88" y="1052736"/>
            <a:ext cx="8787529" cy="1180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Какими свойствами обладало зеркало, которое смастерил злющий- презлющий тролль?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4965410"/>
            <a:ext cx="1440160" cy="18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21095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«Чудесные предметы» 40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63888" y="2492896"/>
            <a:ext cx="5344503" cy="2666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..всё доброе и прекрасное уменьшалось донельзя, всё же негодное и безобразное, напротив, выступало ещё ярче, казалось ещё хуже»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4" y="2065808"/>
            <a:ext cx="2842999" cy="384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614" y="1312168"/>
            <a:ext cx="8485866" cy="2188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Какая удивительная птица жила в императорском саду и считалась главной достопримечательностью великого государства Китай, но сам Император узнал о ней из книг путешественников, побывавших в его государстве?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4965410"/>
            <a:ext cx="1440160" cy="18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«Чудесные предметы»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911705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оловей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4509"/>
            <a:ext cx="3059832" cy="3206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56" y="1312168"/>
            <a:ext cx="8416648" cy="1180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Эта удивительная «вещица» доказала «подлинность» одной героини. Разгадайте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ребус — и узнаете, о </a:t>
            </a:r>
            <a:r>
              <a:rPr lang="ru-RU" b="1" dirty="0" smtClean="0">
                <a:latin typeface="Georgia" panose="02040502050405020303" pitchFamily="18" charset="0"/>
              </a:rPr>
              <a:t>чём идёт речь?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4965410"/>
            <a:ext cx="1440160" cy="18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«Чудесные предметы» 60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50584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1259632" y="5911705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горошина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3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56" y="1312168"/>
            <a:ext cx="8416648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 иллюстрациям назовите сказку Г.Х. Андерсена.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«Иллюстрации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7" y="1268760"/>
            <a:ext cx="3739790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28" y="1268760"/>
            <a:ext cx="4285753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«Ель»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68" y="980728"/>
            <a:ext cx="8416648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 иллюстрациям назовите сказку.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6465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«Иллюстрации » 20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«Дюймовочка»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5" y="1680118"/>
            <a:ext cx="2932867" cy="268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10" y="1680118"/>
            <a:ext cx="3515776" cy="295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30" y="2100807"/>
            <a:ext cx="295999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«Иллюстрации » 30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«Дикие лебеди»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948993" cy="381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" y="1196753"/>
            <a:ext cx="2592288" cy="410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t="7785"/>
          <a:stretch/>
        </p:blipFill>
        <p:spPr bwMode="auto">
          <a:xfrm>
            <a:off x="2688629" y="1345635"/>
            <a:ext cx="3039120" cy="351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11760" y="5085184"/>
            <a:ext cx="4064308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Н</a:t>
            </a:r>
            <a:r>
              <a:rPr lang="ru-RU" b="1" dirty="0" smtClean="0">
                <a:latin typeface="Georgia" panose="02040502050405020303" pitchFamily="18" charset="0"/>
              </a:rPr>
              <a:t>азовите сказку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62" y="5085184"/>
            <a:ext cx="8416648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 иллюстрациям назовите сказку.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«Иллюстрации » 40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«Русалочка»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56306"/>
            <a:ext cx="2952328" cy="376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16" y="1084299"/>
            <a:ext cx="2903173" cy="391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" y="908720"/>
            <a:ext cx="279209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3" y="1124744"/>
            <a:ext cx="8416648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 иллюстрациям назовите сказку.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«Иллюстрации » 50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7" y="5417883"/>
            <a:ext cx="54803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«Пятеро из одного стручка»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1" y="1787486"/>
            <a:ext cx="4159686" cy="351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7486"/>
            <a:ext cx="4207520" cy="33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1853"/>
              </p:ext>
            </p:extLst>
          </p:nvPr>
        </p:nvGraphicFramePr>
        <p:xfrm>
          <a:off x="214885" y="224419"/>
          <a:ext cx="8677595" cy="624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57"/>
                <a:gridCol w="637574"/>
                <a:gridCol w="1102208"/>
                <a:gridCol w="1102208"/>
                <a:gridCol w="1102208"/>
                <a:gridCol w="1102208"/>
                <a:gridCol w="1066832"/>
              </a:tblGrid>
              <a:tr h="857985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«Огниво»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735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Чудесные предметы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6487">
                <a:tc>
                  <a:txBody>
                    <a:bodyPr/>
                    <a:lstStyle/>
                    <a:p>
                      <a:r>
                        <a:rPr lang="ru-RU" sz="23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Иллюстрации</a:t>
                      </a:r>
                      <a:endParaRPr lang="ru-RU" sz="23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2786">
                <a:tc>
                  <a:txBody>
                    <a:bodyPr/>
                    <a:lstStyle/>
                    <a:p>
                      <a:r>
                        <a:rPr lang="ru-RU" sz="23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«Свинопас»</a:t>
                      </a:r>
                      <a:endParaRPr lang="ru-RU" sz="23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2786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Узнай героя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2786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«Снежная Королева»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2786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«О чём речь…»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09679" y="237908"/>
            <a:ext cx="914400" cy="9092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724079" y="188338"/>
            <a:ext cx="914400" cy="9129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38930" y="188338"/>
            <a:ext cx="914400" cy="9129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15008" y="188338"/>
            <a:ext cx="914400" cy="9266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786578" y="188338"/>
            <a:ext cx="914400" cy="9266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888695" y="216190"/>
            <a:ext cx="926571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809679" y="114215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3811180" y="5570823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2833024" y="55594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3700621" y="4627302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2773614" y="459957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3787089" y="369860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2817156" y="366714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3783708" y="275801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2833024" y="278522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3783708" y="199940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>
          <a:xfrm>
            <a:off x="3783708" y="111494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>
          <a:xfrm>
            <a:off x="2809679" y="1988355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>
          <a:xfrm>
            <a:off x="7900866" y="4617021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21" action="ppaction://hlinksldjump"/>
          </p:cNvPr>
          <p:cNvSpPr/>
          <p:nvPr/>
        </p:nvSpPr>
        <p:spPr>
          <a:xfrm>
            <a:off x="6782973" y="3682246"/>
            <a:ext cx="985838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22" action="ppaction://hlinksldjump"/>
          </p:cNvPr>
          <p:cNvSpPr/>
          <p:nvPr/>
        </p:nvSpPr>
        <p:spPr>
          <a:xfrm>
            <a:off x="7944205" y="3670882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23" action="ppaction://hlinksldjump"/>
          </p:cNvPr>
          <p:cNvSpPr/>
          <p:nvPr/>
        </p:nvSpPr>
        <p:spPr>
          <a:xfrm>
            <a:off x="6840923" y="2809892"/>
            <a:ext cx="98583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24" action="ppaction://hlinksldjump"/>
          </p:cNvPr>
          <p:cNvSpPr/>
          <p:nvPr/>
        </p:nvSpPr>
        <p:spPr>
          <a:xfrm>
            <a:off x="7956376" y="281362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5" action="ppaction://hlinksldjump"/>
          </p:cNvPr>
          <p:cNvSpPr/>
          <p:nvPr/>
        </p:nvSpPr>
        <p:spPr>
          <a:xfrm>
            <a:off x="6840923" y="1953868"/>
            <a:ext cx="966229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6" action="ppaction://hlinksldjump"/>
          </p:cNvPr>
          <p:cNvSpPr/>
          <p:nvPr/>
        </p:nvSpPr>
        <p:spPr>
          <a:xfrm>
            <a:off x="7956376" y="195855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7" action="ppaction://hlinksldjump"/>
          </p:cNvPr>
          <p:cNvSpPr/>
          <p:nvPr/>
        </p:nvSpPr>
        <p:spPr>
          <a:xfrm>
            <a:off x="6786578" y="1114942"/>
            <a:ext cx="1000132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8" action="ppaction://hlinksldjump"/>
          </p:cNvPr>
          <p:cNvSpPr/>
          <p:nvPr/>
        </p:nvSpPr>
        <p:spPr>
          <a:xfrm>
            <a:off x="7900866" y="1101300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29" action="ppaction://hlinksldjump"/>
          </p:cNvPr>
          <p:cNvSpPr/>
          <p:nvPr/>
        </p:nvSpPr>
        <p:spPr>
          <a:xfrm>
            <a:off x="5715008" y="4630796"/>
            <a:ext cx="1023273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30" action="ppaction://hlinksldjump"/>
          </p:cNvPr>
          <p:cNvSpPr/>
          <p:nvPr/>
        </p:nvSpPr>
        <p:spPr>
          <a:xfrm>
            <a:off x="4800608" y="5541055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32" action="ppaction://hlinksldjump"/>
          </p:cNvPr>
          <p:cNvSpPr/>
          <p:nvPr/>
        </p:nvSpPr>
        <p:spPr>
          <a:xfrm>
            <a:off x="5795304" y="5570823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33" action="ppaction://hlinksldjump"/>
          </p:cNvPr>
          <p:cNvSpPr/>
          <p:nvPr/>
        </p:nvSpPr>
        <p:spPr>
          <a:xfrm>
            <a:off x="6892752" y="55559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>
            <a:hlinkClick r:id="rId34" action="ppaction://hlinksldjump"/>
          </p:cNvPr>
          <p:cNvSpPr/>
          <p:nvPr/>
        </p:nvSpPr>
        <p:spPr>
          <a:xfrm>
            <a:off x="7944205" y="5540757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35" action="ppaction://hlinksldjump"/>
          </p:cNvPr>
          <p:cNvSpPr/>
          <p:nvPr/>
        </p:nvSpPr>
        <p:spPr>
          <a:xfrm>
            <a:off x="6840923" y="4586597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36" action="ppaction://hlinksldjump"/>
          </p:cNvPr>
          <p:cNvSpPr/>
          <p:nvPr/>
        </p:nvSpPr>
        <p:spPr>
          <a:xfrm>
            <a:off x="5702777" y="2758016"/>
            <a:ext cx="1035504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6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37" action="ppaction://hlinksldjump"/>
          </p:cNvPr>
          <p:cNvSpPr/>
          <p:nvPr/>
        </p:nvSpPr>
        <p:spPr>
          <a:xfrm>
            <a:off x="4738930" y="273845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30" action="ppaction://hlinksldjump"/>
          </p:cNvPr>
          <p:cNvSpPr/>
          <p:nvPr/>
        </p:nvSpPr>
        <p:spPr>
          <a:xfrm>
            <a:off x="4738930" y="369860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38" action="ppaction://hlinksldjump"/>
          </p:cNvPr>
          <p:cNvSpPr/>
          <p:nvPr/>
        </p:nvSpPr>
        <p:spPr>
          <a:xfrm>
            <a:off x="5715008" y="3734327"/>
            <a:ext cx="1000132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8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39" action="ppaction://hlinksldjump"/>
          </p:cNvPr>
          <p:cNvSpPr/>
          <p:nvPr/>
        </p:nvSpPr>
        <p:spPr>
          <a:xfrm>
            <a:off x="4738930" y="4649367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9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40" action="ppaction://hlinksldjump"/>
          </p:cNvPr>
          <p:cNvSpPr/>
          <p:nvPr/>
        </p:nvSpPr>
        <p:spPr>
          <a:xfrm>
            <a:off x="5800740" y="1132093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0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41" action="ppaction://hlinksldjump"/>
          </p:cNvPr>
          <p:cNvSpPr/>
          <p:nvPr/>
        </p:nvSpPr>
        <p:spPr>
          <a:xfrm>
            <a:off x="4800608" y="1095620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42" action="ppaction://hlinksldjump"/>
          </p:cNvPr>
          <p:cNvSpPr/>
          <p:nvPr/>
        </p:nvSpPr>
        <p:spPr>
          <a:xfrm>
            <a:off x="5702777" y="1999408"/>
            <a:ext cx="1035504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43" action="ppaction://hlinksldjump"/>
          </p:cNvPr>
          <p:cNvSpPr/>
          <p:nvPr/>
        </p:nvSpPr>
        <p:spPr>
          <a:xfrm>
            <a:off x="4788377" y="197219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61" y="836712"/>
            <a:ext cx="8416648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 иллюстрациям назовите сказку.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171400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«Иллюстрации » 60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8" y="6072744"/>
            <a:ext cx="5984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«Пастушка и трубочист»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6" y="1492222"/>
            <a:ext cx="306705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03" y="1484784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1639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Какие два предмета отправил бедный принц в дар принцессе?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«Свинопас » 10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8446" y="2832041"/>
            <a:ext cx="8413858" cy="266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«И роза и соловей предназначены были в дар принцессе; их положили в большие серебряные ларцы и отослали к ней».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124744"/>
            <a:ext cx="8641639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 </a:t>
            </a:r>
            <a:r>
              <a:rPr lang="ru-RU" b="1" dirty="0" smtClean="0">
                <a:latin typeface="Georgia" panose="02040502050405020303" pitchFamily="18" charset="0"/>
              </a:rPr>
              <a:t>Почему и роза и соловей не понравились принцессе?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«Свинопас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были настоящие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9" y="2451855"/>
            <a:ext cx="4267200" cy="330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9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124744"/>
            <a:ext cx="8641639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Что смастерил принц,                                      став придворным свинопасом?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«Свинопас » 30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501240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Чудесный горшочек и трещотку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2631"/>
            <a:ext cx="3140933" cy="301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124744"/>
            <a:ext cx="8653472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Что происходило, когда начинали вертеть по воздуху трещотку, которую смастерил Свинопас?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«Свинопас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18446" y="2832041"/>
            <a:ext cx="8413858" cy="266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«.. раздавались звуки всех вальсов и полек, какие только есть на белом свете».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556792"/>
            <a:ext cx="4824535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Сколько поцелуев потребовал Свинопас от принцессы за трещотку, которую ей хотелось заполучить?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«Свинопас » 50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1" y="1340768"/>
            <a:ext cx="293194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203" y="1628800"/>
            <a:ext cx="4671553" cy="2088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Сколько поцелуев всё- таки удалось получить Свинопасу, пока император не увидел целующихся?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«Свинопас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317474" cy="4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124744"/>
            <a:ext cx="8857664" cy="9120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Какой герой «лишний», не из этой сказки?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«Узнай героя » 10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трубочист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6" y="2201929"/>
            <a:ext cx="1656184" cy="29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7508"/>
            <a:ext cx="1903241" cy="26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AAAA2"/>
              </a:clrFrom>
              <a:clrTo>
                <a:srgbClr val="AAAA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14" y="2365725"/>
            <a:ext cx="1930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268760"/>
            <a:ext cx="8965167" cy="1584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«У тебя будет чудеснейший муж. У самой королевы нет такой бархатистой шубки, как у него. Да и в кухне, и в погребе у него не пусто! Благодари бога за такого мужа!»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«Узнай героя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3194" y="5501240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8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18704"/>
            <a:ext cx="4716015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«На другой день служанка стала выгребать из печки золу и нашла маленький кусочек олова, похожий на сердечко, да обгорелую, чёрную, как уголь, брошку…»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«Узнай героя » 30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5216" y="5534560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Стойкий оловянный солдатик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5" y="1196752"/>
            <a:ext cx="4180945" cy="342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«Огниво» 10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614" y="11768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 На дороге встретилась ему… - безобразная, противная: нижняя губа висела у неё до самой груди</a:t>
            </a:r>
            <a:r>
              <a:rPr lang="ru-RU" dirty="0" smtClean="0"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Кто встретился солдату на дороге, когда он возвращался домой с войны?</a:t>
            </a:r>
          </a:p>
        </p:txBody>
      </p:sp>
      <p:pic>
        <p:nvPicPr>
          <p:cNvPr id="9" name="Picture 74" descr="Копия Безимени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5629453"/>
            <a:ext cx="4608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Старая ведьма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7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340768"/>
            <a:ext cx="5580111" cy="1354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 иллюстрации назовите сказку.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«Узнай героя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5295958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«Новое платье короля»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2" y="1196752"/>
            <a:ext cx="2857973" cy="429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124744"/>
            <a:ext cx="5796135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«Губы её по- прежнему были сжаты, ни единого слова не вылетало из них, зато в её глазах светилась горячая любовь к доброму, красивому королю, который делал всё, чтобы только порадовать её…»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«Узнай героя » 50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Элиза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8" y="980728"/>
            <a:ext cx="2963529" cy="477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0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124743"/>
            <a:ext cx="8497623" cy="1512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«Нет, это мой собственный сын! Да он вовсе и недурен, как посмотришь на него хорошенько».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«Узнай героя 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«Гадкий утёнок»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3" y="2636912"/>
            <a:ext cx="4376536" cy="328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3647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 Она была так хороша! Более умного, прелестного лица он не мог себе представить».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«Снежная королева» 10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«Снежная Королева»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62" y="2492896"/>
            <a:ext cx="4680520" cy="341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1" y="1124744"/>
            <a:ext cx="5328593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Какой псалом пели Кай и Герда?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«Снежная королева»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746662"/>
            <a:ext cx="54726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Розы цветут.. Красота, красота!</a:t>
            </a:r>
          </a:p>
          <a:p>
            <a:r>
              <a:rPr lang="ru-RU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узрим мы младенца Христа.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4" y="1340768"/>
            <a:ext cx="2635250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3" y="1124744"/>
            <a:ext cx="5040560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Зачем старушка – колдунья продолжала расчёсывать кудри девочки?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«Снежная королева»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5162" y="3501008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Герда забыла Кая и осталась у неё.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6" y="1196752"/>
            <a:ext cx="2821387" cy="422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12776"/>
            <a:ext cx="5220071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О чём спросил Ворон Герду?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«Снежная королева»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134733"/>
            <a:ext cx="51125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«Куда это она бредёт по белу свету одна- одинешенька?»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0040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2817" y="1023759"/>
            <a:ext cx="4968551" cy="1791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Что поведали лесные голуби Герде о Кае?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«Снежная королева» 50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0188" y="2663283"/>
            <a:ext cx="58138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«-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Курр</a:t>
            </a: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Курр</a:t>
            </a: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Мы видели Кая! Белая курица несла на спине его санки, а он сидел в санях Снежной Королевы. Она полетела в Лапландию»</a:t>
            </a:r>
            <a:endParaRPr lang="ru-RU" sz="3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5" y="1124744"/>
            <a:ext cx="3200400" cy="358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202" y="1124744"/>
            <a:ext cx="4652269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На чём написала послание Лапландка Финке, ведь бумаги у неё не было?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«Снежная королева»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5718801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сушёной треске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1" y="1260263"/>
            <a:ext cx="306705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4" y="1340768"/>
            <a:ext cx="8785655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У стойкого оловянного солдатика было 24 брата, а кем являлась его матушка?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 чём речь …» 10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7553" y="494726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Оловянная ложка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8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29" y="1268760"/>
            <a:ext cx="8229600" cy="2332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«В первой комнате «собака с глазами, словно чайные чашки» охраняла сундук с медяками, а что охраняла «собака с глазами, как мельничные колёса»?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«Огниво» 20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629453"/>
            <a:ext cx="4608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Сундук с серебром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1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037267"/>
            <a:ext cx="5724128" cy="2002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Какой эпизод из сказки «Снежная Королева» изображён на иллюстрации?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 чём речь …» 20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9625" y="2955448"/>
            <a:ext cx="550683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олень не смел остановиться, пока не добежал до куста с красными ягодами; тут он спустил девочку и стрелой пустился назад.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" y="945750"/>
            <a:ext cx="3048763" cy="41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414" y="1484784"/>
            <a:ext cx="5256585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Какой самый лучший подарок преподнесли эльфы </a:t>
            </a:r>
            <a:r>
              <a:rPr lang="ru-RU" b="1" dirty="0" err="1" smtClean="0">
                <a:latin typeface="Georgia" panose="02040502050405020303" pitchFamily="18" charset="0"/>
              </a:rPr>
              <a:t>Дюймовочке</a:t>
            </a:r>
            <a:r>
              <a:rPr lang="ru-RU" b="1" dirty="0" smtClean="0">
                <a:latin typeface="Georgia" panose="02040502050405020303" pitchFamily="18" charset="0"/>
              </a:rPr>
              <a:t>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 чём речь …»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685793"/>
            <a:ext cx="51125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 прозрачных стрекозиных крылышек»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2" y="1116112"/>
            <a:ext cx="3371018" cy="450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5" y="1124744"/>
            <a:ext cx="4752529" cy="252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Какую крапиву должна была использовать Элиза, чтобы сплести рубашки- панцири для своих братьев?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 чём речь …» 40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0524" y="5013176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«..что растёт на кладбищах»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" y="1196752"/>
            <a:ext cx="36004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2" y="1124744"/>
            <a:ext cx="8641639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 В ящике лежал искусственный.., похожий на настоящего, но весь осыпанный бриллиантами, рубинами и сапфирами».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 чём речь …»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Соловей 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48541"/>
            <a:ext cx="25431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5" y="1196752"/>
            <a:ext cx="5148063" cy="3888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« ..родился со шпорами на ногах и потому воображал себя императором, надулся и, словно корабль на всех парусах, подлетел к утёнку, поглядел на него и пресердито залопотал; гребешок у него так весь и налился кровью»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64" y="5301207"/>
            <a:ext cx="118463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-7934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 чём речь …» 60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Индейский петух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" y="1196752"/>
            <a:ext cx="365905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Информационные источники: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www.proza.ru/pics/2013/12/05/796.jpg</a:t>
            </a:r>
            <a:endParaRPr lang="ru-RU" dirty="0"/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://mihtimak.fotoplenka.users.photofile.ru/photo/mihtimak.fotoplenka/150556678/large/162320144.jpg</a:t>
            </a:r>
            <a:endParaRPr lang="ru-RU" dirty="0"/>
          </a:p>
          <a:p>
            <a:r>
              <a:rPr lang="ru-RU" u="sng" dirty="0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://static4.read.ru/images/illustrations/13301833412058507035.jpeg</a:t>
            </a:r>
            <a:endParaRPr lang="ru-RU" dirty="0"/>
          </a:p>
          <a:p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://www.kursivom.ru/wp-content/uploads/2016/06/Oz_14.jpg</a:t>
            </a:r>
            <a:endParaRPr lang="ru-RU" dirty="0"/>
          </a:p>
          <a:p>
            <a:r>
              <a:rPr lang="ru-RU" u="sng" dirty="0" smtClean="0">
                <a:hlinkClick r:id="rId6"/>
              </a:rPr>
              <a:t>http</a:t>
            </a:r>
            <a:r>
              <a:rPr lang="ru-RU" u="sng" dirty="0">
                <a:hlinkClick r:id="rId6"/>
              </a:rPr>
              <a:t>://fs103.www.ex.ua/show/24186823/24186823.jpg?800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</a:t>
            </a:r>
            <a:r>
              <a:rPr lang="ru-RU" u="sng" dirty="0" smtClean="0">
                <a:hlinkClick r:id="rId7"/>
              </a:rPr>
              <a:t>miniskazka.ru/author_andersen/soldat/10.jp</a:t>
            </a:r>
            <a:endParaRPr lang="ru-RU" u="sng" dirty="0" smtClean="0"/>
          </a:p>
          <a:p>
            <a:r>
              <a:rPr lang="ru-RU" dirty="0" smtClean="0"/>
              <a:t> </a:t>
            </a:r>
            <a:r>
              <a:rPr lang="ru-RU" u="sng" dirty="0">
                <a:hlinkClick r:id="rId8"/>
              </a:rPr>
              <a:t>http://cbs.muzkult.ru/img/upload/2492/image_image_938714.jpeg</a:t>
            </a:r>
            <a:endParaRPr lang="ru-RU" dirty="0"/>
          </a:p>
          <a:p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://nkozlov.ru/upload/images_m/0910/0910191641500_m.jpg</a:t>
            </a:r>
            <a:endParaRPr lang="ru-RU" dirty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://img.labirint.ru/images/comments_pic/0921/04labknqc1242981425.jpg</a:t>
            </a:r>
            <a:endParaRPr lang="ru-RU" dirty="0"/>
          </a:p>
          <a:p>
            <a:r>
              <a:rPr lang="ru-RU" u="sng" dirty="0" smtClean="0">
                <a:hlinkClick r:id="rId11"/>
              </a:rPr>
              <a:t>https</a:t>
            </a:r>
            <a:r>
              <a:rPr lang="ru-RU" u="sng" dirty="0">
                <a:hlinkClick r:id="rId11"/>
              </a:rPr>
              <a:t>://www.youtube.com/watch?v=ru0M3zjaRS4</a:t>
            </a:r>
            <a:endParaRPr lang="ru-RU" dirty="0"/>
          </a:p>
          <a:p>
            <a:r>
              <a:rPr lang="ru-RU" u="sng" dirty="0" smtClean="0">
                <a:hlinkClick r:id="rId12"/>
              </a:rPr>
              <a:t>https</a:t>
            </a:r>
            <a:r>
              <a:rPr lang="ru-RU" u="sng" dirty="0">
                <a:hlinkClick r:id="rId12"/>
              </a:rPr>
              <a:t>://www.youtube.com/watch?v=HizwOPY79-s</a:t>
            </a:r>
            <a:endParaRPr lang="ru-RU" dirty="0"/>
          </a:p>
          <a:p>
            <a:r>
              <a:rPr lang="ru-RU" u="sng" dirty="0" smtClean="0">
                <a:hlinkClick r:id="rId13"/>
              </a:rPr>
              <a:t>http</a:t>
            </a:r>
            <a:r>
              <a:rPr lang="ru-RU" u="sng" dirty="0">
                <a:hlinkClick r:id="rId13"/>
              </a:rPr>
              <a:t>://studyland.kz/attachments/Image/studyland4.jpg?template=generic</a:t>
            </a:r>
            <a:endParaRPr lang="ru-RU" dirty="0"/>
          </a:p>
          <a:p>
            <a:r>
              <a:rPr lang="ru-RU" u="sng" dirty="0" smtClean="0">
                <a:hlinkClick r:id="rId14"/>
              </a:rPr>
              <a:t>http</a:t>
            </a:r>
            <a:r>
              <a:rPr lang="ru-RU" u="sng" dirty="0">
                <a:hlinkClick r:id="rId14"/>
              </a:rPr>
              <a:t>://i.timeout.ru/pix/183879.jpeg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3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Что дала ведьма солдату, чтобы он смог справиться с собаками?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«Огниво» 30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457191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клетчатый передник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381410" cy="424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48" y="126876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Что должен был принести солдат взамен за серебро и золото старой ведьме?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«Огниво» 40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9" y="1401325"/>
            <a:ext cx="4036707" cy="387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8680" y="5699039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ОГНИВО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53" y="1268760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Почему никак нельзя было увидеть прелестной дочери короля?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«Огниво» 50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2586608"/>
            <a:ext cx="8568952" cy="221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«Она живёт в огромном медном замке, за высокими стенами с башнями. Никто, кроме самого короля, не смеет ни войти туда, ни выйти оттуда, потому что королю предсказали, будто дочь его выйдет замуж за простого солдата».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125816"/>
            <a:ext cx="4824536" cy="3887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«</a:t>
            </a:r>
            <a:r>
              <a:rPr lang="ru-RU" b="1" dirty="0" smtClean="0">
                <a:latin typeface="Georgia" panose="02040502050405020303" pitchFamily="18" charset="0"/>
              </a:rPr>
              <a:t>Принцесса сидела у собаки на спине и спала. Она была чудо как хороша; всякий сразу бы увидел, что это настоящая принцесса, и солдат</a:t>
            </a:r>
            <a:r>
              <a:rPr lang="ru-RU" dirty="0" smtClean="0">
                <a:latin typeface="Georgia" panose="02040502050405020303" pitchFamily="18" charset="0"/>
              </a:rPr>
              <a:t>…»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Что сделал солдат?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«Огниво» 60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1919" y="6072744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оцеловал принцессу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6" y="1016064"/>
            <a:ext cx="3761589" cy="466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09" y="1268760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В чём состояла чудная сила огниво?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Picture 74" descr="Копия Безимени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0800"/>
            <a:ext cx="1656184" cy="21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20862" y="6209126"/>
            <a:ext cx="571504" cy="5715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614" y="116632"/>
            <a:ext cx="82296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«Чудесные предметы» 10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9009" y="2276872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«Ударишь по кремню раз – является собака, которая сидела на сундуке с медными деньгами; ударишь два – является та, которая сидела на серебре; ударишь три – прибегает собака, что сидела на золоте».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0" y="1340768"/>
            <a:ext cx="4959754" cy="460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1459</Words>
  <Application>Microsoft Office PowerPoint</Application>
  <PresentationFormat>Экран (4:3)</PresentationFormat>
  <Paragraphs>236</Paragraphs>
  <Slides>45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1_Тема Office</vt:lpstr>
      <vt:lpstr>«Сказочный мир                      Андерсена»</vt:lpstr>
      <vt:lpstr>Презентация PowerPoint</vt:lpstr>
      <vt:lpstr>«Огниво» 10</vt:lpstr>
      <vt:lpstr>«Огниво» 20</vt:lpstr>
      <vt:lpstr>«Огниво» 30</vt:lpstr>
      <vt:lpstr>«Огниво» 40</vt:lpstr>
      <vt:lpstr>«Огниво» 50</vt:lpstr>
      <vt:lpstr>«Огниво» 60</vt:lpstr>
      <vt:lpstr>«Чудесные предметы» 10</vt:lpstr>
      <vt:lpstr>«Чудесные предметы» 20</vt:lpstr>
      <vt:lpstr>«Чудесные предметы» 30</vt:lpstr>
      <vt:lpstr>«Чудесные предметы» 40</vt:lpstr>
      <vt:lpstr>«Чудесные предметы» 50</vt:lpstr>
      <vt:lpstr>«Чудесные предметы» 60</vt:lpstr>
      <vt:lpstr>«Иллюстрации » 10</vt:lpstr>
      <vt:lpstr>«Иллюстрации » 20</vt:lpstr>
      <vt:lpstr>«Иллюстрации » 30</vt:lpstr>
      <vt:lpstr>«Иллюстрации » 40</vt:lpstr>
      <vt:lpstr>«Иллюстрации » 50</vt:lpstr>
      <vt:lpstr>«Иллюстрации » 60</vt:lpstr>
      <vt:lpstr>«Свинопас » 10</vt:lpstr>
      <vt:lpstr>«Свинопас » 20</vt:lpstr>
      <vt:lpstr>«Свинопас » 30</vt:lpstr>
      <vt:lpstr>«Свинопас » 40</vt:lpstr>
      <vt:lpstr>«Свинопас » 50</vt:lpstr>
      <vt:lpstr>«Свинопас » 60</vt:lpstr>
      <vt:lpstr>«Узнай героя » 10</vt:lpstr>
      <vt:lpstr>«Узнай героя » 20</vt:lpstr>
      <vt:lpstr>«Узнай героя » 30</vt:lpstr>
      <vt:lpstr>«Узнай героя » 40</vt:lpstr>
      <vt:lpstr>«Узнай героя » 50</vt:lpstr>
      <vt:lpstr>«Узнай героя » 60</vt:lpstr>
      <vt:lpstr>«Снежная королева» 10</vt:lpstr>
      <vt:lpstr>«Снежная королева» 20</vt:lpstr>
      <vt:lpstr>«Снежная королева» 30</vt:lpstr>
      <vt:lpstr>«Снежная королева» 40</vt:lpstr>
      <vt:lpstr>«Снежная королева» 50</vt:lpstr>
      <vt:lpstr>«Снежная королева» 60</vt:lpstr>
      <vt:lpstr>«О чём речь …» 10</vt:lpstr>
      <vt:lpstr>«О чём речь …» 20</vt:lpstr>
      <vt:lpstr>«О чём речь …» 30</vt:lpstr>
      <vt:lpstr>«О чём речь …» 40</vt:lpstr>
      <vt:lpstr>«О чём речь …» 50</vt:lpstr>
      <vt:lpstr>«О чём речь …» 60</vt:lpstr>
      <vt:lpstr>Информационные источники: 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52</cp:revision>
  <dcterms:created xsi:type="dcterms:W3CDTF">2017-03-28T01:26:29Z</dcterms:created>
  <dcterms:modified xsi:type="dcterms:W3CDTF">2020-04-17T03:18:15Z</dcterms:modified>
</cp:coreProperties>
</file>