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24" autoAdjust="0"/>
  </p:normalViewPr>
  <p:slideViewPr>
    <p:cSldViewPr>
      <p:cViewPr varScale="1">
        <p:scale>
          <a:sx n="69" d="100"/>
          <a:sy n="69" d="100"/>
        </p:scale>
        <p:origin x="60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alphaModFix amt="7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971600" y="980728"/>
            <a:ext cx="7286676" cy="3929090"/>
          </a:xfrm>
          <a:prstGeom prst="horizontalScroll">
            <a:avLst/>
          </a:prstGeom>
          <a:solidFill>
            <a:srgbClr val="FFFF00"/>
          </a:solidFill>
          <a:ln>
            <a:solidFill>
              <a:srgbClr val="00B05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B0F0"/>
                </a:solidFill>
                <a:latin typeface="Book Antiqua" panose="02040602050305030304" pitchFamily="18" charset="0"/>
              </a:rPr>
              <a:t>«Путешествие </a:t>
            </a:r>
            <a:r>
              <a:rPr lang="ru-RU" sz="4000" b="1" dirty="0" err="1">
                <a:solidFill>
                  <a:srgbClr val="00B0F0"/>
                </a:solidFill>
                <a:latin typeface="Book Antiqua" panose="02040602050305030304" pitchFamily="18" charset="0"/>
              </a:rPr>
              <a:t>Лунтика</a:t>
            </a:r>
            <a:r>
              <a:rPr lang="ru-RU" sz="4000" b="1" dirty="0">
                <a:solidFill>
                  <a:srgbClr val="00B0F0"/>
                </a:solidFill>
                <a:latin typeface="Book Antiqua" panose="02040602050305030304" pitchFamily="18" charset="0"/>
              </a:rPr>
              <a:t> </a:t>
            </a:r>
            <a:endParaRPr lang="ru-RU" sz="4000" b="1" dirty="0" smtClean="0">
              <a:solidFill>
                <a:srgbClr val="00B0F0"/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и </a:t>
            </a:r>
            <a:r>
              <a:rPr lang="ru-RU" sz="4000" b="1" dirty="0">
                <a:solidFill>
                  <a:srgbClr val="00B0F0"/>
                </a:solidFill>
                <a:latin typeface="Book Antiqua" panose="02040602050305030304" pitchFamily="18" charset="0"/>
              </a:rPr>
              <a:t>его друзей</a:t>
            </a:r>
            <a:r>
              <a:rPr lang="ru-RU" sz="4000" b="1" dirty="0" smtClean="0">
                <a:solidFill>
                  <a:srgbClr val="00B0F0"/>
                </a:solidFill>
                <a:latin typeface="Book Antiqua" panose="02040602050305030304" pitchFamily="18" charset="0"/>
              </a:rPr>
              <a:t>»</a:t>
            </a:r>
            <a:endParaRPr lang="ru-RU" sz="4000" dirty="0">
              <a:solidFill>
                <a:srgbClr val="00B0F0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32656"/>
            <a:ext cx="4067851" cy="6192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871043968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24744"/>
            <a:ext cx="8128000" cy="4572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948252466"/>
      </p:ext>
    </p:extLst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6264696" cy="446449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450652837"/>
      </p:ext>
    </p:extLst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16632"/>
            <a:ext cx="5328592" cy="3096344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  <p:pic>
        <p:nvPicPr>
          <p:cNvPr id="3" name="Рисунок 2" descr="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56992"/>
            <a:ext cx="5328592" cy="3312368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447577902"/>
      </p:ext>
    </p:extLst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8640"/>
            <a:ext cx="8115208" cy="6480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2326793385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52736"/>
            <a:ext cx="8352000" cy="4670140"/>
          </a:xfrm>
          <a:prstGeom prst="rect">
            <a:avLst/>
          </a:prstGeom>
          <a:ln w="76200" cmpd="sng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902401294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688"/>
            <a:ext cx="8064896" cy="5695866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9984232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60648"/>
            <a:ext cx="3639552" cy="6408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1532566947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548680"/>
            <a:ext cx="6264696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2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3861048"/>
            <a:ext cx="6264696" cy="18468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0807864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92696"/>
            <a:ext cx="4176464" cy="554461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2934783402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08720"/>
            <a:ext cx="8100003" cy="4968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637146699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60648"/>
            <a:ext cx="4251515" cy="6372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4256847003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60648"/>
            <a:ext cx="4967250" cy="6444000"/>
          </a:xfrm>
          <a:prstGeom prst="rect">
            <a:avLst/>
          </a:prstGeom>
          <a:ln w="76200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1575832581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</Words>
  <Application>Microsoft Office PowerPoint</Application>
  <PresentationFormat>Экран (4:3)</PresentationFormat>
  <Paragraphs>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Book Antiqua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 и наталья</dc:creator>
  <cp:lastModifiedBy>Елена</cp:lastModifiedBy>
  <cp:revision>53</cp:revision>
  <dcterms:created xsi:type="dcterms:W3CDTF">2015-02-21T18:47:21Z</dcterms:created>
  <dcterms:modified xsi:type="dcterms:W3CDTF">2020-10-11T09:27:14Z</dcterms:modified>
</cp:coreProperties>
</file>