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2" r:id="rId2"/>
    <p:sldId id="273" r:id="rId3"/>
    <p:sldId id="274" r:id="rId4"/>
    <p:sldId id="275" r:id="rId5"/>
    <p:sldId id="276" r:id="rId6"/>
    <p:sldId id="283" r:id="rId7"/>
    <p:sldId id="277" r:id="rId8"/>
    <p:sldId id="278" r:id="rId9"/>
    <p:sldId id="279" r:id="rId10"/>
    <p:sldId id="280" r:id="rId11"/>
    <p:sldId id="28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4259CE"/>
    <a:srgbClr val="293DD5"/>
    <a:srgbClr val="0C11F2"/>
    <a:srgbClr val="FFFFFF"/>
    <a:srgbClr val="000000"/>
    <a:srgbClr val="F8F8F8"/>
    <a:srgbClr val="CC0000"/>
    <a:srgbClr val="BBE0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97" autoAdjust="0"/>
    <p:restoredTop sz="97691" autoAdjust="0"/>
  </p:normalViewPr>
  <p:slideViewPr>
    <p:cSldViewPr snapToGrid="0">
      <p:cViewPr varScale="1">
        <p:scale>
          <a:sx n="84" d="100"/>
          <a:sy n="84" d="100"/>
        </p:scale>
        <p:origin x="37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-1800" y="-102"/>
      </p:cViewPr>
      <p:guideLst>
        <p:guide orient="horz" pos="2880"/>
        <p:guide pos="2160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C43FE7-A277-45A7-9B20-8E3E5D0E9D2F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370ACAD-196E-49B9-AF42-33653D9500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7968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B5358-BB77-4C6F-BA43-398F818260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7A5E3-3BF8-4A99-9636-BB42106BF4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27524-AA46-4609-BA5D-77BDF78190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E5CF8-B652-42BA-B4BA-BAAE16412B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2AE5CB-A104-4F3C-8B19-F87F4EB2C9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2553B-15E9-42D1-84DD-C553D5CB3C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D87CE-4874-4CE5-804C-AC4B433794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7E466-392E-418E-8953-746E2546DC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81E6D-506D-426C-AB00-16E8C29A84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C8A99-13BB-4959-A641-10C9D68A7A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8FD27-3FEF-4131-8FE6-A07AE144C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10C7885-7462-4E53-BBF2-DFE646CE44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5.png"/><Relationship Id="rId3" Type="http://schemas.openxmlformats.org/officeDocument/2006/relationships/image" Target="../media/image2.jpg"/><Relationship Id="rId7" Type="http://schemas.openxmlformats.org/officeDocument/2006/relationships/slide" Target="slide6.xml"/><Relationship Id="rId12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2.xml"/><Relationship Id="rId5" Type="http://schemas.openxmlformats.org/officeDocument/2006/relationships/slide" Target="slide11.xml"/><Relationship Id="rId10" Type="http://schemas.openxmlformats.org/officeDocument/2006/relationships/slide" Target="slide3.xml"/><Relationship Id="rId4" Type="http://schemas.openxmlformats.org/officeDocument/2006/relationships/image" Target="../media/image3.jpeg"/><Relationship Id="rId9" Type="http://schemas.openxmlformats.org/officeDocument/2006/relationships/slide" Target="slide4.xml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slide" Target="slide11.xml"/><Relationship Id="rId18" Type="http://schemas.openxmlformats.org/officeDocument/2006/relationships/slide" Target="slide3.xml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12" Type="http://schemas.openxmlformats.org/officeDocument/2006/relationships/image" Target="../media/image17.gif"/><Relationship Id="rId17" Type="http://schemas.openxmlformats.org/officeDocument/2006/relationships/slide" Target="slide4.xml"/><Relationship Id="rId2" Type="http://schemas.openxmlformats.org/officeDocument/2006/relationships/image" Target="../media/image7.jpg"/><Relationship Id="rId16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1" Type="http://schemas.openxmlformats.org/officeDocument/2006/relationships/image" Target="../media/image16.gif"/><Relationship Id="rId5" Type="http://schemas.openxmlformats.org/officeDocument/2006/relationships/image" Target="../media/image10.gif"/><Relationship Id="rId15" Type="http://schemas.openxmlformats.org/officeDocument/2006/relationships/slide" Target="slide6.xml"/><Relationship Id="rId10" Type="http://schemas.openxmlformats.org/officeDocument/2006/relationships/image" Target="../media/image15.gif"/><Relationship Id="rId19" Type="http://schemas.openxmlformats.org/officeDocument/2006/relationships/slide" Target="slide1.xml"/><Relationship Id="rId4" Type="http://schemas.openxmlformats.org/officeDocument/2006/relationships/image" Target="../media/image9.gif"/><Relationship Id="rId9" Type="http://schemas.openxmlformats.org/officeDocument/2006/relationships/image" Target="../media/image14.gif"/><Relationship Id="rId1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slide" Target="slide11.xml"/><Relationship Id="rId18" Type="http://schemas.openxmlformats.org/officeDocument/2006/relationships/slide" Target="slide2.xml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12" Type="http://schemas.openxmlformats.org/officeDocument/2006/relationships/image" Target="../media/image28.png"/><Relationship Id="rId17" Type="http://schemas.openxmlformats.org/officeDocument/2006/relationships/slide" Target="slide4.xml"/><Relationship Id="rId2" Type="http://schemas.openxmlformats.org/officeDocument/2006/relationships/image" Target="../media/image18.jpg"/><Relationship Id="rId16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11" Type="http://schemas.openxmlformats.org/officeDocument/2006/relationships/image" Target="../media/image27.jpg"/><Relationship Id="rId5" Type="http://schemas.openxmlformats.org/officeDocument/2006/relationships/image" Target="../media/image21.png"/><Relationship Id="rId15" Type="http://schemas.openxmlformats.org/officeDocument/2006/relationships/slide" Target="slide6.xml"/><Relationship Id="rId10" Type="http://schemas.openxmlformats.org/officeDocument/2006/relationships/image" Target="../media/image26.png"/><Relationship Id="rId19" Type="http://schemas.openxmlformats.org/officeDocument/2006/relationships/slide" Target="slide1.xml"/><Relationship Id="rId4" Type="http://schemas.openxmlformats.org/officeDocument/2006/relationships/image" Target="../media/image20.png"/><Relationship Id="rId9" Type="http://schemas.openxmlformats.org/officeDocument/2006/relationships/image" Target="../media/image25.jpg"/><Relationship Id="rId1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30.png"/><Relationship Id="rId7" Type="http://schemas.openxmlformats.org/officeDocument/2006/relationships/slide" Target="slide5.xm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7.xml"/><Relationship Id="rId10" Type="http://schemas.openxmlformats.org/officeDocument/2006/relationships/slide" Target="slide1.xml"/><Relationship Id="rId4" Type="http://schemas.openxmlformats.org/officeDocument/2006/relationships/slide" Target="slide11.xml"/><Relationship Id="rId9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.xml"/><Relationship Id="rId3" Type="http://schemas.openxmlformats.org/officeDocument/2006/relationships/image" Target="../media/image19.jpg"/><Relationship Id="rId7" Type="http://schemas.openxmlformats.org/officeDocument/2006/relationships/slide" Target="slide11.xml"/><Relationship Id="rId12" Type="http://schemas.openxmlformats.org/officeDocument/2006/relationships/slide" Target="slide2.xm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11" Type="http://schemas.openxmlformats.org/officeDocument/2006/relationships/slide" Target="slide3.xml"/><Relationship Id="rId5" Type="http://schemas.openxmlformats.org/officeDocument/2006/relationships/image" Target="../media/image33.jpg"/><Relationship Id="rId10" Type="http://schemas.openxmlformats.org/officeDocument/2006/relationships/slide" Target="slide4.xml"/><Relationship Id="rId4" Type="http://schemas.openxmlformats.org/officeDocument/2006/relationships/image" Target="../media/image32.jpeg"/><Relationship Id="rId9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.xml"/><Relationship Id="rId3" Type="http://schemas.openxmlformats.org/officeDocument/2006/relationships/image" Target="../media/image36.png"/><Relationship Id="rId7" Type="http://schemas.openxmlformats.org/officeDocument/2006/relationships/slide" Target="slide11.xml"/><Relationship Id="rId12" Type="http://schemas.openxmlformats.org/officeDocument/2006/relationships/slide" Target="slide2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slide" Target="slide3.xml"/><Relationship Id="rId5" Type="http://schemas.openxmlformats.org/officeDocument/2006/relationships/image" Target="../media/image38.png"/><Relationship Id="rId10" Type="http://schemas.openxmlformats.org/officeDocument/2006/relationships/slide" Target="slide4.xml"/><Relationship Id="rId4" Type="http://schemas.openxmlformats.org/officeDocument/2006/relationships/image" Target="../media/image37.png"/><Relationship Id="rId9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11.xml"/><Relationship Id="rId7" Type="http://schemas.openxmlformats.org/officeDocument/2006/relationships/slide" Target="slide6.xml"/><Relationship Id="rId12" Type="http://schemas.openxmlformats.org/officeDocument/2006/relationships/slide" Target="slide1.xm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2.xml"/><Relationship Id="rId5" Type="http://schemas.openxmlformats.org/officeDocument/2006/relationships/slide" Target="slide9.xml"/><Relationship Id="rId10" Type="http://schemas.openxmlformats.org/officeDocument/2006/relationships/slide" Target="slide3.xml"/><Relationship Id="rId4" Type="http://schemas.openxmlformats.org/officeDocument/2006/relationships/slide" Target="slide10.xml"/><Relationship Id="rId9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11.xml"/><Relationship Id="rId7" Type="http://schemas.openxmlformats.org/officeDocument/2006/relationships/slide" Target="slide7.xml"/><Relationship Id="rId12" Type="http://schemas.openxmlformats.org/officeDocument/2006/relationships/slide" Target="slide1.xm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2.xml"/><Relationship Id="rId5" Type="http://schemas.openxmlformats.org/officeDocument/2006/relationships/slide" Target="slide10.xml"/><Relationship Id="rId10" Type="http://schemas.openxmlformats.org/officeDocument/2006/relationships/slide" Target="slide3.xml"/><Relationship Id="rId4" Type="http://schemas.openxmlformats.org/officeDocument/2006/relationships/slide" Target="slide6.xml"/><Relationship Id="rId9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11.xml"/><Relationship Id="rId7" Type="http://schemas.openxmlformats.org/officeDocument/2006/relationships/slide" Target="slide7.xml"/><Relationship Id="rId12" Type="http://schemas.openxmlformats.org/officeDocument/2006/relationships/slide" Target="slide1.xm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2.xml"/><Relationship Id="rId5" Type="http://schemas.openxmlformats.org/officeDocument/2006/relationships/slide" Target="slide10.xml"/><Relationship Id="rId10" Type="http://schemas.openxmlformats.org/officeDocument/2006/relationships/slide" Target="slide3.xml"/><Relationship Id="rId4" Type="http://schemas.openxmlformats.org/officeDocument/2006/relationships/slide" Target="slide6.xml"/><Relationship Id="rId9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18" Type="http://schemas.openxmlformats.org/officeDocument/2006/relationships/slide" Target="slide2.xml"/><Relationship Id="rId3" Type="http://schemas.openxmlformats.org/officeDocument/2006/relationships/slide" Target="slide11.xml"/><Relationship Id="rId7" Type="http://schemas.openxmlformats.org/officeDocument/2006/relationships/slide" Target="slide7.xml"/><Relationship Id="rId12" Type="http://schemas.openxmlformats.org/officeDocument/2006/relationships/image" Target="../media/image48.png"/><Relationship Id="rId17" Type="http://schemas.openxmlformats.org/officeDocument/2006/relationships/slide" Target="slide3.xml"/><Relationship Id="rId2" Type="http://schemas.openxmlformats.org/officeDocument/2006/relationships/image" Target="../media/image43.jpg"/><Relationship Id="rId16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47.png"/><Relationship Id="rId5" Type="http://schemas.openxmlformats.org/officeDocument/2006/relationships/slide" Target="slide9.xml"/><Relationship Id="rId15" Type="http://schemas.openxmlformats.org/officeDocument/2006/relationships/slide" Target="slide5.xml"/><Relationship Id="rId10" Type="http://schemas.openxmlformats.org/officeDocument/2006/relationships/image" Target="../media/image46.png"/><Relationship Id="rId19" Type="http://schemas.openxmlformats.org/officeDocument/2006/relationships/slide" Target="slide1.xml"/><Relationship Id="rId4" Type="http://schemas.openxmlformats.org/officeDocument/2006/relationships/slide" Target="slide6.xml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7.xml"/><Relationship Id="rId7" Type="http://schemas.openxmlformats.org/officeDocument/2006/relationships/slide" Target="slide3.xml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slide" Target="slide5.xml"/><Relationship Id="rId4" Type="http://schemas.openxmlformats.org/officeDocument/2006/relationships/slide" Target="slide6.xml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Фон"/>
          <p:cNvGrpSpPr/>
          <p:nvPr/>
        </p:nvGrpSpPr>
        <p:grpSpPr>
          <a:xfrm>
            <a:off x="1491189" y="2135539"/>
            <a:ext cx="7175138" cy="3432748"/>
            <a:chOff x="1491189" y="2135539"/>
            <a:chExt cx="7175138" cy="3432748"/>
          </a:xfrm>
        </p:grpSpPr>
        <p:pic>
          <p:nvPicPr>
            <p:cNvPr id="17" name="Фон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1189" y="2135539"/>
              <a:ext cx="6670172" cy="3432748"/>
            </a:xfrm>
            <a:prstGeom prst="rect">
              <a:avLst/>
            </a:prstGeom>
          </p:spPr>
        </p:pic>
        <p:pic>
          <p:nvPicPr>
            <p:cNvPr id="20" name="Фон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0608" y="2483892"/>
              <a:ext cx="1405719" cy="2197290"/>
            </a:xfrm>
            <a:prstGeom prst="rect">
              <a:avLst/>
            </a:prstGeom>
          </p:spPr>
        </p:pic>
      </p:grpSp>
      <p:sp>
        <p:nvSpPr>
          <p:cNvPr id="7" name="ТР: Свернуть"/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: Информация об авторе"/>
          <p:cNvSpPr/>
          <p:nvPr/>
        </p:nvSpPr>
        <p:spPr>
          <a:xfrm>
            <a:off x="8302755" y="6001793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Р: Обратить внимание"/>
          <p:cNvSpPr/>
          <p:nvPr/>
        </p:nvSpPr>
        <p:spPr>
          <a:xfrm>
            <a:off x="8296101" y="5689230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Р: Учебная задача"/>
          <p:cNvSpPr/>
          <p:nvPr/>
        </p:nvSpPr>
        <p:spPr>
          <a:xfrm>
            <a:off x="8296102" y="5336771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Вперед">
            <a:hlinkClick r:id="" action="ppaction://hlinkshowjump?jump=nextslide"/>
          </p:cNvPr>
          <p:cNvSpPr/>
          <p:nvPr/>
        </p:nvSpPr>
        <p:spPr>
          <a:xfrm>
            <a:off x="8783782" y="339436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Меню: К следующему">
            <a:hlinkClick r:id="rId5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Меню: Выполним">
            <a:hlinkClick r:id="rId6" action="ppaction://hlinksldjump"/>
          </p:cNvPr>
          <p:cNvSpPr/>
          <p:nvPr/>
        </p:nvSpPr>
        <p:spPr>
          <a:xfrm>
            <a:off x="268583" y="5607109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Меню: Решим задачу">
            <a:hlinkClick r:id="rId7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еню: Устройство">
            <a:hlinkClick r:id="rId8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еню: Универсальность">
            <a:hlinkClick r:id="rId9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еню: Профессии">
            <a:hlinkClick r:id="rId10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еню: Кроссворд">
            <a:hlinkClick r:id="rId11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46" y="2193052"/>
            <a:ext cx="7187706" cy="20941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371" y="2553565"/>
            <a:ext cx="4724445" cy="28536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210" y="695972"/>
            <a:ext cx="6778529" cy="47112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Числовая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289" y="274633"/>
            <a:ext cx="1994211" cy="180000"/>
          </a:xfrm>
          <a:prstGeom prst="rect">
            <a:avLst/>
          </a:prstGeom>
        </p:spPr>
      </p:pic>
      <p:pic>
        <p:nvPicPr>
          <p:cNvPr id="3" name="Видеоинформация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350" y="279235"/>
            <a:ext cx="182180" cy="3564000"/>
          </a:xfrm>
          <a:prstGeom prst="rect">
            <a:avLst/>
          </a:prstGeom>
        </p:spPr>
      </p:pic>
      <p:pic>
        <p:nvPicPr>
          <p:cNvPr id="4" name="Органы чувств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596" y="999924"/>
            <a:ext cx="192035" cy="3096000"/>
          </a:xfrm>
          <a:prstGeom prst="rect">
            <a:avLst/>
          </a:prstGeom>
        </p:spPr>
      </p:pic>
      <p:pic>
        <p:nvPicPr>
          <p:cNvPr id="5" name="Данные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884" y="1249668"/>
            <a:ext cx="187587" cy="1368000"/>
          </a:xfrm>
          <a:prstGeom prst="rect">
            <a:avLst/>
          </a:prstGeom>
        </p:spPr>
      </p:pic>
      <p:pic>
        <p:nvPicPr>
          <p:cNvPr id="6" name="Графическая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662" y="1494211"/>
            <a:ext cx="2744232" cy="180000"/>
          </a:xfrm>
          <a:prstGeom prst="rect">
            <a:avLst/>
          </a:prstGeom>
        </p:spPr>
      </p:pic>
      <p:pic>
        <p:nvPicPr>
          <p:cNvPr id="7" name="Компьютер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724" y="1502661"/>
            <a:ext cx="212957" cy="2088000"/>
          </a:xfrm>
          <a:prstGeom prst="rect">
            <a:avLst/>
          </a:prstGeom>
        </p:spPr>
      </p:pic>
      <p:pic>
        <p:nvPicPr>
          <p:cNvPr id="8" name="Информация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211" y="1982138"/>
            <a:ext cx="176443" cy="2340000"/>
          </a:xfrm>
          <a:prstGeom prst="rect">
            <a:avLst/>
          </a:prstGeom>
        </p:spPr>
      </p:pic>
      <p:pic>
        <p:nvPicPr>
          <p:cNvPr id="9" name="Звуковая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317" y="2938301"/>
            <a:ext cx="1981570" cy="180000"/>
          </a:xfrm>
          <a:prstGeom prst="rect">
            <a:avLst/>
          </a:prstGeom>
        </p:spPr>
      </p:pic>
      <p:pic>
        <p:nvPicPr>
          <p:cNvPr id="10" name="Информатика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783" y="3420412"/>
            <a:ext cx="2760223" cy="180000"/>
          </a:xfrm>
          <a:prstGeom prst="rect">
            <a:avLst/>
          </a:prstGeom>
        </p:spPr>
      </p:pic>
      <p:pic>
        <p:nvPicPr>
          <p:cNvPr id="11" name="Текстовая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36" y="3676367"/>
            <a:ext cx="2222826" cy="180000"/>
          </a:xfrm>
          <a:prstGeom prst="rect">
            <a:avLst/>
          </a:prstGeom>
        </p:spPr>
      </p:pic>
      <p:sp>
        <p:nvSpPr>
          <p:cNvPr id="12" name="Вперед">
            <a:hlinkClick r:id="" action="ppaction://hlinkshowjump?jump=nextslide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Вперед">
            <a:hlinkClick r:id="" action="ppaction://hlinkshowjump?jump=previousslide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ТР: Начать заново"/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2" name="Линия 10"/>
          <p:cNvCxnSpPr/>
          <p:nvPr/>
        </p:nvCxnSpPr>
        <p:spPr>
          <a:xfrm flipV="1">
            <a:off x="1474243" y="6065718"/>
            <a:ext cx="6984000" cy="1"/>
          </a:xfrm>
          <a:prstGeom prst="line">
            <a:avLst/>
          </a:prstGeom>
          <a:ln w="508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ТР: 10"/>
          <p:cNvSpPr/>
          <p:nvPr/>
        </p:nvSpPr>
        <p:spPr>
          <a:xfrm>
            <a:off x="1416929" y="5928045"/>
            <a:ext cx="7193672" cy="282255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6" name="Линия 9"/>
          <p:cNvGrpSpPr/>
          <p:nvPr/>
        </p:nvGrpSpPr>
        <p:grpSpPr>
          <a:xfrm>
            <a:off x="1419652" y="5437921"/>
            <a:ext cx="7272000" cy="286604"/>
            <a:chOff x="1419652" y="5437921"/>
            <a:chExt cx="7272000" cy="286604"/>
          </a:xfrm>
        </p:grpSpPr>
        <p:cxnSp>
          <p:nvCxnSpPr>
            <p:cNvPr id="50" name="Линия 7"/>
            <p:cNvCxnSpPr/>
            <p:nvPr/>
          </p:nvCxnSpPr>
          <p:spPr>
            <a:xfrm flipV="1">
              <a:off x="1419652" y="5437921"/>
              <a:ext cx="7272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Линия 7"/>
            <p:cNvCxnSpPr/>
            <p:nvPr/>
          </p:nvCxnSpPr>
          <p:spPr>
            <a:xfrm flipV="1">
              <a:off x="1433300" y="5724524"/>
              <a:ext cx="1368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ТР: 9"/>
          <p:cNvSpPr/>
          <p:nvPr/>
        </p:nvSpPr>
        <p:spPr>
          <a:xfrm>
            <a:off x="1407403" y="5299395"/>
            <a:ext cx="7346071" cy="501329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9" name="Линия 8"/>
          <p:cNvCxnSpPr/>
          <p:nvPr/>
        </p:nvCxnSpPr>
        <p:spPr>
          <a:xfrm flipV="1">
            <a:off x="1419652" y="5096725"/>
            <a:ext cx="4500000" cy="1"/>
          </a:xfrm>
          <a:prstGeom prst="line">
            <a:avLst/>
          </a:prstGeom>
          <a:ln w="508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ТР: 8"/>
          <p:cNvSpPr/>
          <p:nvPr/>
        </p:nvSpPr>
        <p:spPr>
          <a:xfrm>
            <a:off x="1407404" y="4946971"/>
            <a:ext cx="4679071" cy="295720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8" name="Линия 7"/>
          <p:cNvCxnSpPr/>
          <p:nvPr/>
        </p:nvCxnSpPr>
        <p:spPr>
          <a:xfrm flipV="1">
            <a:off x="1392356" y="4782829"/>
            <a:ext cx="6048000" cy="1"/>
          </a:xfrm>
          <a:prstGeom prst="line">
            <a:avLst/>
          </a:prstGeom>
          <a:ln w="508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ТР: 7"/>
          <p:cNvSpPr/>
          <p:nvPr/>
        </p:nvSpPr>
        <p:spPr>
          <a:xfrm>
            <a:off x="1397879" y="4623121"/>
            <a:ext cx="6136396" cy="295720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Линия 6"/>
          <p:cNvGrpSpPr/>
          <p:nvPr/>
        </p:nvGrpSpPr>
        <p:grpSpPr>
          <a:xfrm>
            <a:off x="5391150" y="3895725"/>
            <a:ext cx="3483296" cy="545909"/>
            <a:chOff x="5391150" y="3895725"/>
            <a:chExt cx="3483296" cy="545909"/>
          </a:xfrm>
        </p:grpSpPr>
        <p:cxnSp>
          <p:nvCxnSpPr>
            <p:cNvPr id="43" name="Прямая соединительная линия 42"/>
            <p:cNvCxnSpPr/>
            <p:nvPr/>
          </p:nvCxnSpPr>
          <p:spPr>
            <a:xfrm flipV="1">
              <a:off x="5391150" y="3895725"/>
              <a:ext cx="3456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 flipV="1">
              <a:off x="5418446" y="4182325"/>
              <a:ext cx="3456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/>
            <p:nvPr/>
          </p:nvCxnSpPr>
          <p:spPr>
            <a:xfrm flipV="1">
              <a:off x="5418446" y="4441633"/>
              <a:ext cx="1368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ТР: 6"/>
          <p:cNvSpPr/>
          <p:nvPr/>
        </p:nvSpPr>
        <p:spPr>
          <a:xfrm>
            <a:off x="5403273" y="3782291"/>
            <a:ext cx="3512127" cy="81741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4" name="Линия 5"/>
          <p:cNvGrpSpPr/>
          <p:nvPr/>
        </p:nvGrpSpPr>
        <p:grpSpPr>
          <a:xfrm>
            <a:off x="5438775" y="2867025"/>
            <a:ext cx="3168000" cy="266701"/>
            <a:chOff x="5438775" y="2867025"/>
            <a:chExt cx="3168000" cy="266701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 flipV="1">
              <a:off x="5467350" y="2867025"/>
              <a:ext cx="2988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flipV="1">
              <a:off x="5438775" y="3133725"/>
              <a:ext cx="3168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ТР: 5"/>
          <p:cNvSpPr/>
          <p:nvPr/>
        </p:nvSpPr>
        <p:spPr>
          <a:xfrm>
            <a:off x="5403274" y="2757068"/>
            <a:ext cx="3235902" cy="484906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1" name="Линия 4"/>
          <p:cNvGrpSpPr/>
          <p:nvPr/>
        </p:nvGrpSpPr>
        <p:grpSpPr>
          <a:xfrm>
            <a:off x="5448300" y="2028825"/>
            <a:ext cx="3384000" cy="552451"/>
            <a:chOff x="5448300" y="2028825"/>
            <a:chExt cx="3384000" cy="552451"/>
          </a:xfrm>
        </p:grpSpPr>
        <p:cxnSp>
          <p:nvCxnSpPr>
            <p:cNvPr id="35" name="Прямая соединительная линия 34"/>
            <p:cNvCxnSpPr/>
            <p:nvPr/>
          </p:nvCxnSpPr>
          <p:spPr>
            <a:xfrm flipV="1">
              <a:off x="5467350" y="2028825"/>
              <a:ext cx="3168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flipV="1">
              <a:off x="5457825" y="2305050"/>
              <a:ext cx="3096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flipV="1">
              <a:off x="5448300" y="2581275"/>
              <a:ext cx="3384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ТР: 4"/>
          <p:cNvSpPr/>
          <p:nvPr/>
        </p:nvSpPr>
        <p:spPr>
          <a:xfrm>
            <a:off x="5403274" y="1935310"/>
            <a:ext cx="3445451" cy="73428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Линия 3"/>
          <p:cNvGrpSpPr/>
          <p:nvPr/>
        </p:nvGrpSpPr>
        <p:grpSpPr>
          <a:xfrm>
            <a:off x="5457825" y="1438275"/>
            <a:ext cx="2935050" cy="266701"/>
            <a:chOff x="5457825" y="1438275"/>
            <a:chExt cx="2935050" cy="266701"/>
          </a:xfrm>
        </p:grpSpPr>
        <p:cxnSp>
          <p:nvCxnSpPr>
            <p:cNvPr id="32" name="Прямая соединительная линия 31"/>
            <p:cNvCxnSpPr/>
            <p:nvPr/>
          </p:nvCxnSpPr>
          <p:spPr>
            <a:xfrm flipV="1">
              <a:off x="5457825" y="1438275"/>
              <a:ext cx="2916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flipV="1">
              <a:off x="5476875" y="1704975"/>
              <a:ext cx="2916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ТР: 3"/>
          <p:cNvSpPr/>
          <p:nvPr/>
        </p:nvSpPr>
        <p:spPr>
          <a:xfrm>
            <a:off x="5403272" y="1330040"/>
            <a:ext cx="3083503" cy="484906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3" name="Линия 2"/>
          <p:cNvGrpSpPr/>
          <p:nvPr/>
        </p:nvGrpSpPr>
        <p:grpSpPr>
          <a:xfrm>
            <a:off x="4876800" y="828675"/>
            <a:ext cx="3564000" cy="285751"/>
            <a:chOff x="4876800" y="828675"/>
            <a:chExt cx="3564000" cy="285751"/>
          </a:xfrm>
        </p:grpSpPr>
        <p:cxnSp>
          <p:nvCxnSpPr>
            <p:cNvPr id="29" name="Прямая соединительная линия 28"/>
            <p:cNvCxnSpPr/>
            <p:nvPr/>
          </p:nvCxnSpPr>
          <p:spPr>
            <a:xfrm flipV="1">
              <a:off x="4876800" y="828675"/>
              <a:ext cx="3564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flipV="1">
              <a:off x="4876800" y="1114425"/>
              <a:ext cx="2916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ТР: 2"/>
          <p:cNvSpPr/>
          <p:nvPr/>
        </p:nvSpPr>
        <p:spPr>
          <a:xfrm>
            <a:off x="4866512" y="720439"/>
            <a:ext cx="3696463" cy="484906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0" name="Линия 1"/>
          <p:cNvGrpSpPr/>
          <p:nvPr/>
        </p:nvGrpSpPr>
        <p:grpSpPr>
          <a:xfrm>
            <a:off x="4819650" y="247650"/>
            <a:ext cx="4219576" cy="257176"/>
            <a:chOff x="4886325" y="247650"/>
            <a:chExt cx="4257675" cy="257176"/>
          </a:xfrm>
        </p:grpSpPr>
        <p:cxnSp>
          <p:nvCxnSpPr>
            <p:cNvPr id="25" name="Прямая соединительная линия 24"/>
            <p:cNvCxnSpPr/>
            <p:nvPr/>
          </p:nvCxnSpPr>
          <p:spPr>
            <a:xfrm flipV="1">
              <a:off x="4886325" y="247650"/>
              <a:ext cx="4257675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flipV="1">
              <a:off x="4886325" y="504825"/>
              <a:ext cx="3780000" cy="1"/>
            </a:xfrm>
            <a:prstGeom prst="line">
              <a:avLst/>
            </a:prstGeom>
            <a:ln w="508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ТР: 1"/>
          <p:cNvSpPr/>
          <p:nvPr/>
        </p:nvSpPr>
        <p:spPr>
          <a:xfrm>
            <a:off x="4866512" y="96985"/>
            <a:ext cx="4277488" cy="484906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Меню: К следующему">
            <a:hlinkClick r:id="rId13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Меню: Выполним">
            <a:hlinkClick r:id="rId14" action="ppaction://hlinksldjump"/>
          </p:cNvPr>
          <p:cNvSpPr/>
          <p:nvPr/>
        </p:nvSpPr>
        <p:spPr>
          <a:xfrm>
            <a:off x="268583" y="5607109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Меню: Решим задачу">
            <a:hlinkClick r:id="rId15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Меню: Устройство">
            <a:hlinkClick r:id="rId16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Меню: Универсальность">
            <a:hlinkClick r:id="rId17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Меню: Профессии">
            <a:hlinkClick r:id="rId18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Меню: УЗ">
            <a:hlinkClick r:id="rId19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59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Фон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549" y="2251304"/>
            <a:ext cx="5049672" cy="24981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958" y="1705971"/>
            <a:ext cx="5285916" cy="36396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015" y="394741"/>
            <a:ext cx="6974006" cy="10084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587" y="4576983"/>
            <a:ext cx="3732593" cy="2023147"/>
          </a:xfrm>
          <a:prstGeom prst="rect">
            <a:avLst/>
          </a:prstGeom>
        </p:spPr>
      </p:pic>
      <p:pic>
        <p:nvPicPr>
          <p:cNvPr id="11" name="Рисунок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877" y="1555844"/>
            <a:ext cx="5327174" cy="3995381"/>
          </a:xfrm>
          <a:prstGeom prst="rect">
            <a:avLst/>
          </a:prstGeom>
        </p:spPr>
      </p:pic>
      <p:pic>
        <p:nvPicPr>
          <p:cNvPr id="12" name="Рисунок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889" y="350178"/>
            <a:ext cx="7016849" cy="1014598"/>
          </a:xfrm>
          <a:prstGeom prst="rect">
            <a:avLst/>
          </a:prstGeom>
        </p:spPr>
      </p:pic>
      <p:pic>
        <p:nvPicPr>
          <p:cNvPr id="13" name="Рисунок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072" y="1566889"/>
            <a:ext cx="5348951" cy="4123366"/>
          </a:xfrm>
          <a:prstGeom prst="rect">
            <a:avLst/>
          </a:prstGeom>
        </p:spPr>
      </p:pic>
      <p:pic>
        <p:nvPicPr>
          <p:cNvPr id="14" name="Рисунок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072" y="354841"/>
            <a:ext cx="7141259" cy="1032588"/>
          </a:xfrm>
          <a:prstGeom prst="rect">
            <a:avLst/>
          </a:prstGeom>
        </p:spPr>
      </p:pic>
      <p:pic>
        <p:nvPicPr>
          <p:cNvPr id="15" name="Рисунок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310" y="1624083"/>
            <a:ext cx="5315373" cy="3951027"/>
          </a:xfrm>
          <a:prstGeom prst="rect">
            <a:avLst/>
          </a:prstGeom>
        </p:spPr>
      </p:pic>
      <p:pic>
        <p:nvPicPr>
          <p:cNvPr id="16" name="Рисунок 4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719" y="375187"/>
            <a:ext cx="7137780" cy="974161"/>
          </a:xfrm>
          <a:prstGeom prst="rect">
            <a:avLst/>
          </a:prstGeom>
        </p:spPr>
      </p:pic>
      <p:sp>
        <p:nvSpPr>
          <p:cNvPr id="5" name="ТР: Свернуть"/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ТР: Модельер"/>
          <p:cNvSpPr/>
          <p:nvPr/>
        </p:nvSpPr>
        <p:spPr>
          <a:xfrm>
            <a:off x="7045840" y="3743528"/>
            <a:ext cx="1621454" cy="438445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ТР: Художник"/>
          <p:cNvSpPr/>
          <p:nvPr/>
        </p:nvSpPr>
        <p:spPr>
          <a:xfrm>
            <a:off x="7076179" y="2998139"/>
            <a:ext cx="1621454" cy="438445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: Переводчик"/>
          <p:cNvSpPr/>
          <p:nvPr/>
        </p:nvSpPr>
        <p:spPr>
          <a:xfrm>
            <a:off x="6933170" y="2252751"/>
            <a:ext cx="1621454" cy="438445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ТР: Мультипликатор"/>
          <p:cNvSpPr/>
          <p:nvPr/>
        </p:nvSpPr>
        <p:spPr>
          <a:xfrm>
            <a:off x="6837823" y="4488917"/>
            <a:ext cx="1621454" cy="438445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Вперед">
            <a:hlinkClick r:id="" action="ppaction://hlinkshowjump?jump=previousslide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Вперед">
            <a:hlinkClick r:id="" action="ppaction://hlinkshowjump?jump=nextslide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Меню: К следующему">
            <a:hlinkClick r:id="rId13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Меню: Выполним">
            <a:hlinkClick r:id="rId14" action="ppaction://hlinksldjump"/>
          </p:cNvPr>
          <p:cNvSpPr/>
          <p:nvPr/>
        </p:nvSpPr>
        <p:spPr>
          <a:xfrm>
            <a:off x="268583" y="5607109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Меню: Решим задачу">
            <a:hlinkClick r:id="rId15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Меню: Устройство">
            <a:hlinkClick r:id="rId16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Меню: Универсальность">
            <a:hlinkClick r:id="rId17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Меню: Кроссворд">
            <a:hlinkClick r:id="rId18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Меню: УЗ">
            <a:hlinkClick r:id="rId19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09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430" y="1308648"/>
            <a:ext cx="7267757" cy="2520000"/>
          </a:xfrm>
          <a:prstGeom prst="rect">
            <a:avLst/>
          </a:prstGeom>
        </p:spPr>
      </p:pic>
      <p:sp>
        <p:nvSpPr>
          <p:cNvPr id="3" name="ТР: Свернуть"/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Р: Подытожим"/>
          <p:cNvSpPr/>
          <p:nvPr/>
        </p:nvSpPr>
        <p:spPr>
          <a:xfrm>
            <a:off x="4037236" y="5055784"/>
            <a:ext cx="1850865" cy="284514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перед">
            <a:hlinkClick r:id="" action="ppaction://hlinkshowjump?jump=previousslide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перед">
            <a:hlinkClick r:id="" action="ppaction://hlinkshowjump?jump=nextslide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еню: К следующему">
            <a:hlinkClick r:id="rId4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еню: Выполним">
            <a:hlinkClick r:id="rId5" action="ppaction://hlinksldjump"/>
          </p:cNvPr>
          <p:cNvSpPr/>
          <p:nvPr/>
        </p:nvSpPr>
        <p:spPr>
          <a:xfrm>
            <a:off x="268583" y="5607109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еню: Решим задачу">
            <a:hlinkClick r:id="rId6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еню: Устройство">
            <a:hlinkClick r:id="rId7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Меню: Профессии">
            <a:hlinkClick r:id="rId8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Меню: Кроссворд">
            <a:hlinkClick r:id="rId9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Меню: УЗ">
            <a:hlinkClick r:id="rId10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47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Р: Свернуть"/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Р: Доп-свойства"/>
          <p:cNvSpPr/>
          <p:nvPr/>
        </p:nvSpPr>
        <p:spPr>
          <a:xfrm>
            <a:off x="8297444" y="6007023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Р: Системный блок"/>
          <p:cNvSpPr/>
          <p:nvPr/>
        </p:nvSpPr>
        <p:spPr>
          <a:xfrm>
            <a:off x="8297446" y="5684787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Стрелка-Монитор"/>
          <p:cNvCxnSpPr/>
          <p:nvPr/>
        </p:nvCxnSpPr>
        <p:spPr>
          <a:xfrm>
            <a:off x="2553194" y="3301340"/>
            <a:ext cx="1140032" cy="332509"/>
          </a:xfrm>
          <a:prstGeom prst="straightConnector1">
            <a:avLst/>
          </a:prstGeom>
          <a:ln w="3492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Монитор"/>
          <p:cNvSpPr txBox="1"/>
          <p:nvPr/>
        </p:nvSpPr>
        <p:spPr>
          <a:xfrm>
            <a:off x="1617891" y="2940498"/>
            <a:ext cx="1315315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4259CE"/>
                </a:solidFill>
              </a:rPr>
              <a:t>Монитор</a:t>
            </a:r>
            <a:endParaRPr lang="ru-RU" sz="1700" b="1" dirty="0">
              <a:solidFill>
                <a:srgbClr val="4259CE"/>
              </a:solidFill>
            </a:endParaRPr>
          </a:p>
        </p:txBody>
      </p:sp>
      <p:cxnSp>
        <p:nvCxnSpPr>
          <p:cNvPr id="14" name="Стрелка-Принтер"/>
          <p:cNvCxnSpPr/>
          <p:nvPr/>
        </p:nvCxnSpPr>
        <p:spPr>
          <a:xfrm>
            <a:off x="2992582" y="1567543"/>
            <a:ext cx="1104405" cy="118753"/>
          </a:xfrm>
          <a:prstGeom prst="straightConnector1">
            <a:avLst/>
          </a:prstGeom>
          <a:ln w="3492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интер"/>
          <p:cNvSpPr txBox="1"/>
          <p:nvPr/>
        </p:nvSpPr>
        <p:spPr>
          <a:xfrm>
            <a:off x="1843522" y="1313578"/>
            <a:ext cx="1315315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4259CE"/>
                </a:solidFill>
              </a:rPr>
              <a:t>Принтер</a:t>
            </a:r>
          </a:p>
        </p:txBody>
      </p:sp>
      <p:cxnSp>
        <p:nvCxnSpPr>
          <p:cNvPr id="17" name="Стрелка-Клавиатура"/>
          <p:cNvCxnSpPr/>
          <p:nvPr/>
        </p:nvCxnSpPr>
        <p:spPr>
          <a:xfrm>
            <a:off x="2505693" y="4453247"/>
            <a:ext cx="1211284" cy="783771"/>
          </a:xfrm>
          <a:prstGeom prst="straightConnector1">
            <a:avLst/>
          </a:prstGeom>
          <a:ln w="3492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Клавиатура"/>
          <p:cNvSpPr txBox="1"/>
          <p:nvPr/>
        </p:nvSpPr>
        <p:spPr>
          <a:xfrm>
            <a:off x="1558514" y="4080529"/>
            <a:ext cx="154094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4259CE"/>
                </a:solidFill>
              </a:rPr>
              <a:t>Клавиатура</a:t>
            </a:r>
          </a:p>
        </p:txBody>
      </p:sp>
      <p:sp>
        <p:nvSpPr>
          <p:cNvPr id="10" name="Мышь"/>
          <p:cNvSpPr txBox="1"/>
          <p:nvPr/>
        </p:nvSpPr>
        <p:spPr>
          <a:xfrm>
            <a:off x="7303325" y="4187407"/>
            <a:ext cx="96190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4259CE"/>
                </a:solidFill>
              </a:rPr>
              <a:t>Мышь</a:t>
            </a:r>
          </a:p>
        </p:txBody>
      </p:sp>
      <p:sp>
        <p:nvSpPr>
          <p:cNvPr id="11" name="Системный блок"/>
          <p:cNvSpPr txBox="1"/>
          <p:nvPr/>
        </p:nvSpPr>
        <p:spPr>
          <a:xfrm>
            <a:off x="7176381" y="2342842"/>
            <a:ext cx="146066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4259CE"/>
                </a:solidFill>
              </a:rPr>
              <a:t>Системный</a:t>
            </a:r>
          </a:p>
          <a:p>
            <a:pPr algn="ctr"/>
            <a:r>
              <a:rPr lang="ru-RU" sz="1700" b="1" dirty="0" smtClean="0">
                <a:solidFill>
                  <a:srgbClr val="4259CE"/>
                </a:solidFill>
              </a:rPr>
              <a:t>блок</a:t>
            </a:r>
          </a:p>
        </p:txBody>
      </p:sp>
      <p:cxnSp>
        <p:nvCxnSpPr>
          <p:cNvPr id="19" name="Стрелка-Колонки"/>
          <p:cNvCxnSpPr/>
          <p:nvPr/>
        </p:nvCxnSpPr>
        <p:spPr>
          <a:xfrm flipH="1">
            <a:off x="6602681" y="1876301"/>
            <a:ext cx="807521" cy="213756"/>
          </a:xfrm>
          <a:prstGeom prst="straightConnector1">
            <a:avLst/>
          </a:prstGeom>
          <a:ln w="3492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Колонки"/>
          <p:cNvSpPr txBox="1"/>
          <p:nvPr/>
        </p:nvSpPr>
        <p:spPr>
          <a:xfrm>
            <a:off x="7148945" y="1527334"/>
            <a:ext cx="1092529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4259CE"/>
                </a:solidFill>
              </a:rPr>
              <a:t>Колонки</a:t>
            </a:r>
          </a:p>
        </p:txBody>
      </p:sp>
      <p:cxnSp>
        <p:nvCxnSpPr>
          <p:cNvPr id="21" name="Стрелка-Системный блок"/>
          <p:cNvCxnSpPr/>
          <p:nvPr/>
        </p:nvCxnSpPr>
        <p:spPr>
          <a:xfrm flipH="1">
            <a:off x="6780810" y="2945080"/>
            <a:ext cx="973778" cy="368136"/>
          </a:xfrm>
          <a:prstGeom prst="straightConnector1">
            <a:avLst/>
          </a:prstGeom>
          <a:ln w="3492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Стрелка-Мышь"/>
          <p:cNvCxnSpPr/>
          <p:nvPr/>
        </p:nvCxnSpPr>
        <p:spPr>
          <a:xfrm flipH="1">
            <a:off x="6282047" y="4488873"/>
            <a:ext cx="1377539" cy="676893"/>
          </a:xfrm>
          <a:prstGeom prst="straightConnector1">
            <a:avLst/>
          </a:prstGeom>
          <a:ln w="3492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ТР: Монитор"/>
          <p:cNvSpPr/>
          <p:nvPr/>
        </p:nvSpPr>
        <p:spPr>
          <a:xfrm>
            <a:off x="3491345" y="2926080"/>
            <a:ext cx="2261062" cy="1596044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1" name="ТР: Колонки"/>
          <p:cNvGrpSpPr/>
          <p:nvPr/>
        </p:nvGrpSpPr>
        <p:grpSpPr>
          <a:xfrm>
            <a:off x="3253842" y="1721921"/>
            <a:ext cx="3420090" cy="733895"/>
            <a:chOff x="3348842" y="1721921"/>
            <a:chExt cx="3420094" cy="733895"/>
          </a:xfrm>
        </p:grpSpPr>
        <p:sp>
          <p:nvSpPr>
            <p:cNvPr id="26" name="ТР: Колонки 2"/>
            <p:cNvSpPr/>
            <p:nvPr/>
          </p:nvSpPr>
          <p:spPr>
            <a:xfrm>
              <a:off x="6317673" y="1721921"/>
              <a:ext cx="451263" cy="698269"/>
            </a:xfrm>
            <a:prstGeom prst="rect">
              <a:avLst/>
            </a:prstGeom>
            <a:solidFill>
              <a:schemeClr val="bg1">
                <a:alpha val="1000"/>
              </a:schemeClr>
            </a:solidFill>
            <a:ln>
              <a:solidFill>
                <a:schemeClr val="bg1">
                  <a:alpha val="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ТР: Колонки 1"/>
            <p:cNvSpPr/>
            <p:nvPr/>
          </p:nvSpPr>
          <p:spPr>
            <a:xfrm>
              <a:off x="3348842" y="1757547"/>
              <a:ext cx="558140" cy="698269"/>
            </a:xfrm>
            <a:prstGeom prst="rect">
              <a:avLst/>
            </a:prstGeom>
            <a:solidFill>
              <a:schemeClr val="bg1">
                <a:alpha val="1000"/>
              </a:schemeClr>
            </a:solidFill>
            <a:ln>
              <a:solidFill>
                <a:schemeClr val="bg1">
                  <a:alpha val="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" name="ТР: Принтер"/>
          <p:cNvSpPr/>
          <p:nvPr/>
        </p:nvSpPr>
        <p:spPr>
          <a:xfrm>
            <a:off x="3859481" y="1757547"/>
            <a:ext cx="2125683" cy="698269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ТР: Системный блок"/>
          <p:cNvSpPr/>
          <p:nvPr/>
        </p:nvSpPr>
        <p:spPr>
          <a:xfrm>
            <a:off x="5759532" y="2695697"/>
            <a:ext cx="1104406" cy="20188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ТР: Мышь"/>
          <p:cNvSpPr/>
          <p:nvPr/>
        </p:nvSpPr>
        <p:spPr>
          <a:xfrm>
            <a:off x="5997039" y="4987636"/>
            <a:ext cx="510639" cy="38001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ТР: Клавиатура"/>
          <p:cNvSpPr/>
          <p:nvPr/>
        </p:nvSpPr>
        <p:spPr>
          <a:xfrm>
            <a:off x="3491346" y="4952010"/>
            <a:ext cx="2410690" cy="451264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1" name="Фон"/>
          <p:cNvGrpSpPr/>
          <p:nvPr/>
        </p:nvGrpSpPr>
        <p:grpSpPr>
          <a:xfrm>
            <a:off x="1497724" y="361497"/>
            <a:ext cx="7141779" cy="6196958"/>
            <a:chOff x="1497724" y="361497"/>
            <a:chExt cx="7141779" cy="6196958"/>
          </a:xfrm>
        </p:grpSpPr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7724" y="361497"/>
              <a:ext cx="6763407" cy="6196958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1614" y="1939158"/>
              <a:ext cx="2427889" cy="1797270"/>
            </a:xfrm>
            <a:prstGeom prst="rect">
              <a:avLst/>
            </a:prstGeom>
          </p:spPr>
        </p:pic>
      </p:grpSp>
      <p:pic>
        <p:nvPicPr>
          <p:cNvPr id="37" name="Устройство Сис-блок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195" y="394133"/>
            <a:ext cx="6848936" cy="6221760"/>
          </a:xfrm>
          <a:prstGeom prst="rect">
            <a:avLst/>
          </a:prstGeom>
        </p:spPr>
      </p:pic>
      <p:pic>
        <p:nvPicPr>
          <p:cNvPr id="38" name="Доп-устройств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434" y="394137"/>
            <a:ext cx="6847878" cy="6220800"/>
          </a:xfrm>
          <a:prstGeom prst="rect">
            <a:avLst/>
          </a:prstGeom>
        </p:spPr>
      </p:pic>
      <p:sp>
        <p:nvSpPr>
          <p:cNvPr id="42" name="Вперед">
            <a:hlinkClick r:id="" action="ppaction://hlinkshowjump?jump=previousslide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Вперед">
            <a:hlinkClick r:id="" action="ppaction://hlinkshowjump?jump=nextslide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Меню: К следующему">
            <a:hlinkClick r:id="rId7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Меню: Выполним">
            <a:hlinkClick r:id="rId8" action="ppaction://hlinksldjump"/>
          </p:cNvPr>
          <p:cNvSpPr/>
          <p:nvPr/>
        </p:nvSpPr>
        <p:spPr>
          <a:xfrm>
            <a:off x="268583" y="5607109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Меню: Решим задачу">
            <a:hlinkClick r:id="rId9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Меню: Универсальность">
            <a:hlinkClick r:id="rId10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Меню: Профессии">
            <a:hlinkClick r:id="rId11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Меню: Кроссворд">
            <a:hlinkClick r:id="rId12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Меню: УЗ">
            <a:hlinkClick r:id="rId13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26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Вывод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90" y="1180964"/>
            <a:ext cx="7383815" cy="1171602"/>
          </a:xfrm>
          <a:prstGeom prst="rect">
            <a:avLst/>
          </a:prstGeom>
        </p:spPr>
      </p:pic>
      <p:sp>
        <p:nvSpPr>
          <p:cNvPr id="6" name="ТР: Свернуть"/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ТР: 3"/>
          <p:cNvSpPr/>
          <p:nvPr/>
        </p:nvSpPr>
        <p:spPr>
          <a:xfrm>
            <a:off x="6323830" y="4191947"/>
            <a:ext cx="540993" cy="625709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Для получения информации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513" y="4134666"/>
            <a:ext cx="2236528" cy="900000"/>
          </a:xfrm>
          <a:prstGeom prst="rect">
            <a:avLst/>
          </a:prstGeom>
        </p:spPr>
      </p:pic>
      <p:sp>
        <p:nvSpPr>
          <p:cNvPr id="8" name="ТР: 2"/>
          <p:cNvSpPr/>
          <p:nvPr/>
        </p:nvSpPr>
        <p:spPr>
          <a:xfrm>
            <a:off x="4549623" y="4355722"/>
            <a:ext cx="540993" cy="625709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Для общения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586" y="4380453"/>
            <a:ext cx="2236528" cy="900000"/>
          </a:xfrm>
          <a:prstGeom prst="rect">
            <a:avLst/>
          </a:prstGeom>
        </p:spPr>
      </p:pic>
      <p:sp>
        <p:nvSpPr>
          <p:cNvPr id="7" name="ТР: 1"/>
          <p:cNvSpPr/>
          <p:nvPr/>
        </p:nvSpPr>
        <p:spPr>
          <a:xfrm>
            <a:off x="2734470" y="4205598"/>
            <a:ext cx="540993" cy="625709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Для работы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511" y="4148563"/>
            <a:ext cx="2236528" cy="900000"/>
          </a:xfrm>
          <a:prstGeom prst="rect">
            <a:avLst/>
          </a:prstGeom>
        </p:spPr>
      </p:pic>
      <p:sp>
        <p:nvSpPr>
          <p:cNvPr id="10" name="ТР: Подытожить"/>
          <p:cNvSpPr/>
          <p:nvPr/>
        </p:nvSpPr>
        <p:spPr>
          <a:xfrm>
            <a:off x="4039737" y="5390866"/>
            <a:ext cx="1828799" cy="286603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перед">
            <a:hlinkClick r:id="" action="ppaction://hlinkshowjump?jump=nextslide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Вперед">
            <a:hlinkClick r:id="" action="ppaction://hlinkshowjump?jump=previousslide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Меню: К следующему">
            <a:hlinkClick r:id="rId7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Меню: Выполним">
            <a:hlinkClick r:id="rId8" action="ppaction://hlinksldjump"/>
          </p:cNvPr>
          <p:cNvSpPr/>
          <p:nvPr/>
        </p:nvSpPr>
        <p:spPr>
          <a:xfrm>
            <a:off x="268583" y="5607109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Меню: Устройство">
            <a:hlinkClick r:id="rId9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Меню: Универсальность">
            <a:hlinkClick r:id="rId10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Меню: Профессии">
            <a:hlinkClick r:id="rId11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Меню: Кроссворд">
            <a:hlinkClick r:id="rId12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Меню: УЗ">
            <a:hlinkClick r:id="rId13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7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перед">
            <a:hlinkClick r:id="" action="ppaction://hlinkshowjump?jump=previousslide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перед">
            <a:hlinkClick r:id="rId3" action="ppaction://hlinksldjump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11: Аппарат-обесп"/>
          <p:cNvSpPr>
            <a:spLocks noChangeArrowheads="1"/>
          </p:cNvSpPr>
          <p:nvPr/>
        </p:nvSpPr>
        <p:spPr bwMode="auto">
          <a:xfrm>
            <a:off x="3440934" y="2578440"/>
            <a:ext cx="4736497" cy="1544473"/>
          </a:xfrm>
          <a:prstGeom prst="wedgeEllipseCallout">
            <a:avLst>
              <a:gd name="adj1" fmla="val -56057"/>
              <a:gd name="adj2" fmla="val 179612"/>
            </a:avLst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 dirty="0">
                <a:solidFill>
                  <a:srgbClr val="FF3300"/>
                </a:solidFill>
              </a:rPr>
              <a:t>Аппаратное обеспечение</a:t>
            </a:r>
            <a:r>
              <a:rPr lang="ru-RU" dirty="0">
                <a:solidFill>
                  <a:srgbClr val="0000C4"/>
                </a:solidFill>
              </a:rPr>
              <a:t> – совокупность всех устройств </a:t>
            </a:r>
            <a:r>
              <a:rPr lang="ru-RU" dirty="0" smtClean="0">
                <a:solidFill>
                  <a:srgbClr val="0000C4"/>
                </a:solidFill>
              </a:rPr>
              <a:t>компьютера.</a:t>
            </a:r>
            <a:endParaRPr lang="ru-RU" dirty="0">
              <a:solidFill>
                <a:srgbClr val="0000C4"/>
              </a:solidFill>
            </a:endParaRPr>
          </a:p>
        </p:txBody>
      </p:sp>
      <p:sp>
        <p:nvSpPr>
          <p:cNvPr id="17" name="10: Данные"/>
          <p:cNvSpPr>
            <a:spLocks noChangeArrowheads="1"/>
          </p:cNvSpPr>
          <p:nvPr/>
        </p:nvSpPr>
        <p:spPr bwMode="auto">
          <a:xfrm>
            <a:off x="3635441" y="3738004"/>
            <a:ext cx="4308803" cy="1797270"/>
          </a:xfrm>
          <a:prstGeom prst="wedgeEllipseCallout">
            <a:avLst>
              <a:gd name="adj1" fmla="val -73111"/>
              <a:gd name="adj2" fmla="val 59218"/>
            </a:avLst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 dirty="0">
                <a:solidFill>
                  <a:srgbClr val="FF3300"/>
                </a:solidFill>
              </a:rPr>
              <a:t>Данные</a:t>
            </a:r>
            <a:r>
              <a:rPr lang="ru-RU" dirty="0">
                <a:solidFill>
                  <a:srgbClr val="0000C4"/>
                </a:solidFill>
              </a:rPr>
              <a:t> – информация, представленная в форме, пригодной для обработки </a:t>
            </a:r>
            <a:r>
              <a:rPr lang="ru-RU" dirty="0" smtClean="0">
                <a:solidFill>
                  <a:srgbClr val="0000C4"/>
                </a:solidFill>
              </a:rPr>
              <a:t>компьютером.</a:t>
            </a:r>
            <a:endParaRPr lang="ru-RU" dirty="0">
              <a:solidFill>
                <a:srgbClr val="0000C4"/>
              </a:solidFill>
            </a:endParaRPr>
          </a:p>
        </p:txBody>
      </p:sp>
      <p:sp>
        <p:nvSpPr>
          <p:cNvPr id="21" name="9: Принтер"/>
          <p:cNvSpPr>
            <a:spLocks noChangeArrowheads="1"/>
          </p:cNvSpPr>
          <p:nvPr/>
        </p:nvSpPr>
        <p:spPr bwMode="auto">
          <a:xfrm>
            <a:off x="3503885" y="2581385"/>
            <a:ext cx="5088322" cy="1668463"/>
          </a:xfrm>
          <a:prstGeom prst="wedgeEllipseCallout">
            <a:avLst>
              <a:gd name="adj1" fmla="val -65049"/>
              <a:gd name="adj2" fmla="val 104451"/>
            </a:avLst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 dirty="0">
                <a:solidFill>
                  <a:srgbClr val="FF3300"/>
                </a:solidFill>
              </a:rPr>
              <a:t>Принтер</a:t>
            </a:r>
            <a:r>
              <a:rPr lang="ru-RU" dirty="0">
                <a:solidFill>
                  <a:srgbClr val="0000C4"/>
                </a:solidFill>
              </a:rPr>
              <a:t> – устройство  для печати информации на </a:t>
            </a:r>
            <a:r>
              <a:rPr lang="ru-RU" dirty="0" smtClean="0">
                <a:solidFill>
                  <a:srgbClr val="0000C4"/>
                </a:solidFill>
              </a:rPr>
              <a:t>бумаге.</a:t>
            </a:r>
            <a:endParaRPr lang="ru-RU" dirty="0">
              <a:solidFill>
                <a:srgbClr val="0000C4"/>
              </a:solidFill>
            </a:endParaRPr>
          </a:p>
        </p:txBody>
      </p:sp>
      <p:sp>
        <p:nvSpPr>
          <p:cNvPr id="20" name="8: Мышь"/>
          <p:cNvSpPr>
            <a:spLocks noChangeArrowheads="1"/>
          </p:cNvSpPr>
          <p:nvPr/>
        </p:nvSpPr>
        <p:spPr bwMode="auto">
          <a:xfrm>
            <a:off x="3033713" y="3017838"/>
            <a:ext cx="5479666" cy="1408112"/>
          </a:xfrm>
          <a:prstGeom prst="wedgeEllipseCallout">
            <a:avLst>
              <a:gd name="adj1" fmla="val -57282"/>
              <a:gd name="adj2" fmla="val 75139"/>
            </a:avLst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 dirty="0">
                <a:solidFill>
                  <a:srgbClr val="FF3300"/>
                </a:solidFill>
              </a:rPr>
              <a:t>Мышь</a:t>
            </a:r>
            <a:r>
              <a:rPr lang="ru-RU" dirty="0">
                <a:solidFill>
                  <a:srgbClr val="0000C4"/>
                </a:solidFill>
              </a:rPr>
              <a:t> – устройство для быстрого перемещения по экрану и выбора нужной </a:t>
            </a:r>
            <a:r>
              <a:rPr lang="ru-RU" dirty="0" smtClean="0">
                <a:solidFill>
                  <a:srgbClr val="0000C4"/>
                </a:solidFill>
              </a:rPr>
              <a:t>информации.</a:t>
            </a:r>
            <a:endParaRPr lang="ru-RU" dirty="0">
              <a:solidFill>
                <a:srgbClr val="0000C4"/>
              </a:solidFill>
            </a:endParaRPr>
          </a:p>
        </p:txBody>
      </p:sp>
      <p:sp>
        <p:nvSpPr>
          <p:cNvPr id="16" name="7: Монитор"/>
          <p:cNvSpPr>
            <a:spLocks noChangeArrowheads="1"/>
          </p:cNvSpPr>
          <p:nvPr/>
        </p:nvSpPr>
        <p:spPr bwMode="auto">
          <a:xfrm>
            <a:off x="3405353" y="1555750"/>
            <a:ext cx="4367048" cy="1428750"/>
          </a:xfrm>
          <a:prstGeom prst="wedgeEllipseCallout">
            <a:avLst>
              <a:gd name="adj1" fmla="val -63899"/>
              <a:gd name="adj2" fmla="val 143827"/>
            </a:avLst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 dirty="0">
                <a:solidFill>
                  <a:srgbClr val="FF3300"/>
                </a:solidFill>
              </a:rPr>
              <a:t>Монитор</a:t>
            </a:r>
            <a:r>
              <a:rPr lang="ru-RU" dirty="0">
                <a:solidFill>
                  <a:srgbClr val="0000C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</a:t>
            </a:r>
            <a:r>
              <a:rPr lang="ru-RU" dirty="0">
                <a:solidFill>
                  <a:srgbClr val="0000C4"/>
                </a:solidFill>
              </a:rPr>
              <a:t>устройство визуального отображения </a:t>
            </a:r>
            <a:r>
              <a:rPr lang="ru-RU" dirty="0" smtClean="0">
                <a:solidFill>
                  <a:srgbClr val="0000C4"/>
                </a:solidFill>
              </a:rPr>
              <a:t>информации.</a:t>
            </a:r>
            <a:endParaRPr lang="ru-RU" dirty="0">
              <a:solidFill>
                <a:srgbClr val="0000C4"/>
              </a:solidFill>
            </a:endParaRPr>
          </a:p>
        </p:txBody>
      </p:sp>
      <p:sp>
        <p:nvSpPr>
          <p:cNvPr id="15" name="6: Клавиатура"/>
          <p:cNvSpPr>
            <a:spLocks noChangeArrowheads="1"/>
          </p:cNvSpPr>
          <p:nvPr/>
        </p:nvSpPr>
        <p:spPr bwMode="auto">
          <a:xfrm>
            <a:off x="3324225" y="1666875"/>
            <a:ext cx="4889609" cy="1481138"/>
          </a:xfrm>
          <a:prstGeom prst="wedgeEllipseCallout">
            <a:avLst>
              <a:gd name="adj1" fmla="val -54199"/>
              <a:gd name="adj2" fmla="val 103593"/>
            </a:avLst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>
                <a:solidFill>
                  <a:srgbClr val="FF3300"/>
                </a:solidFill>
              </a:rPr>
              <a:t>Клавиатура</a:t>
            </a:r>
            <a:r>
              <a:rPr lang="ru-RU">
                <a:solidFill>
                  <a:srgbClr val="0000C4"/>
                </a:solidFill>
              </a:rPr>
              <a:t> – устройство для ввода информации путем нажатия клавиш.</a:t>
            </a:r>
          </a:p>
        </p:txBody>
      </p:sp>
      <p:sp>
        <p:nvSpPr>
          <p:cNvPr id="14" name="5: Жеский диск"/>
          <p:cNvSpPr>
            <a:spLocks noChangeArrowheads="1"/>
          </p:cNvSpPr>
          <p:nvPr/>
        </p:nvSpPr>
        <p:spPr bwMode="auto">
          <a:xfrm>
            <a:off x="3689405" y="1570750"/>
            <a:ext cx="4823974" cy="1771650"/>
          </a:xfrm>
          <a:prstGeom prst="wedgeEllipseCallout">
            <a:avLst>
              <a:gd name="adj1" fmla="val -55978"/>
              <a:gd name="adj2" fmla="val 57723"/>
            </a:avLst>
          </a:prstGeom>
          <a:solidFill>
            <a:schemeClr val="bg1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 dirty="0">
                <a:solidFill>
                  <a:srgbClr val="FF3300"/>
                </a:solidFill>
              </a:rPr>
              <a:t>Жесткий диск</a:t>
            </a:r>
            <a:r>
              <a:rPr lang="ru-RU" dirty="0">
                <a:solidFill>
                  <a:srgbClr val="0000C4"/>
                </a:solidFill>
              </a:rPr>
              <a:t> – используется для длительного хранения </a:t>
            </a:r>
            <a:r>
              <a:rPr lang="ru-RU" dirty="0" smtClean="0">
                <a:solidFill>
                  <a:srgbClr val="0000C4"/>
                </a:solidFill>
              </a:rPr>
              <a:t>информации.</a:t>
            </a:r>
          </a:p>
        </p:txBody>
      </p:sp>
      <p:sp>
        <p:nvSpPr>
          <p:cNvPr id="13" name="4: Операт-память"/>
          <p:cNvSpPr>
            <a:spLocks noChangeArrowheads="1"/>
          </p:cNvSpPr>
          <p:nvPr/>
        </p:nvSpPr>
        <p:spPr bwMode="auto">
          <a:xfrm>
            <a:off x="3913444" y="1801036"/>
            <a:ext cx="4750019" cy="1641475"/>
          </a:xfrm>
          <a:prstGeom prst="wedgeEllipseCallout">
            <a:avLst>
              <a:gd name="adj1" fmla="val -62786"/>
              <a:gd name="adj2" fmla="val 24098"/>
            </a:avLst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r>
              <a:rPr lang="ru-RU" b="1" dirty="0">
                <a:solidFill>
                  <a:srgbClr val="FF3300"/>
                </a:solidFill>
              </a:rPr>
              <a:t>Оперативная память</a:t>
            </a:r>
            <a:r>
              <a:rPr lang="ru-RU" dirty="0">
                <a:solidFill>
                  <a:srgbClr val="0000C4"/>
                </a:solidFill>
              </a:rPr>
              <a:t> – информация в ней находится только во время работы компьютера.</a:t>
            </a:r>
            <a:endParaRPr lang="ru-RU" dirty="0"/>
          </a:p>
        </p:txBody>
      </p:sp>
      <p:grpSp>
        <p:nvGrpSpPr>
          <p:cNvPr id="10" name="3: Процессор"/>
          <p:cNvGrpSpPr>
            <a:grpSpLocks/>
          </p:cNvGrpSpPr>
          <p:nvPr/>
        </p:nvGrpSpPr>
        <p:grpSpPr bwMode="auto">
          <a:xfrm>
            <a:off x="3846786" y="1663509"/>
            <a:ext cx="4855779" cy="2009829"/>
            <a:chOff x="2322" y="1124"/>
            <a:chExt cx="3136" cy="1034"/>
          </a:xfrm>
        </p:grpSpPr>
        <p:sp>
          <p:nvSpPr>
            <p:cNvPr id="11" name="AutoShape 26"/>
            <p:cNvSpPr>
              <a:spLocks noChangeArrowheads="1"/>
            </p:cNvSpPr>
            <p:nvPr/>
          </p:nvSpPr>
          <p:spPr bwMode="auto">
            <a:xfrm>
              <a:off x="2322" y="1124"/>
              <a:ext cx="3136" cy="1034"/>
            </a:xfrm>
            <a:prstGeom prst="wedgeEllipseCallout">
              <a:avLst>
                <a:gd name="adj1" fmla="val -66624"/>
                <a:gd name="adj2" fmla="val -15337"/>
              </a:avLst>
            </a:prstGeom>
            <a:solidFill>
              <a:schemeClr val="bg1"/>
            </a:solidFill>
            <a:ln w="9525">
              <a:solidFill>
                <a:srgbClr val="FF33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12" name="Text Box 27"/>
            <p:cNvSpPr txBox="1">
              <a:spLocks noChangeArrowheads="1"/>
            </p:cNvSpPr>
            <p:nvPr/>
          </p:nvSpPr>
          <p:spPr bwMode="auto">
            <a:xfrm>
              <a:off x="2632" y="1242"/>
              <a:ext cx="2649" cy="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ru-RU" b="1" dirty="0">
                  <a:solidFill>
                    <a:srgbClr val="FF3300"/>
                  </a:solidFill>
                </a:rPr>
                <a:t>Процессор</a:t>
              </a:r>
              <a:r>
                <a:rPr lang="ru-RU" dirty="0">
                  <a:solidFill>
                    <a:srgbClr val="0000C4"/>
                  </a:solidFill>
                </a:rPr>
                <a:t> – устройство, предназначенное для вычислений, обработки информации и управления работой компьютера.</a:t>
              </a:r>
            </a:p>
          </p:txBody>
        </p:sp>
      </p:grpSp>
      <p:grpSp>
        <p:nvGrpSpPr>
          <p:cNvPr id="7" name="2: Компьютер"/>
          <p:cNvGrpSpPr>
            <a:grpSpLocks/>
          </p:cNvGrpSpPr>
          <p:nvPr/>
        </p:nvGrpSpPr>
        <p:grpSpPr bwMode="auto">
          <a:xfrm>
            <a:off x="3783834" y="2217354"/>
            <a:ext cx="4808373" cy="1641475"/>
            <a:chOff x="2182" y="1361"/>
            <a:chExt cx="3446" cy="1034"/>
          </a:xfrm>
        </p:grpSpPr>
        <p:sp>
          <p:nvSpPr>
            <p:cNvPr id="8" name="AutoShape 23"/>
            <p:cNvSpPr>
              <a:spLocks noChangeArrowheads="1"/>
            </p:cNvSpPr>
            <p:nvPr/>
          </p:nvSpPr>
          <p:spPr bwMode="auto">
            <a:xfrm>
              <a:off x="2254" y="1361"/>
              <a:ext cx="3374" cy="1034"/>
            </a:xfrm>
            <a:prstGeom prst="wedgeEllipseCallout">
              <a:avLst>
                <a:gd name="adj1" fmla="val -68167"/>
                <a:gd name="adj2" fmla="val -67894"/>
              </a:avLst>
            </a:prstGeom>
            <a:solidFill>
              <a:schemeClr val="bg1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9" name="Text Box 24"/>
            <p:cNvSpPr txBox="1">
              <a:spLocks noChangeArrowheads="1"/>
            </p:cNvSpPr>
            <p:nvPr/>
          </p:nvSpPr>
          <p:spPr bwMode="auto">
            <a:xfrm>
              <a:off x="2182" y="1633"/>
              <a:ext cx="3322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 marL="449263"/>
              <a:r>
                <a:rPr lang="ru-RU" b="1" dirty="0">
                  <a:solidFill>
                    <a:srgbClr val="FF3300"/>
                  </a:solidFill>
                </a:rPr>
                <a:t>Компьютер</a:t>
              </a:r>
              <a:r>
                <a:rPr lang="ru-RU" dirty="0">
                  <a:solidFill>
                    <a:srgbClr val="0000C4"/>
                  </a:solidFill>
                </a:rPr>
                <a:t> – универсальное </a:t>
              </a:r>
              <a:r>
                <a:rPr lang="ru-RU" dirty="0" err="1">
                  <a:solidFill>
                    <a:srgbClr val="0000C4"/>
                  </a:solidFill>
                </a:rPr>
                <a:t>программно</a:t>
              </a:r>
              <a:r>
                <a:rPr lang="ru-RU" dirty="0">
                  <a:solidFill>
                    <a:srgbClr val="0000C4"/>
                  </a:solidFill>
                </a:rPr>
                <a:t> управляемое устройство для обработки информации.</a:t>
              </a:r>
            </a:p>
          </p:txBody>
        </p:sp>
      </p:grpSp>
      <p:sp>
        <p:nvSpPr>
          <p:cNvPr id="19" name="1: Информация"/>
          <p:cNvSpPr>
            <a:spLocks noChangeArrowheads="1"/>
          </p:cNvSpPr>
          <p:nvPr/>
        </p:nvSpPr>
        <p:spPr bwMode="auto">
          <a:xfrm>
            <a:off x="3554413" y="1579563"/>
            <a:ext cx="4990497" cy="1493837"/>
          </a:xfrm>
          <a:prstGeom prst="wedgeEllipseCallout">
            <a:avLst>
              <a:gd name="adj1" fmla="val -55259"/>
              <a:gd name="adj2" fmla="val -60059"/>
            </a:avLst>
          </a:prstGeom>
          <a:solidFill>
            <a:schemeClr val="bg1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pPr algn="ctr"/>
            <a:r>
              <a:rPr lang="ru-RU" b="1" dirty="0">
                <a:solidFill>
                  <a:srgbClr val="FF3300"/>
                </a:solidFill>
              </a:rPr>
              <a:t>Информация</a:t>
            </a:r>
            <a:r>
              <a:rPr lang="ru-RU" dirty="0">
                <a:solidFill>
                  <a:srgbClr val="0000C4"/>
                </a:solidFill>
              </a:rPr>
              <a:t> – сведения  об интересующем нас предмете.</a:t>
            </a:r>
          </a:p>
        </p:txBody>
      </p:sp>
      <p:sp>
        <p:nvSpPr>
          <p:cNvPr id="22" name="ТР: Информация"/>
          <p:cNvSpPr/>
          <p:nvPr/>
        </p:nvSpPr>
        <p:spPr>
          <a:xfrm>
            <a:off x="1570878" y="1256986"/>
            <a:ext cx="1629522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ТР: Компьютер"/>
          <p:cNvSpPr/>
          <p:nvPr/>
        </p:nvSpPr>
        <p:spPr>
          <a:xfrm>
            <a:off x="1589928" y="1752286"/>
            <a:ext cx="144854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ТР: Процессор"/>
          <p:cNvSpPr/>
          <p:nvPr/>
        </p:nvSpPr>
        <p:spPr>
          <a:xfrm>
            <a:off x="1608978" y="2228536"/>
            <a:ext cx="141044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 Операт-память"/>
          <p:cNvSpPr/>
          <p:nvPr/>
        </p:nvSpPr>
        <p:spPr>
          <a:xfrm>
            <a:off x="1599453" y="2714311"/>
            <a:ext cx="1648572" cy="514664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ТР: Жесткий диск"/>
          <p:cNvSpPr/>
          <p:nvPr/>
        </p:nvSpPr>
        <p:spPr>
          <a:xfrm>
            <a:off x="1580403" y="3352486"/>
            <a:ext cx="1762872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ТР: Клавиатура"/>
          <p:cNvSpPr/>
          <p:nvPr/>
        </p:nvSpPr>
        <p:spPr>
          <a:xfrm>
            <a:off x="1570878" y="3781111"/>
            <a:ext cx="14294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ТР: Монитор"/>
          <p:cNvSpPr/>
          <p:nvPr/>
        </p:nvSpPr>
        <p:spPr>
          <a:xfrm>
            <a:off x="1589928" y="4190686"/>
            <a:ext cx="106754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ТР: Мышь"/>
          <p:cNvSpPr/>
          <p:nvPr/>
        </p:nvSpPr>
        <p:spPr>
          <a:xfrm>
            <a:off x="1589929" y="4619311"/>
            <a:ext cx="810372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ТР: Принтер"/>
          <p:cNvSpPr/>
          <p:nvPr/>
        </p:nvSpPr>
        <p:spPr>
          <a:xfrm>
            <a:off x="1618503" y="5086036"/>
            <a:ext cx="1038971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ТР: Данные"/>
          <p:cNvSpPr/>
          <p:nvPr/>
        </p:nvSpPr>
        <p:spPr>
          <a:xfrm>
            <a:off x="1599454" y="5562286"/>
            <a:ext cx="981822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ТР: Аппар-обесп"/>
          <p:cNvSpPr/>
          <p:nvPr/>
        </p:nvSpPr>
        <p:spPr>
          <a:xfrm>
            <a:off x="1589929" y="5943286"/>
            <a:ext cx="1581896" cy="495614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ТР: Задание 4">
            <a:hlinkClick r:id="rId4" action="ppaction://hlinksldjump"/>
          </p:cNvPr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ТР: Задание 3">
            <a:hlinkClick r:id="rId5" action="ppaction://hlinksldjump"/>
          </p:cNvPr>
          <p:cNvSpPr/>
          <p:nvPr/>
        </p:nvSpPr>
        <p:spPr>
          <a:xfrm>
            <a:off x="8290764" y="6004296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ТР: Задание 2">
            <a:hlinkClick r:id="rId6" action="ppaction://hlinksldjump"/>
          </p:cNvPr>
          <p:cNvSpPr/>
          <p:nvPr/>
        </p:nvSpPr>
        <p:spPr>
          <a:xfrm>
            <a:off x="8292548" y="5684645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Меню: К следующему">
            <a:hlinkClick r:id="rId3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Меню: Решим задачу">
            <a:hlinkClick r:id="rId7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Меню: Устройство">
            <a:hlinkClick r:id="rId8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Меню: Универсальность">
            <a:hlinkClick r:id="rId9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Меню: Профессии">
            <a:hlinkClick r:id="rId10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Меню: Кроссворд">
            <a:hlinkClick r:id="rId11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Меню: УЗ">
            <a:hlinkClick r:id="rId12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10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" presetClass="exit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" presetClass="exit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xit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xit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xit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xit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8" grpId="6" animBg="1"/>
      <p:bldP spid="18" grpId="7" animBg="1"/>
      <p:bldP spid="18" grpId="8" animBg="1"/>
      <p:bldP spid="18" grpId="9" animBg="1"/>
      <p:bldP spid="18" grpId="10" animBg="1"/>
      <p:bldP spid="18" grpId="11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7" grpId="6" animBg="1"/>
      <p:bldP spid="17" grpId="7" animBg="1"/>
      <p:bldP spid="17" grpId="8" animBg="1"/>
      <p:bldP spid="17" grpId="9" animBg="1"/>
      <p:bldP spid="17" grpId="10" animBg="1"/>
      <p:bldP spid="17" grpId="11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1" grpId="6" animBg="1"/>
      <p:bldP spid="21" grpId="7" animBg="1"/>
      <p:bldP spid="21" grpId="8" animBg="1"/>
      <p:bldP spid="21" grpId="9" animBg="1"/>
      <p:bldP spid="21" grpId="10" animBg="1"/>
      <p:bldP spid="21" grpId="11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0" grpId="6" animBg="1"/>
      <p:bldP spid="20" grpId="7" animBg="1"/>
      <p:bldP spid="20" grpId="8" animBg="1"/>
      <p:bldP spid="20" grpId="9" animBg="1"/>
      <p:bldP spid="20" grpId="10" animBg="1"/>
      <p:bldP spid="20" grpId="11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6" grpId="6" animBg="1"/>
      <p:bldP spid="16" grpId="7" animBg="1"/>
      <p:bldP spid="16" grpId="8" animBg="1"/>
      <p:bldP spid="16" grpId="9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5" grpId="6" animBg="1"/>
      <p:bldP spid="15" grpId="7" animBg="1"/>
      <p:bldP spid="15" grpId="8" animBg="1"/>
      <p:bldP spid="15" grpId="9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4" grpId="6" animBg="1"/>
      <p:bldP spid="14" grpId="7" animBg="1"/>
      <p:bldP spid="14" grpId="8" animBg="1"/>
      <p:bldP spid="14" grpId="9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3" grpId="6" animBg="1"/>
      <p:bldP spid="13" grpId="7" animBg="1"/>
      <p:bldP spid="13" grpId="8" animBg="1"/>
      <p:bldP spid="13" grpId="9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19" grpId="6" animBg="1"/>
      <p:bldP spid="19" grpId="7" animBg="1"/>
      <p:bldP spid="19" grpId="8" animBg="1"/>
      <p:bldP spid="19" grpId="9" animBg="1"/>
      <p:bldP spid="19" grpId="1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перед">
            <a:hlinkClick r:id="rId3" action="ppaction://hlinksldjump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Вперед">
            <a:hlinkClick r:id="rId4" action="ppaction://hlinksldjump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-Монитор"/>
          <p:cNvSpPr/>
          <p:nvPr/>
        </p:nvSpPr>
        <p:spPr>
          <a:xfrm>
            <a:off x="1481958" y="2096815"/>
            <a:ext cx="1545021" cy="1655379"/>
          </a:xfrm>
          <a:prstGeom prst="ellipse">
            <a:avLst/>
          </a:prstGeom>
          <a:noFill/>
          <a:ln w="635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-Сканер"/>
          <p:cNvSpPr/>
          <p:nvPr/>
        </p:nvSpPr>
        <p:spPr>
          <a:xfrm>
            <a:off x="6826469" y="1907629"/>
            <a:ext cx="1702675" cy="1655379"/>
          </a:xfrm>
          <a:prstGeom prst="ellipse">
            <a:avLst/>
          </a:prstGeom>
          <a:noFill/>
          <a:ln w="635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-Камера"/>
          <p:cNvSpPr/>
          <p:nvPr/>
        </p:nvSpPr>
        <p:spPr>
          <a:xfrm>
            <a:off x="3231932" y="2207175"/>
            <a:ext cx="1418898" cy="1513489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-Колонки"/>
          <p:cNvSpPr/>
          <p:nvPr/>
        </p:nvSpPr>
        <p:spPr>
          <a:xfrm>
            <a:off x="5092263" y="2033755"/>
            <a:ext cx="1418898" cy="1513489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-Принтер"/>
          <p:cNvSpPr/>
          <p:nvPr/>
        </p:nvSpPr>
        <p:spPr>
          <a:xfrm>
            <a:off x="5565228" y="3263462"/>
            <a:ext cx="1891862" cy="1797269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-Клавиатура"/>
          <p:cNvSpPr/>
          <p:nvPr/>
        </p:nvSpPr>
        <p:spPr>
          <a:xfrm rot="20475036">
            <a:off x="3341363" y="3553936"/>
            <a:ext cx="1758560" cy="1325956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-Мышь"/>
          <p:cNvSpPr/>
          <p:nvPr/>
        </p:nvSpPr>
        <p:spPr>
          <a:xfrm>
            <a:off x="1592316" y="3720662"/>
            <a:ext cx="804041" cy="1072055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-Микрофон"/>
          <p:cNvSpPr/>
          <p:nvPr/>
        </p:nvSpPr>
        <p:spPr>
          <a:xfrm>
            <a:off x="2475185" y="3594537"/>
            <a:ext cx="819808" cy="1150883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: Сканер"/>
          <p:cNvSpPr>
            <a:spLocks noChangeArrowheads="1"/>
          </p:cNvSpPr>
          <p:nvPr/>
        </p:nvSpPr>
        <p:spPr bwMode="auto">
          <a:xfrm>
            <a:off x="6921062" y="2096814"/>
            <a:ext cx="1576552" cy="1213944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ТР: Колонки"/>
          <p:cNvSpPr>
            <a:spLocks noChangeArrowheads="1"/>
          </p:cNvSpPr>
          <p:nvPr/>
        </p:nvSpPr>
        <p:spPr bwMode="auto">
          <a:xfrm>
            <a:off x="5265683" y="2144112"/>
            <a:ext cx="1072055" cy="1308538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ТР: Принтер"/>
          <p:cNvSpPr>
            <a:spLocks noChangeArrowheads="1"/>
          </p:cNvSpPr>
          <p:nvPr/>
        </p:nvSpPr>
        <p:spPr bwMode="auto">
          <a:xfrm>
            <a:off x="5589588" y="3478213"/>
            <a:ext cx="1694081" cy="1346035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ТР: Монитор"/>
          <p:cNvSpPr>
            <a:spLocks noChangeArrowheads="1"/>
          </p:cNvSpPr>
          <p:nvPr/>
        </p:nvSpPr>
        <p:spPr bwMode="auto">
          <a:xfrm>
            <a:off x="1655378" y="2349063"/>
            <a:ext cx="1161941" cy="1264526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ТР: Мышь"/>
          <p:cNvSpPr>
            <a:spLocks noChangeArrowheads="1"/>
          </p:cNvSpPr>
          <p:nvPr/>
        </p:nvSpPr>
        <p:spPr bwMode="auto">
          <a:xfrm>
            <a:off x="1686913" y="3804690"/>
            <a:ext cx="672772" cy="940730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ТР: Микрофон"/>
          <p:cNvSpPr>
            <a:spLocks noChangeArrowheads="1"/>
          </p:cNvSpPr>
          <p:nvPr/>
        </p:nvSpPr>
        <p:spPr bwMode="auto">
          <a:xfrm>
            <a:off x="2554012" y="3689127"/>
            <a:ext cx="607685" cy="1038937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ТР: Клавиатура"/>
          <p:cNvSpPr>
            <a:spLocks noChangeArrowheads="1"/>
          </p:cNvSpPr>
          <p:nvPr/>
        </p:nvSpPr>
        <p:spPr bwMode="auto">
          <a:xfrm>
            <a:off x="3309938" y="3614738"/>
            <a:ext cx="1703496" cy="1130683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ТР: Камера"/>
          <p:cNvSpPr>
            <a:spLocks noChangeArrowheads="1"/>
          </p:cNvSpPr>
          <p:nvPr/>
        </p:nvSpPr>
        <p:spPr bwMode="auto">
          <a:xfrm>
            <a:off x="3263461" y="2522483"/>
            <a:ext cx="1371601" cy="961696"/>
          </a:xfrm>
          <a:prstGeom prst="ellipse">
            <a:avLst/>
          </a:prstGeom>
          <a:solidFill>
            <a:schemeClr val="bg1">
              <a:alpha val="999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" name="ТР: Задание 4">
            <a:hlinkClick r:id="rId5" action="ppaction://hlinksldjump"/>
          </p:cNvPr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ТР: Задание 3">
            <a:hlinkClick r:id="rId6" action="ppaction://hlinksldjump"/>
          </p:cNvPr>
          <p:cNvSpPr/>
          <p:nvPr/>
        </p:nvSpPr>
        <p:spPr>
          <a:xfrm>
            <a:off x="8290764" y="6004296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ТР: Задание 1">
            <a:hlinkClick r:id="rId7" action="ppaction://hlinksldjump"/>
          </p:cNvPr>
          <p:cNvSpPr/>
          <p:nvPr/>
        </p:nvSpPr>
        <p:spPr>
          <a:xfrm>
            <a:off x="8298566" y="5330589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Меню: К следующему">
            <a:hlinkClick r:id="rId3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Меню: Решим задачу">
            <a:hlinkClick r:id="rId4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Меню: Устройство">
            <a:hlinkClick r:id="rId8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Меню: Универсальность">
            <a:hlinkClick r:id="rId9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Меню: Профессии">
            <a:hlinkClick r:id="rId10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Меню: Кроссворд">
            <a:hlinkClick r:id="rId11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Меню: УЗ">
            <a:hlinkClick r:id="rId12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55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перед">
            <a:hlinkClick r:id="rId3" action="ppaction://hlinksldjump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Вперед">
            <a:hlinkClick r:id="rId4" action="ppaction://hlinksldjump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4"/>
          <p:cNvCxnSpPr>
            <a:cxnSpLocks noChangeShapeType="1"/>
          </p:cNvCxnSpPr>
          <p:nvPr/>
        </p:nvCxnSpPr>
        <p:spPr bwMode="auto">
          <a:xfrm>
            <a:off x="6261874" y="4733519"/>
            <a:ext cx="1439862" cy="1588"/>
          </a:xfrm>
          <a:prstGeom prst="lin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0" name="Прямая 3"/>
          <p:cNvCxnSpPr>
            <a:cxnSpLocks noChangeShapeType="1"/>
          </p:cNvCxnSpPr>
          <p:nvPr/>
        </p:nvCxnSpPr>
        <p:spPr bwMode="auto">
          <a:xfrm>
            <a:off x="2738180" y="4372816"/>
            <a:ext cx="1439862" cy="1587"/>
          </a:xfrm>
          <a:prstGeom prst="lin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20" name="Прямая 2"/>
          <p:cNvCxnSpPr>
            <a:cxnSpLocks noChangeShapeType="1"/>
          </p:cNvCxnSpPr>
          <p:nvPr/>
        </p:nvCxnSpPr>
        <p:spPr bwMode="auto">
          <a:xfrm>
            <a:off x="6257869" y="2814435"/>
            <a:ext cx="1439862" cy="1587"/>
          </a:xfrm>
          <a:prstGeom prst="lin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9" name="Прямая 1"/>
          <p:cNvCxnSpPr>
            <a:cxnSpLocks noChangeShapeType="1"/>
          </p:cNvCxnSpPr>
          <p:nvPr/>
        </p:nvCxnSpPr>
        <p:spPr bwMode="auto">
          <a:xfrm>
            <a:off x="1776370" y="3129726"/>
            <a:ext cx="3357562" cy="1588"/>
          </a:xfrm>
          <a:prstGeom prst="lin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</p:spPr>
      </p:cxnSp>
      <p:sp>
        <p:nvSpPr>
          <p:cNvPr id="29" name="ТР: Задание 4">
            <a:hlinkClick r:id="rId5" action="ppaction://hlinksldjump"/>
          </p:cNvPr>
          <p:cNvSpPr/>
          <p:nvPr/>
        </p:nvSpPr>
        <p:spPr>
          <a:xfrm>
            <a:off x="8302754" y="6321002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ТР: Задание 2">
            <a:hlinkClick r:id="rId6" action="ppaction://hlinksldjump"/>
          </p:cNvPr>
          <p:cNvSpPr/>
          <p:nvPr/>
        </p:nvSpPr>
        <p:spPr>
          <a:xfrm>
            <a:off x="8292548" y="5684645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ТР: Задание 1">
            <a:hlinkClick r:id="rId7" action="ppaction://hlinksldjump"/>
          </p:cNvPr>
          <p:cNvSpPr/>
          <p:nvPr/>
        </p:nvSpPr>
        <p:spPr>
          <a:xfrm>
            <a:off x="8298566" y="5330589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Р: 1-Клавиатура"/>
          <p:cNvSpPr/>
          <p:nvPr/>
        </p:nvSpPr>
        <p:spPr>
          <a:xfrm>
            <a:off x="2416485" y="1884555"/>
            <a:ext cx="1954793" cy="33453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ТР: 1-Мышь"/>
          <p:cNvSpPr/>
          <p:nvPr/>
        </p:nvSpPr>
        <p:spPr>
          <a:xfrm>
            <a:off x="2642838" y="2260370"/>
            <a:ext cx="1494263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ТР: 1-Сканер"/>
          <p:cNvSpPr/>
          <p:nvPr/>
        </p:nvSpPr>
        <p:spPr>
          <a:xfrm>
            <a:off x="2646749" y="2630421"/>
            <a:ext cx="1494263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ТР: 1-Аккустические колонуи"/>
          <p:cNvSpPr/>
          <p:nvPr/>
        </p:nvSpPr>
        <p:spPr>
          <a:xfrm>
            <a:off x="1663701" y="3011425"/>
            <a:ext cx="3543300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ТР: 3-Плоттер"/>
          <p:cNvSpPr/>
          <p:nvPr/>
        </p:nvSpPr>
        <p:spPr>
          <a:xfrm>
            <a:off x="2582387" y="3855193"/>
            <a:ext cx="1494263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ТР: 3-Джойстик"/>
          <p:cNvSpPr/>
          <p:nvPr/>
        </p:nvSpPr>
        <p:spPr>
          <a:xfrm>
            <a:off x="2531587" y="4225244"/>
            <a:ext cx="1839691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ТР: 3-Принтер"/>
          <p:cNvSpPr/>
          <p:nvPr/>
        </p:nvSpPr>
        <p:spPr>
          <a:xfrm>
            <a:off x="2642838" y="4596847"/>
            <a:ext cx="1573562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ТР: 3-Монитор"/>
          <p:cNvSpPr/>
          <p:nvPr/>
        </p:nvSpPr>
        <p:spPr>
          <a:xfrm>
            <a:off x="2664651" y="4939749"/>
            <a:ext cx="1573562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ТР: 2-Принтер"/>
          <p:cNvSpPr/>
          <p:nvPr/>
        </p:nvSpPr>
        <p:spPr>
          <a:xfrm>
            <a:off x="6087110" y="1917630"/>
            <a:ext cx="1552135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ТР: 2-Монитор"/>
          <p:cNvSpPr/>
          <p:nvPr/>
        </p:nvSpPr>
        <p:spPr>
          <a:xfrm>
            <a:off x="6169374" y="2287681"/>
            <a:ext cx="1469871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ТР: 2-Скенер"/>
          <p:cNvSpPr/>
          <p:nvPr/>
        </p:nvSpPr>
        <p:spPr>
          <a:xfrm>
            <a:off x="6147561" y="2659284"/>
            <a:ext cx="1573562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ТР: 2-Наушники"/>
          <p:cNvSpPr/>
          <p:nvPr/>
        </p:nvSpPr>
        <p:spPr>
          <a:xfrm>
            <a:off x="6169374" y="3002186"/>
            <a:ext cx="1573562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ТР: 4-Сканер"/>
          <p:cNvSpPr/>
          <p:nvPr/>
        </p:nvSpPr>
        <p:spPr>
          <a:xfrm>
            <a:off x="6315075" y="3868842"/>
            <a:ext cx="1255409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: 4-Клавиатура"/>
          <p:cNvSpPr/>
          <p:nvPr/>
        </p:nvSpPr>
        <p:spPr>
          <a:xfrm>
            <a:off x="5962651" y="4238893"/>
            <a:ext cx="1902462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ТР: 4-Монитор"/>
          <p:cNvSpPr/>
          <p:nvPr/>
        </p:nvSpPr>
        <p:spPr>
          <a:xfrm>
            <a:off x="6200774" y="4610496"/>
            <a:ext cx="1466851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ТР: 4-Микрофон"/>
          <p:cNvSpPr/>
          <p:nvPr/>
        </p:nvSpPr>
        <p:spPr>
          <a:xfrm>
            <a:off x="6067425" y="4953398"/>
            <a:ext cx="1790700" cy="26854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1-1"/>
          <p:cNvSpPr/>
          <p:nvPr/>
        </p:nvSpPr>
        <p:spPr>
          <a:xfrm>
            <a:off x="2408728" y="1794075"/>
            <a:ext cx="2038350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1-2"/>
          <p:cNvSpPr/>
          <p:nvPr/>
        </p:nvSpPr>
        <p:spPr>
          <a:xfrm>
            <a:off x="2416089" y="2210763"/>
            <a:ext cx="2038350" cy="381966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1-3"/>
          <p:cNvSpPr/>
          <p:nvPr/>
        </p:nvSpPr>
        <p:spPr>
          <a:xfrm>
            <a:off x="2419235" y="2581153"/>
            <a:ext cx="2038350" cy="381966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2-1"/>
          <p:cNvSpPr/>
          <p:nvPr/>
        </p:nvSpPr>
        <p:spPr>
          <a:xfrm>
            <a:off x="2408728" y="3757341"/>
            <a:ext cx="2038350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2-3"/>
          <p:cNvSpPr/>
          <p:nvPr/>
        </p:nvSpPr>
        <p:spPr>
          <a:xfrm>
            <a:off x="2408728" y="4513633"/>
            <a:ext cx="2038350" cy="379221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2-4"/>
          <p:cNvSpPr/>
          <p:nvPr/>
        </p:nvSpPr>
        <p:spPr>
          <a:xfrm>
            <a:off x="2408728" y="4893012"/>
            <a:ext cx="2038350" cy="379221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3-1"/>
          <p:cNvSpPr/>
          <p:nvPr/>
        </p:nvSpPr>
        <p:spPr>
          <a:xfrm>
            <a:off x="6001962" y="1842711"/>
            <a:ext cx="1888704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3-2"/>
          <p:cNvSpPr/>
          <p:nvPr/>
        </p:nvSpPr>
        <p:spPr>
          <a:xfrm>
            <a:off x="6001963" y="2241545"/>
            <a:ext cx="1888704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3-4"/>
          <p:cNvSpPr/>
          <p:nvPr/>
        </p:nvSpPr>
        <p:spPr>
          <a:xfrm>
            <a:off x="6001963" y="2971120"/>
            <a:ext cx="1888704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4-1"/>
          <p:cNvSpPr/>
          <p:nvPr/>
        </p:nvSpPr>
        <p:spPr>
          <a:xfrm>
            <a:off x="5963051" y="3778515"/>
            <a:ext cx="1888704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4-2"/>
          <p:cNvSpPr/>
          <p:nvPr/>
        </p:nvSpPr>
        <p:spPr>
          <a:xfrm>
            <a:off x="5963052" y="4177349"/>
            <a:ext cx="1888704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4-4"/>
          <p:cNvSpPr/>
          <p:nvPr/>
        </p:nvSpPr>
        <p:spPr>
          <a:xfrm>
            <a:off x="5963052" y="4906924"/>
            <a:ext cx="1888704" cy="419100"/>
          </a:xfrm>
          <a:prstGeom prst="roundRect">
            <a:avLst/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Меню: К следующему">
            <a:hlinkClick r:id="rId3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Меню: Решим задачу">
            <a:hlinkClick r:id="rId4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Меню: Устройство">
            <a:hlinkClick r:id="rId8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Меню: Универсальность">
            <a:hlinkClick r:id="rId9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Меню: Профессии">
            <a:hlinkClick r:id="rId10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Меню: Кроссворд">
            <a:hlinkClick r:id="rId11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Меню: УЗ">
            <a:hlinkClick r:id="rId12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2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6" grpId="0" animBg="1"/>
      <p:bldP spid="30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перед">
            <a:hlinkClick r:id="rId3" action="ppaction://hlinksldjump"/>
          </p:cNvPr>
          <p:cNvSpPr/>
          <p:nvPr/>
        </p:nvSpPr>
        <p:spPr>
          <a:xfrm>
            <a:off x="8756072" y="3408219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Вперед">
            <a:hlinkClick r:id="rId4" action="ppaction://hlinksldjump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: Задание 3">
            <a:hlinkClick r:id="rId5" action="ppaction://hlinksldjump"/>
          </p:cNvPr>
          <p:cNvSpPr/>
          <p:nvPr/>
        </p:nvSpPr>
        <p:spPr>
          <a:xfrm>
            <a:off x="8290764" y="6004296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ТР: Задание 2">
            <a:hlinkClick r:id="rId6" action="ppaction://hlinksldjump"/>
          </p:cNvPr>
          <p:cNvSpPr/>
          <p:nvPr/>
        </p:nvSpPr>
        <p:spPr>
          <a:xfrm>
            <a:off x="8292548" y="5684645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ТР: Задание 1">
            <a:hlinkClick r:id="rId7" action="ppaction://hlinksldjump"/>
          </p:cNvPr>
          <p:cNvSpPr/>
          <p:nvPr/>
        </p:nvSpPr>
        <p:spPr>
          <a:xfrm>
            <a:off x="8298566" y="5330589"/>
            <a:ext cx="807997" cy="272657"/>
          </a:xfrm>
          <a:prstGeom prst="roundRect">
            <a:avLst>
              <a:gd name="adj" fmla="val 46922"/>
            </a:avLst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" action="ppaction://macro?name=MoveTo"/>
          </p:cNvPr>
          <p:cNvSpPr/>
          <p:nvPr/>
        </p:nvSpPr>
        <p:spPr>
          <a:xfrm>
            <a:off x="1562986" y="1997695"/>
            <a:ext cx="2031227" cy="75613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" action="ppaction://macro?name=MoveTo"/>
          </p:cNvPr>
          <p:cNvSpPr/>
          <p:nvPr/>
        </p:nvSpPr>
        <p:spPr>
          <a:xfrm>
            <a:off x="1585885" y="2837670"/>
            <a:ext cx="1987061" cy="75613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" action="ppaction://macro?name=MoveTo"/>
          </p:cNvPr>
          <p:cNvSpPr/>
          <p:nvPr/>
        </p:nvSpPr>
        <p:spPr>
          <a:xfrm>
            <a:off x="3648602" y="2029592"/>
            <a:ext cx="2369425" cy="75613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" action="ppaction://macro?name=MoveTo"/>
          </p:cNvPr>
          <p:cNvSpPr/>
          <p:nvPr/>
        </p:nvSpPr>
        <p:spPr>
          <a:xfrm>
            <a:off x="3659235" y="3613843"/>
            <a:ext cx="2337527" cy="75613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hlinkClick r:id="" action="ppaction://macro?name=MoveTo"/>
          </p:cNvPr>
          <p:cNvSpPr/>
          <p:nvPr/>
        </p:nvSpPr>
        <p:spPr>
          <a:xfrm>
            <a:off x="3669867" y="4485712"/>
            <a:ext cx="2316262" cy="75613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" action="ppaction://macro?name=MoveTo"/>
          </p:cNvPr>
          <p:cNvSpPr/>
          <p:nvPr/>
        </p:nvSpPr>
        <p:spPr>
          <a:xfrm>
            <a:off x="6071191" y="3645741"/>
            <a:ext cx="2020186" cy="75613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" action="ppaction://macro?name=MoveTo"/>
          </p:cNvPr>
          <p:cNvSpPr/>
          <p:nvPr/>
        </p:nvSpPr>
        <p:spPr>
          <a:xfrm>
            <a:off x="6049925" y="2816401"/>
            <a:ext cx="2052083" cy="75613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" action="ppaction://macro?name=MoveTo"/>
          </p:cNvPr>
          <p:cNvSpPr/>
          <p:nvPr/>
        </p:nvSpPr>
        <p:spPr>
          <a:xfrm>
            <a:off x="1520457" y="5295014"/>
            <a:ext cx="1637414" cy="584791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" action="ppaction://macro?name=MoveTo"/>
          </p:cNvPr>
          <p:cNvSpPr/>
          <p:nvPr/>
        </p:nvSpPr>
        <p:spPr>
          <a:xfrm>
            <a:off x="2339153" y="5869180"/>
            <a:ext cx="1637414" cy="584791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" action="ppaction://macro?name=MoveTo"/>
          </p:cNvPr>
          <p:cNvSpPr/>
          <p:nvPr/>
        </p:nvSpPr>
        <p:spPr>
          <a:xfrm>
            <a:off x="4848449" y="5284384"/>
            <a:ext cx="1637414" cy="584791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" action="ppaction://macro?name=MoveTo"/>
          </p:cNvPr>
          <p:cNvSpPr/>
          <p:nvPr/>
        </p:nvSpPr>
        <p:spPr>
          <a:xfrm>
            <a:off x="6507125" y="5273752"/>
            <a:ext cx="1637414" cy="584791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" action="ppaction://macro?name=MoveTo"/>
          </p:cNvPr>
          <p:cNvSpPr/>
          <p:nvPr/>
        </p:nvSpPr>
        <p:spPr>
          <a:xfrm>
            <a:off x="3083449" y="5305643"/>
            <a:ext cx="1637414" cy="584791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" action="ppaction://macro?name=MoveTo"/>
          </p:cNvPr>
          <p:cNvSpPr/>
          <p:nvPr/>
        </p:nvSpPr>
        <p:spPr>
          <a:xfrm>
            <a:off x="3976584" y="5869169"/>
            <a:ext cx="1637414" cy="584791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" action="ppaction://macro?name=MoveTo"/>
          </p:cNvPr>
          <p:cNvSpPr/>
          <p:nvPr/>
        </p:nvSpPr>
        <p:spPr>
          <a:xfrm>
            <a:off x="5667162" y="5847906"/>
            <a:ext cx="1637414" cy="584791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hlinkClick r:id="" action="ppaction://macro?name=MoveHim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155" y="5378779"/>
            <a:ext cx="1286003" cy="396000"/>
          </a:xfrm>
          <a:prstGeom prst="rect">
            <a:avLst/>
          </a:prstGeom>
          <a:effectLst/>
          <a:extLst>
            <a:ext uri="{AF507438-7753-43E0-B8FC-AC1667EBCBE1}">
              <a14:hiddenEffects xmlns:a14="http://schemas.microsoft.com/office/drawing/2010/main">
                <a:effectLst>
                  <a:prstShdw prst="shdw6" dist="107763" dir="2700001">
                    <a:scrgbClr r="0" g="0" b="0">
                      <a:alpha val="50000"/>
                    </a:scrgbClr>
                  </a:prstShdw>
                </a:effectLst>
              </a14:hiddenEffects>
            </a:ext>
          </a:extLst>
        </p:spPr>
      </p:pic>
      <p:pic>
        <p:nvPicPr>
          <p:cNvPr id="28" name="Рисунок 27">
            <a:hlinkClick r:id="" action="ppaction://macro?name=MoveHim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997" y="5368148"/>
            <a:ext cx="775672" cy="396000"/>
          </a:xfrm>
          <a:prstGeom prst="rect">
            <a:avLst/>
          </a:prstGeom>
          <a:effectLst/>
          <a:extLst>
            <a:ext uri="{AF507438-7753-43E0-B8FC-AC1667EBCBE1}">
              <a14:hiddenEffects xmlns:a14="http://schemas.microsoft.com/office/drawing/2010/main">
                <a:effectLst>
                  <a:prstShdw prst="shdw6" dist="107763" dir="2700001">
                    <a:scrgbClr r="0" g="0" b="0">
                      <a:alpha val="50000"/>
                    </a:scrgbClr>
                  </a:prstShdw>
                </a:effectLst>
              </a14:hiddenEffects>
            </a:ext>
          </a:extLst>
        </p:spPr>
      </p:pic>
      <p:pic>
        <p:nvPicPr>
          <p:cNvPr id="29" name="Рисунок 28">
            <a:hlinkClick r:id="" action="ppaction://macro?name=MoveHim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715" y="5942301"/>
            <a:ext cx="510307" cy="396000"/>
          </a:xfrm>
          <a:prstGeom prst="rect">
            <a:avLst/>
          </a:prstGeom>
          <a:effectLst/>
          <a:extLst>
            <a:ext uri="{AF507438-7753-43E0-B8FC-AC1667EBCBE1}">
              <a14:hiddenEffects xmlns:a14="http://schemas.microsoft.com/office/drawing/2010/main">
                <a:effectLst>
                  <a:prstShdw prst="shdw6" dist="107763" dir="2700001">
                    <a:scrgbClr r="0" g="0" b="0">
                      <a:alpha val="50000"/>
                    </a:scrgbClr>
                  </a:prstShdw>
                </a:effectLst>
              </a14:hiddenEffects>
            </a:ext>
          </a:extLst>
        </p:spPr>
      </p:pic>
      <p:pic>
        <p:nvPicPr>
          <p:cNvPr id="26" name="Рисунок 25">
            <a:hlinkClick r:id="" action="ppaction://macro?name=MoveHim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003" y="5963564"/>
            <a:ext cx="1216576" cy="396000"/>
          </a:xfrm>
          <a:prstGeom prst="rect">
            <a:avLst/>
          </a:prstGeom>
          <a:effectLst/>
          <a:extLst>
            <a:ext uri="{AF507438-7753-43E0-B8FC-AC1667EBCBE1}">
              <a14:hiddenEffects xmlns:a14="http://schemas.microsoft.com/office/drawing/2010/main">
                <a:effectLst>
                  <a:prstShdw prst="shdw6" dist="107763" dir="2700001">
                    <a:scrgbClr r="0" g="0" b="0">
                      <a:alpha val="50000"/>
                    </a:scrgbClr>
                  </a:prstShdw>
                </a:effectLst>
              </a14:hiddenEffects>
            </a:ext>
          </a:extLst>
        </p:spPr>
      </p:pic>
      <p:pic>
        <p:nvPicPr>
          <p:cNvPr id="11" name="Рисунок 10">
            <a:hlinkClick r:id="" action="ppaction://macro?name=MoveHim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155" y="5400038"/>
            <a:ext cx="1286003" cy="396000"/>
          </a:xfrm>
          <a:prstGeom prst="rect">
            <a:avLst/>
          </a:prstGeom>
          <a:effectLst/>
          <a:extLst>
            <a:ext uri="{AF507438-7753-43E0-B8FC-AC1667EBCBE1}">
              <a14:hiddenEffects xmlns:a14="http://schemas.microsoft.com/office/drawing/2010/main">
                <a:effectLst>
                  <a:prstShdw prst="shdw6" dist="107763" dir="2700001">
                    <a:scrgbClr r="0" g="0" b="0">
                      <a:alpha val="50000"/>
                    </a:scrgbClr>
                  </a:prstShdw>
                </a:effectLst>
              </a14:hiddenEffects>
            </a:ext>
          </a:extLst>
        </p:spPr>
      </p:pic>
      <p:pic>
        <p:nvPicPr>
          <p:cNvPr id="27" name="Рисунок 26">
            <a:hlinkClick r:id="" action="ppaction://macro?name=MoveHim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437" y="5963576"/>
            <a:ext cx="1130847" cy="396000"/>
          </a:xfrm>
          <a:prstGeom prst="rect">
            <a:avLst/>
          </a:prstGeom>
          <a:effectLst/>
          <a:extLst>
            <a:ext uri="{AF507438-7753-43E0-B8FC-AC1667EBCBE1}">
              <a14:hiddenEffects xmlns:a14="http://schemas.microsoft.com/office/drawing/2010/main">
                <a:effectLst>
                  <a:prstShdw prst="shdw6" dist="107763" dir="2700001">
                    <a:scrgbClr r="0" g="0" b="0">
                      <a:alpha val="50000"/>
                    </a:scrgbClr>
                  </a:prstShdw>
                </a:effectLst>
              </a14:hiddenEffects>
            </a:ext>
          </a:extLst>
        </p:spPr>
      </p:pic>
      <p:pic>
        <p:nvPicPr>
          <p:cNvPr id="25" name="Рисунок 24">
            <a:hlinkClick r:id="" action="ppaction://macro?name=MoveHim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217" y="5389409"/>
            <a:ext cx="1281893" cy="396000"/>
          </a:xfrm>
          <a:prstGeom prst="rect">
            <a:avLst/>
          </a:prstGeom>
          <a:effectLst/>
          <a:extLst>
            <a:ext uri="{AF507438-7753-43E0-B8FC-AC1667EBCBE1}">
              <a14:hiddenEffects xmlns:a14="http://schemas.microsoft.com/office/drawing/2010/main">
                <a:effectLst>
                  <a:prstShdw prst="shdw6" dist="107763" dir="2700001">
                    <a:scrgbClr r="0" g="0" b="0">
                      <a:alpha val="50000"/>
                    </a:scrgbClr>
                  </a:prstShdw>
                </a:effectLst>
              </a14:hiddenEffects>
            </a:ext>
          </a:extLst>
        </p:spPr>
      </p:pic>
      <p:sp>
        <p:nvSpPr>
          <p:cNvPr id="30" name="Меню: К следующему">
            <a:hlinkClick r:id="rId3" action="ppaction://hlinksldjump"/>
          </p:cNvPr>
          <p:cNvSpPr/>
          <p:nvPr/>
        </p:nvSpPr>
        <p:spPr>
          <a:xfrm>
            <a:off x="277635" y="593001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Меню: Решим задачу">
            <a:hlinkClick r:id="rId4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Меню: Устройство">
            <a:hlinkClick r:id="rId15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Меню: Универсальность">
            <a:hlinkClick r:id="rId16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Меню: Профессии">
            <a:hlinkClick r:id="rId17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Меню: Кроссворд">
            <a:hlinkClick r:id="rId18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Меню: УЗ">
            <a:hlinkClick r:id="rId19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74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перед">
            <a:hlinkClick r:id="rId3" action="ppaction://hlinksldjump"/>
          </p:cNvPr>
          <p:cNvSpPr/>
          <p:nvPr/>
        </p:nvSpPr>
        <p:spPr>
          <a:xfrm>
            <a:off x="69270" y="3380504"/>
            <a:ext cx="286399" cy="34636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Меню: Выход">
            <a:hlinkClick r:id="" action="ppaction://hlinkshowjump?jump=endshow"/>
          </p:cNvPr>
          <p:cNvSpPr/>
          <p:nvPr/>
        </p:nvSpPr>
        <p:spPr>
          <a:xfrm>
            <a:off x="519065" y="6334408"/>
            <a:ext cx="513030" cy="18408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Меню: Выполним">
            <a:hlinkClick r:id="rId3" action="ppaction://hlinksldjump"/>
          </p:cNvPr>
          <p:cNvSpPr/>
          <p:nvPr/>
        </p:nvSpPr>
        <p:spPr>
          <a:xfrm>
            <a:off x="268583" y="5607109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еню: Решим задачу">
            <a:hlinkClick r:id="rId4" action="ppaction://hlinksldjump"/>
          </p:cNvPr>
          <p:cNvSpPr/>
          <p:nvPr/>
        </p:nvSpPr>
        <p:spPr>
          <a:xfrm>
            <a:off x="271601" y="5281185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еню: Устройство">
            <a:hlinkClick r:id="rId5" action="ppaction://hlinksldjump"/>
          </p:cNvPr>
          <p:cNvSpPr/>
          <p:nvPr/>
        </p:nvSpPr>
        <p:spPr>
          <a:xfrm>
            <a:off x="274619" y="4565962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еню: Универсальность">
            <a:hlinkClick r:id="rId6" action="ppaction://hlinksldjump"/>
          </p:cNvPr>
          <p:cNvSpPr/>
          <p:nvPr/>
        </p:nvSpPr>
        <p:spPr>
          <a:xfrm>
            <a:off x="277637" y="424003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еню: Профессии">
            <a:hlinkClick r:id="rId7" action="ppaction://hlinksldjump"/>
          </p:cNvPr>
          <p:cNvSpPr/>
          <p:nvPr/>
        </p:nvSpPr>
        <p:spPr>
          <a:xfrm>
            <a:off x="277637" y="3932218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еню: Кроссворд">
            <a:hlinkClick r:id="rId8" action="ppaction://hlinksldjump"/>
          </p:cNvPr>
          <p:cNvSpPr/>
          <p:nvPr/>
        </p:nvSpPr>
        <p:spPr>
          <a:xfrm>
            <a:off x="280656" y="294237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еню: УЗ">
            <a:hlinkClick r:id="rId9" action="ppaction://hlinksldjump"/>
          </p:cNvPr>
          <p:cNvSpPr/>
          <p:nvPr/>
        </p:nvSpPr>
        <p:spPr>
          <a:xfrm>
            <a:off x="280656" y="2634556"/>
            <a:ext cx="995883" cy="262378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solidFill>
              <a:schemeClr val="bg1">
                <a:alpha val="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86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6667</TotalTime>
  <Words>122</Words>
  <Application>Microsoft Office PowerPoint</Application>
  <PresentationFormat>Экран (4:3)</PresentationFormat>
  <Paragraphs>18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Default Design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Loyola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 M. Marcovitz</dc:creator>
  <cp:lastModifiedBy>Андрей Созинов</cp:lastModifiedBy>
  <cp:revision>711</cp:revision>
  <dcterms:created xsi:type="dcterms:W3CDTF">2004-04-01T14:44:02Z</dcterms:created>
  <dcterms:modified xsi:type="dcterms:W3CDTF">2018-02-16T05:33:01Z</dcterms:modified>
</cp:coreProperties>
</file>