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83" r:id="rId2"/>
    <p:sldId id="307" r:id="rId3"/>
    <p:sldId id="287" r:id="rId4"/>
    <p:sldId id="301" r:id="rId5"/>
    <p:sldId id="292" r:id="rId6"/>
    <p:sldId id="289" r:id="rId7"/>
    <p:sldId id="291" r:id="rId8"/>
    <p:sldId id="317" r:id="rId9"/>
    <p:sldId id="293" r:id="rId10"/>
    <p:sldId id="300" r:id="rId11"/>
    <p:sldId id="304" r:id="rId12"/>
    <p:sldId id="305" r:id="rId13"/>
    <p:sldId id="306" r:id="rId14"/>
    <p:sldId id="309" r:id="rId15"/>
    <p:sldId id="295" r:id="rId16"/>
    <p:sldId id="296" r:id="rId17"/>
    <p:sldId id="314" r:id="rId18"/>
    <p:sldId id="315" r:id="rId19"/>
    <p:sldId id="316" r:id="rId20"/>
    <p:sldId id="297" r:id="rId21"/>
    <p:sldId id="299" r:id="rId22"/>
    <p:sldId id="312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5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E78DA9-B613-4FEA-9E3E-22BA840A6C46}" type="datetimeFigureOut">
              <a:rPr lang="ru-RU" smtClean="0"/>
              <a:pPr/>
              <a:t>09.02.2019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53DE98-769D-4D82-AC26-C094AC4B5D5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3DE98-769D-4D82-AC26-C094AC4B5D56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45;&#1082;&#1072;&#1090;&#1077;&#1088;&#1080;&#1085;&#1072;\Desktop\&#1050;&#1042;&#1053;_&#1054;&#1089;&#1077;&#1085;&#1085;&#1080;&#1077;%20&#1087;&#1086;&#1089;&#1080;&#1076;&#1077;&#1083;&#1082;&#1080;_2&#1082;&#1083;&#1072;&#1089;&#1089;\Nastupila_posle_leta_osen_Nastupila_posle_leta__(xtremex3.com).mp3" TargetMode="Externa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катерина\Desktop\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23528" y="332656"/>
            <a:ext cx="8496944" cy="864096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algn="ctr">
              <a:spcBef>
                <a:spcPct val="0"/>
              </a:spcBef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19200" b="1" dirty="0" smtClean="0">
                <a:solidFill>
                  <a:srgbClr val="FF0000"/>
                </a:solidFill>
                <a:latin typeface="+mj-lt"/>
              </a:rPr>
              <a:t>КВН  «Осенние посиделки»</a:t>
            </a:r>
            <a:endParaRPr lang="ru-RU" sz="19200" dirty="0" smtClean="0">
              <a:solidFill>
                <a:srgbClr val="FF0000"/>
              </a:solidFill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17B5BB-751E-403C-93B5-FB0172C4CC69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pic>
        <p:nvPicPr>
          <p:cNvPr id="22531" name="Picture 2" descr="C:\Documents and Settings\Учитель\Мои документы\Мои рисунки\Рисунок1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532" name="Прямоугольник 3"/>
          <p:cNvSpPr>
            <a:spLocks noChangeArrowheads="1"/>
          </p:cNvSpPr>
          <p:nvPr/>
        </p:nvSpPr>
        <p:spPr bwMode="auto">
          <a:xfrm rot="20776245">
            <a:off x="3707904" y="2060848"/>
            <a:ext cx="288032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 раунд</a:t>
            </a:r>
            <a:endParaRPr lang="ru-RU" sz="54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533" name="Прямоугольник 4"/>
          <p:cNvSpPr>
            <a:spLocks noChangeArrowheads="1"/>
          </p:cNvSpPr>
          <p:nvPr/>
        </p:nvSpPr>
        <p:spPr bwMode="auto">
          <a:xfrm>
            <a:off x="251520" y="188640"/>
            <a:ext cx="424847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ЗАГАДКИ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7" name="Picture 5" descr="C:\Users\Екатерина\Desktop\12_osen-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88640"/>
            <a:ext cx="3779912" cy="29737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 descr="C:\Documents and Settings\учитель\Рабочий стол\окр мир кувыкина\uwhag3_gri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3" y="3374995"/>
            <a:ext cx="4644007" cy="3483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868144" y="5934670"/>
            <a:ext cx="312733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150" dirty="0">
                <a:ln w="11430"/>
                <a:solidFill>
                  <a:srgbClr val="FFC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Сентябрь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23528" y="188640"/>
            <a:ext cx="5652120" cy="3384376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ru-RU" sz="2800" b="1" dirty="0" smtClean="0"/>
              <a:t>Опустел наш школьный сад.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800" b="1" dirty="0" smtClean="0"/>
              <a:t> Паутинки вдаль летят,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800" b="1" dirty="0" smtClean="0"/>
              <a:t> И на южный край земли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800" b="1" dirty="0" smtClean="0"/>
              <a:t> Потянулись журавли.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800" b="1" dirty="0" smtClean="0"/>
              <a:t>Распахнулись двери школ.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800" b="1" dirty="0" smtClean="0"/>
              <a:t>Что за месяц к вам пришел?</a:t>
            </a:r>
          </a:p>
          <a:p>
            <a:pPr marL="0" indent="176213">
              <a:buFont typeface="Wingdings" pitchFamily="2" charset="2"/>
              <a:buNone/>
              <a:defRPr/>
            </a:pP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6" name="Picture 5" descr="C:\Users\Екатерина\Desktop\12_osen-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5970" y="188641"/>
            <a:ext cx="3112005" cy="2448272"/>
          </a:xfrm>
          <a:prstGeom prst="rect">
            <a:avLst/>
          </a:prstGeom>
          <a:noFill/>
        </p:spPr>
      </p:pic>
      <p:pic>
        <p:nvPicPr>
          <p:cNvPr id="7" name="Picture 5" descr="C:\Users\Екатерина\Desktop\12_osen-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179512" y="3520135"/>
            <a:ext cx="3960440" cy="31157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 descr="C:\Documents and Settings\учитель\Рабочий стол\окр мир кувыкина\p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1948" y="3068960"/>
            <a:ext cx="5052052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318035" y="5934670"/>
            <a:ext cx="282596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Октябрь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23528" y="332656"/>
            <a:ext cx="5040560" cy="2736304"/>
          </a:xfrm>
        </p:spPr>
        <p:txBody>
          <a:bodyPr/>
          <a:lstStyle/>
          <a:p>
            <a:pPr>
              <a:buNone/>
              <a:defRPr/>
            </a:pPr>
            <a:r>
              <a:rPr lang="ru-RU" sz="2800" b="1" dirty="0" smtClean="0"/>
              <a:t>Все, мрачней лицо природы</a:t>
            </a:r>
          </a:p>
          <a:p>
            <a:pPr>
              <a:buNone/>
              <a:defRPr/>
            </a:pPr>
            <a:r>
              <a:rPr lang="ru-RU" sz="2800" b="1" dirty="0" smtClean="0"/>
              <a:t>Почернели огороды</a:t>
            </a:r>
          </a:p>
          <a:p>
            <a:pPr>
              <a:buNone/>
              <a:defRPr/>
            </a:pPr>
            <a:r>
              <a:rPr lang="ru-RU" sz="2800" b="1" dirty="0" smtClean="0"/>
              <a:t>Молкнут птичьи голоса. </a:t>
            </a:r>
          </a:p>
          <a:p>
            <a:pPr>
              <a:buNone/>
              <a:defRPr/>
            </a:pPr>
            <a:r>
              <a:rPr lang="ru-RU" sz="2800" b="1" dirty="0" smtClean="0"/>
              <a:t>Медведь в спячку завалился. </a:t>
            </a:r>
          </a:p>
          <a:p>
            <a:pPr>
              <a:buNone/>
              <a:defRPr/>
            </a:pPr>
            <a:r>
              <a:rPr lang="ru-RU" sz="2800" b="1" dirty="0" smtClean="0"/>
              <a:t>Что за месяц к вам явился?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7" name="Picture 5" descr="C:\Users\Екатерина\Desktop\12_osen-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251520" y="4448667"/>
            <a:ext cx="2808312" cy="2209351"/>
          </a:xfrm>
          <a:prstGeom prst="rect">
            <a:avLst/>
          </a:prstGeom>
          <a:noFill/>
        </p:spPr>
      </p:pic>
      <p:pic>
        <p:nvPicPr>
          <p:cNvPr id="8" name="Picture 3" descr="D:\клипарты\еда раст\f70723f905bf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88640"/>
            <a:ext cx="2386781" cy="2676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" descr="C:\Documents and Settings\учитель\Рабочий стол\окр мир кувыкина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9938" y="3014953"/>
            <a:ext cx="5124062" cy="3843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868144" y="5733256"/>
            <a:ext cx="253787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150" dirty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Ноябрь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79512" y="0"/>
            <a:ext cx="4644008" cy="378904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ru-RU" sz="2800" b="1" dirty="0" smtClean="0"/>
              <a:t>Поле черно-белым стало,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800" b="1" dirty="0" smtClean="0"/>
              <a:t> Падает то дождь, то снег,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800" b="1" dirty="0" smtClean="0"/>
              <a:t> И сильней похолодало,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800" b="1" dirty="0" smtClean="0"/>
              <a:t>Льдом сковало воды рек,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800" b="1" dirty="0" smtClean="0"/>
              <a:t>Мерзнет в поле озимь ржи.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800" b="1" dirty="0" smtClean="0"/>
              <a:t>Что за месяц, подскажи?</a:t>
            </a:r>
            <a:endParaRPr lang="ru-RU" sz="2800" b="1" dirty="0"/>
          </a:p>
        </p:txBody>
      </p:sp>
      <p:pic>
        <p:nvPicPr>
          <p:cNvPr id="11" name="Picture 4" descr="ÐÐ°ÑÑÐ¸Ð½ÐºÐ¸ Ð¿Ð¾ Ð·Ð°Ð¿ÑÐ¾ÑÑ ÐºÐ°ÑÑÐ¸Ð½ÐºÐ¸ ÑÐ½ÐµÐ³ Ð½Ð° Ð¿ÑÐ¾Ð·ÑÐ°ÑÐ½Ð¾Ð¼ ÑÐ¾Ð½Ðµ"/>
          <p:cNvPicPr>
            <a:picLocks noChangeAspect="1" noChangeArrowheads="1"/>
          </p:cNvPicPr>
          <p:nvPr/>
        </p:nvPicPr>
        <p:blipFill>
          <a:blip r:embed="rId3" cstate="print"/>
          <a:srcRect t="19260" r="24815"/>
          <a:stretch>
            <a:fillRect/>
          </a:stretch>
        </p:blipFill>
        <p:spPr bwMode="auto">
          <a:xfrm>
            <a:off x="0" y="3429000"/>
            <a:ext cx="3744043" cy="3429000"/>
          </a:xfrm>
          <a:prstGeom prst="rect">
            <a:avLst/>
          </a:prstGeom>
          <a:noFill/>
        </p:spPr>
      </p:pic>
      <p:pic>
        <p:nvPicPr>
          <p:cNvPr id="12" name="Рисунок 9" descr="873091-d20c3dac9db29335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220072" y="0"/>
            <a:ext cx="3256334" cy="3095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3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5" descr="7902_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11"/>
          <p:cNvSpPr>
            <a:spLocks noChangeArrowheads="1" noChangeShapeType="1" noTextEdit="1"/>
          </p:cNvSpPr>
          <p:nvPr/>
        </p:nvSpPr>
        <p:spPr bwMode="auto">
          <a:xfrm>
            <a:off x="539552" y="4437112"/>
            <a:ext cx="8172400" cy="1513879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r>
              <a:rPr lang="ru-RU" sz="36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1F1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"ЗАГАДКИ </a:t>
            </a:r>
          </a:p>
          <a:p>
            <a:r>
              <a:rPr lang="ru-RU" sz="36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1F1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С ГРЯДКИ"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Екатерина\Desktop\0023-023-zhivopis-rossii-19-ve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3" name="Picture 3" descr="C:\Users\Екатерина\Desktop\ramka_15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-1"/>
            <a:ext cx="9143999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55576" y="5661248"/>
            <a:ext cx="7992888" cy="100811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 smtClean="0">
                <a:solidFill>
                  <a:schemeClr val="tx1"/>
                </a:solidFill>
              </a:rPr>
              <a:t>Игровая пауза </a:t>
            </a:r>
            <a:endParaRPr lang="ru-RU" sz="8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17B5BB-751E-403C-93B5-FB0172C4CC69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pic>
        <p:nvPicPr>
          <p:cNvPr id="22531" name="Picture 2" descr="C:\Documents and Settings\Учитель\Мои документы\Мои рисунки\Рисунок1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532" name="Прямоугольник 3"/>
          <p:cNvSpPr>
            <a:spLocks noChangeArrowheads="1"/>
          </p:cNvSpPr>
          <p:nvPr/>
        </p:nvSpPr>
        <p:spPr bwMode="auto">
          <a:xfrm rot="20776245">
            <a:off x="3707904" y="2060848"/>
            <a:ext cx="288032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 раунд</a:t>
            </a:r>
            <a:endParaRPr lang="ru-RU" sz="54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533" name="Прямоугольник 4"/>
          <p:cNvSpPr>
            <a:spLocks noChangeArrowheads="1"/>
          </p:cNvSpPr>
          <p:nvPr/>
        </p:nvSpPr>
        <p:spPr bwMode="auto">
          <a:xfrm>
            <a:off x="251520" y="188640"/>
            <a:ext cx="329525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ЭРУДИТ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7" name="Picture 5" descr="C:\Users\Екатерина\Desktop\12_osen-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88640"/>
            <a:ext cx="3779912" cy="29737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1979712" y="3934123"/>
            <a:ext cx="612068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cs typeface="Arial" charset="0"/>
              </a:rPr>
              <a:t>Нивы сжаты, рощи голы,</a:t>
            </a:r>
          </a:p>
          <a:p>
            <a:r>
              <a:rPr lang="ru-RU" sz="3200" b="1" dirty="0" smtClean="0">
                <a:solidFill>
                  <a:srgbClr val="002060"/>
                </a:solidFill>
                <a:cs typeface="Arial" charset="0"/>
              </a:rPr>
              <a:t>От воды туман и сырость.</a:t>
            </a:r>
          </a:p>
          <a:p>
            <a:r>
              <a:rPr lang="ru-RU" sz="3200" b="1" dirty="0" smtClean="0">
                <a:solidFill>
                  <a:srgbClr val="002060"/>
                </a:solidFill>
                <a:cs typeface="Arial" charset="0"/>
              </a:rPr>
              <a:t>Колесом за сини горы</a:t>
            </a:r>
          </a:p>
          <a:p>
            <a:r>
              <a:rPr lang="ru-RU" sz="3200" b="1" dirty="0" smtClean="0">
                <a:solidFill>
                  <a:srgbClr val="002060"/>
                </a:solidFill>
                <a:cs typeface="Arial" charset="0"/>
              </a:rPr>
              <a:t>Солнце тихое скатилось.</a:t>
            </a:r>
          </a:p>
          <a:p>
            <a:r>
              <a:rPr lang="ru-RU" sz="3200" b="1" dirty="0" smtClean="0">
                <a:solidFill>
                  <a:srgbClr val="002060"/>
                </a:solidFill>
                <a:cs typeface="Arial" charset="0"/>
              </a:rPr>
              <a:t>			С. Есенин</a:t>
            </a:r>
            <a:endParaRPr lang="ru-RU" sz="2400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6" name="Picture 8" descr="D:\клипарты\еда раст\26d09936109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869160"/>
            <a:ext cx="172819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D:\клипарты\еда раст\26d09936109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4941168"/>
            <a:ext cx="172819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C:\Users\Екатерина\Desktop\1275x-shutterstock_48418996.96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8572500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Tm="2155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1979712" y="4149080"/>
            <a:ext cx="612068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cs typeface="Arial" charset="0"/>
              </a:rPr>
              <a:t>Осень наступила... </a:t>
            </a:r>
          </a:p>
          <a:p>
            <a:r>
              <a:rPr lang="ru-RU" sz="3200" b="1" dirty="0" smtClean="0">
                <a:solidFill>
                  <a:srgbClr val="002060"/>
                </a:solidFill>
                <a:cs typeface="Arial" charset="0"/>
              </a:rPr>
              <a:t>Высохли цветы,</a:t>
            </a:r>
          </a:p>
          <a:p>
            <a:r>
              <a:rPr lang="ru-RU" sz="3200" b="1" dirty="0" smtClean="0">
                <a:solidFill>
                  <a:srgbClr val="002060"/>
                </a:solidFill>
                <a:cs typeface="Arial" charset="0"/>
              </a:rPr>
              <a:t>И глядят уныло —</a:t>
            </a:r>
          </a:p>
          <a:p>
            <a:r>
              <a:rPr lang="ru-RU" sz="3200" b="1" dirty="0" smtClean="0">
                <a:solidFill>
                  <a:srgbClr val="002060"/>
                </a:solidFill>
                <a:cs typeface="Arial" charset="0"/>
              </a:rPr>
              <a:t>Голые кусты.</a:t>
            </a:r>
          </a:p>
          <a:p>
            <a:r>
              <a:rPr lang="ru-RU" sz="3200" b="1" dirty="0" smtClean="0">
                <a:solidFill>
                  <a:srgbClr val="002060"/>
                </a:solidFill>
                <a:cs typeface="Arial" charset="0"/>
              </a:rPr>
              <a:t>			А. Плещеев</a:t>
            </a:r>
            <a:endParaRPr lang="ru-RU" sz="3200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6" name="Picture 8" descr="D:\клипарты\еда раст\26d09936109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869160"/>
            <a:ext cx="172819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D:\клипарты\еда раст\26d09936109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4941168"/>
            <a:ext cx="172819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Екатерина\Desktop\IMG_53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260648"/>
            <a:ext cx="5040560" cy="3780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Tm="2155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1979712" y="3934123"/>
            <a:ext cx="6120680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cs typeface="Arial" charset="0"/>
              </a:rPr>
              <a:t>Лес, точно терем расписной</a:t>
            </a:r>
            <a:endParaRPr lang="ru-RU" sz="3200" b="1" dirty="0">
              <a:solidFill>
                <a:srgbClr val="002060"/>
              </a:solidFill>
              <a:cs typeface="Arial" charset="0"/>
            </a:endParaRPr>
          </a:p>
          <a:p>
            <a:r>
              <a:rPr lang="ru-RU" sz="3200" b="1" dirty="0" smtClean="0">
                <a:solidFill>
                  <a:srgbClr val="002060"/>
                </a:solidFill>
                <a:cs typeface="Arial" charset="0"/>
              </a:rPr>
              <a:t>Лиловый, золотой, багряный,</a:t>
            </a:r>
          </a:p>
          <a:p>
            <a:r>
              <a:rPr lang="ru-RU" sz="3200" b="1" dirty="0" smtClean="0">
                <a:solidFill>
                  <a:srgbClr val="002060"/>
                </a:solidFill>
                <a:cs typeface="Arial" charset="0"/>
              </a:rPr>
              <a:t>Веселой пестрою стеной</a:t>
            </a:r>
          </a:p>
          <a:p>
            <a:r>
              <a:rPr lang="ru-RU" sz="3200" b="1" dirty="0" smtClean="0">
                <a:solidFill>
                  <a:srgbClr val="002060"/>
                </a:solidFill>
                <a:cs typeface="Arial" charset="0"/>
              </a:rPr>
              <a:t>Стоит над светлою поляной</a:t>
            </a:r>
          </a:p>
          <a:p>
            <a:r>
              <a:rPr lang="ru-RU" sz="3200" b="1" dirty="0" smtClean="0">
                <a:solidFill>
                  <a:srgbClr val="002060"/>
                </a:solidFill>
                <a:cs typeface="Arial" charset="0"/>
              </a:rPr>
              <a:t>		И.Бунин</a:t>
            </a:r>
            <a:endParaRPr lang="ru-RU" sz="3200" b="1" dirty="0">
              <a:solidFill>
                <a:srgbClr val="002060"/>
              </a:solidFill>
              <a:cs typeface="Arial" charset="0"/>
            </a:endParaRPr>
          </a:p>
          <a:p>
            <a:endParaRPr lang="ru-RU" sz="2400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12290" name="Picture 2" descr="D:\осень и зима\02.jpg"/>
          <p:cNvPicPr>
            <a:picLocks noChangeAspect="1" noChangeArrowheads="1"/>
          </p:cNvPicPr>
          <p:nvPr/>
        </p:nvPicPr>
        <p:blipFill>
          <a:blip r:embed="rId2" cstate="print"/>
          <a:srcRect b="50235"/>
          <a:stretch>
            <a:fillRect/>
          </a:stretch>
        </p:blipFill>
        <p:spPr bwMode="auto">
          <a:xfrm>
            <a:off x="2051720" y="188640"/>
            <a:ext cx="4968552" cy="36945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8" descr="D:\клипарты\еда раст\26d09936109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869160"/>
            <a:ext cx="172819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D:\клипарты\еда раст\26d09936109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4941168"/>
            <a:ext cx="172819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155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8" descr="d9318f3beda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0" y="908720"/>
            <a:ext cx="8568952" cy="5260863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 typeface="Arial" charset="0"/>
              <a:buNone/>
              <a:defRPr/>
            </a:pPr>
            <a:r>
              <a:rPr lang="ru-RU" dirty="0" smtClean="0"/>
              <a:t>   	</a:t>
            </a:r>
            <a:r>
              <a:rPr lang="ru-RU" sz="3600" b="1" i="1" dirty="0" smtClean="0"/>
              <a:t>Унылая пора, 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ru-RU" sz="3600" b="1" i="1" dirty="0" smtClean="0"/>
              <a:t>			очей очарованье,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ru-RU" sz="3600" b="1" i="1" dirty="0" smtClean="0"/>
              <a:t>  	Приятна мне твоя 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ru-RU" sz="3600" b="1" i="1" dirty="0" smtClean="0"/>
              <a:t>                    прощальная краса,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ru-RU" sz="3600" b="1" i="1" dirty="0" smtClean="0"/>
              <a:t>  	Люблю я пышное 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ru-RU" sz="3600" b="1" i="1" dirty="0" smtClean="0"/>
              <a:t>                   природы увяданье,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ru-RU" sz="3600" b="1" i="1" dirty="0" smtClean="0"/>
              <a:t>  	В багрец и золото 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ru-RU" sz="3600" b="1" i="1" dirty="0" smtClean="0"/>
              <a:t>                      одетые леса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ru-RU" sz="3600" b="1" i="1" dirty="0" smtClean="0"/>
              <a:t>  </a:t>
            </a:r>
          </a:p>
          <a:p>
            <a:pPr lvl="8">
              <a:buFont typeface="Arial" pitchFamily="34" charset="0"/>
              <a:buNone/>
              <a:defRPr/>
            </a:pPr>
            <a:r>
              <a:rPr lang="ru-RU" sz="3600" b="1" i="1" dirty="0" smtClean="0"/>
              <a:t>А.С Пушкин.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Екатерина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79512" y="188640"/>
            <a:ext cx="8784976" cy="136815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chemeClr val="tx1"/>
                </a:solidFill>
              </a:rPr>
              <a:t>Литературная страница </a:t>
            </a:r>
          </a:p>
          <a:p>
            <a:pPr algn="ctr"/>
            <a:r>
              <a:rPr lang="ru-RU" sz="5400" b="1" dirty="0" smtClean="0">
                <a:solidFill>
                  <a:schemeClr val="tx1"/>
                </a:solidFill>
              </a:rPr>
              <a:t>«Осень в лесу» </a:t>
            </a:r>
            <a:endParaRPr lang="ru-RU" sz="5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Екатерина\Desktop\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5" name="Picture 3" descr="C:\Users\Екатерина\Desktop\there-is-35-oak-tree-limb-free-cliparts-all-used-for-free-54867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00808"/>
            <a:ext cx="4464496" cy="4347181"/>
          </a:xfrm>
          <a:prstGeom prst="rect">
            <a:avLst/>
          </a:prstGeom>
          <a:noFill/>
        </p:spPr>
      </p:pic>
      <p:pic>
        <p:nvPicPr>
          <p:cNvPr id="13317" name="Picture 5" descr="C:\Users\Екатерина\Desktop\tree_28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1955" y="1412776"/>
            <a:ext cx="2892045" cy="52638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Photoshop\GoldenAutumn\GoldenAutumn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0244" name="Содержимое 4" descr="0_317b4_f6727244_XL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-115201"/>
            <a:ext cx="9144000" cy="73316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Екатерина\Desktop\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051720" y="404664"/>
            <a:ext cx="5400600" cy="79208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+mj-lt"/>
              </a:rPr>
              <a:t>РАЗМИНКА</a:t>
            </a:r>
            <a:endParaRPr lang="ru-RU" sz="4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" name="Picture 6" descr="C:\Users\Екатерина\Desktop\question_mark_PNG6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2276872"/>
            <a:ext cx="1800200" cy="2691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17B5BB-751E-403C-93B5-FB0172C4CC69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pic>
        <p:nvPicPr>
          <p:cNvPr id="22531" name="Picture 2" descr="C:\Documents and Settings\Учитель\Мои документы\Мои рисунки\Рисунок1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532" name="Прямоугольник 3"/>
          <p:cNvSpPr>
            <a:spLocks noChangeArrowheads="1"/>
          </p:cNvSpPr>
          <p:nvPr/>
        </p:nvSpPr>
        <p:spPr bwMode="auto">
          <a:xfrm rot="20776245">
            <a:off x="3707904" y="2060848"/>
            <a:ext cx="288032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 раунд</a:t>
            </a:r>
            <a:endParaRPr lang="ru-RU" sz="54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533" name="Прямоугольник 4"/>
          <p:cNvSpPr>
            <a:spLocks noChangeArrowheads="1"/>
          </p:cNvSpPr>
          <p:nvPr/>
        </p:nvSpPr>
        <p:spPr bwMode="auto">
          <a:xfrm>
            <a:off x="251520" y="188640"/>
            <a:ext cx="489654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КОНКУРСЫ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7" name="Picture 5" descr="C:\Users\Екатерина\Desktop\12_osen-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88640"/>
            <a:ext cx="3779912" cy="29737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Екатерина\Desktop\img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Екатерина\Desktop\Alpine_Swift_from_the_Crossley_ID_Guide_Britain_and_Ireland-1024x6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911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5849888"/>
            <a:ext cx="9144000" cy="100811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 smtClean="0">
                <a:solidFill>
                  <a:srgbClr val="C00000"/>
                </a:solidFill>
              </a:rPr>
              <a:t>Стрижи в полёте</a:t>
            </a:r>
            <a:endParaRPr lang="ru-RU" sz="8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Екатерина\Desktop\1395596053_248-95-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solidFill>
                  <a:srgbClr val="C00000"/>
                </a:solidFill>
              </a:rPr>
              <a:t>Ласточки на проводах</a:t>
            </a:r>
            <a:endParaRPr lang="ru-RU" sz="7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Екатерина\Desktop\slide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6" name="Picture 2" descr="ÐÐ°ÑÑÐ¸Ð½ÐºÐ¸ Ð¿Ð¾ Ð·Ð°Ð¿ÑÐ¾ÑÑ Ð»Ð°Ð¿ÐºÐ¸ Ð»Ð°ÑÑÐ¾ÑÐºÐ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4725144"/>
            <a:ext cx="2322256" cy="1857806"/>
          </a:xfrm>
          <a:prstGeom prst="rect">
            <a:avLst/>
          </a:prstGeom>
          <a:noFill/>
        </p:spPr>
      </p:pic>
      <p:pic>
        <p:nvPicPr>
          <p:cNvPr id="16388" name="Picture 4" descr="ÐÐ°ÑÑÐ¸Ð½ÐºÐ¸ Ð¿Ð¾ Ð·Ð°Ð¿ÑÐ¾ÑÑ Ð»Ð°Ð¿ÐºÐ¸ Ð»Ð°ÑÑÐ¾ÑÐºÐ¸"/>
          <p:cNvPicPr>
            <a:picLocks noChangeAspect="1" noChangeArrowheads="1"/>
          </p:cNvPicPr>
          <p:nvPr/>
        </p:nvPicPr>
        <p:blipFill>
          <a:blip r:embed="rId4" cstate="print"/>
          <a:srcRect l="28154"/>
          <a:stretch>
            <a:fillRect/>
          </a:stretch>
        </p:blipFill>
        <p:spPr bwMode="auto">
          <a:xfrm>
            <a:off x="971600" y="4653136"/>
            <a:ext cx="2388854" cy="1872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Екатерина\Desktop\1050417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0"/>
            <a:ext cx="9144000" cy="6528816"/>
          </a:xfrm>
          <a:prstGeom prst="rect">
            <a:avLst/>
          </a:prstGeom>
          <a:noFill/>
        </p:spPr>
      </p:pic>
      <p:pic>
        <p:nvPicPr>
          <p:cNvPr id="3" name="Nastupila_posle_leta_osen_Nastupila_posle_leta__(xtremex3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028384" y="5589240"/>
            <a:ext cx="592832" cy="5928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864</TotalTime>
  <Words>177</Words>
  <Application>Microsoft Office PowerPoint</Application>
  <PresentationFormat>Экран (4:3)</PresentationFormat>
  <Paragraphs>64</Paragraphs>
  <Slides>22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Екатерина</dc:creator>
  <cp:lastModifiedBy>Екатерина</cp:lastModifiedBy>
  <cp:revision>36</cp:revision>
  <dcterms:created xsi:type="dcterms:W3CDTF">2013-02-05T16:14:51Z</dcterms:created>
  <dcterms:modified xsi:type="dcterms:W3CDTF">2019-02-09T09:35:29Z</dcterms:modified>
</cp:coreProperties>
</file>