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74" r:id="rId4"/>
    <p:sldId id="273" r:id="rId5"/>
    <p:sldId id="275" r:id="rId6"/>
    <p:sldId id="271" r:id="rId7"/>
    <p:sldId id="270" r:id="rId8"/>
    <p:sldId id="269" r:id="rId9"/>
    <p:sldId id="268" r:id="rId10"/>
    <p:sldId id="260" r:id="rId11"/>
    <p:sldId id="280" r:id="rId12"/>
    <p:sldId id="283" r:id="rId13"/>
    <p:sldId id="259" r:id="rId14"/>
    <p:sldId id="261" r:id="rId15"/>
    <p:sldId id="285" r:id="rId16"/>
    <p:sldId id="262" r:id="rId17"/>
    <p:sldId id="281" r:id="rId18"/>
    <p:sldId id="282" r:id="rId19"/>
    <p:sldId id="263" r:id="rId20"/>
    <p:sldId id="264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FFFF"/>
  </p:clrMru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697" autoAdjust="0"/>
  </p:normalViewPr>
  <p:slideViewPr>
    <p:cSldViewPr>
      <p:cViewPr>
        <p:scale>
          <a:sx n="40" d="100"/>
          <a:sy n="40" d="100"/>
        </p:scale>
        <p:origin x="-1474" y="-47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29A00-3760-409D-B193-FD0BCFA27A7E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C0C1E-C1C6-48E9-A50D-7FE61E32C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3;&#1100;&#1074;&#1080;&#1085;&#1072;\Desktop\&#1047;&#1080;&#1084;&#1085;&#1103;&#1103;%20&#1084;&#1086;&#1079;&#1072;&#1080;&#1082;&#1072;\4-&#1073;&#1077;&#1083;&#1099;&#1077;%20&#1089;&#1085;&#1077;&#1078;&#1080;&#1085;&#1082;&#1080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3;&#1100;&#1074;&#1080;&#1085;&#1072;\Desktop\&#1047;&#1080;&#1084;&#1085;&#1103;&#1103;%20&#1084;&#1086;&#1079;&#1072;&#1080;&#1082;&#1072;\4-&#1073;&#1077;&#1083;&#1099;&#1077;%20&#1089;&#1085;&#1077;&#1078;&#1080;&#1085;&#1082;&#1080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8;&#1083;&#1100;&#1074;&#1080;&#1085;&#1072;\Desktop\&#1047;&#1080;&#1084;&#1085;&#1103;&#1103;%20&#1084;&#1086;&#1079;&#1072;&#1080;&#1082;&#1072;\3-&#1045;&#1083;&#1086;&#1095;&#1082;&#1072;.mpg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львина\Desktop\Рисунок1.png"/>
          <p:cNvPicPr>
            <a:picLocks noChangeAspect="1" noChangeArrowheads="1"/>
          </p:cNvPicPr>
          <p:nvPr/>
        </p:nvPicPr>
        <p:blipFill>
          <a:blip r:embed="rId2"/>
          <a:srcRect l="901" r="780"/>
          <a:stretch>
            <a:fillRect/>
          </a:stretch>
        </p:blipFill>
        <p:spPr bwMode="auto">
          <a:xfrm>
            <a:off x="0" y="-49213"/>
            <a:ext cx="9144000" cy="51927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91630"/>
            <a:ext cx="8424936" cy="129614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Segoe Print" pitchFamily="2" charset="0"/>
              </a:rPr>
              <a:t>ЗИМНЯЯ МОЗАИКА</a:t>
            </a:r>
            <a:endParaRPr lang="ru-RU" sz="5400" dirty="0">
              <a:ln w="10541" cmpd="sng">
                <a:solidFill>
                  <a:srgbClr val="002060"/>
                </a:solidFill>
                <a:prstDash val="solid"/>
              </a:ln>
              <a:gradFill flip="none" rotWithShape="1">
                <a:gsLst>
                  <a:gs pos="0">
                    <a:schemeClr val="tx2">
                      <a:lumMod val="75000"/>
                      <a:shade val="30000"/>
                      <a:satMod val="115000"/>
                    </a:schemeClr>
                  </a:gs>
                  <a:gs pos="50000">
                    <a:schemeClr val="tx2">
                      <a:lumMod val="75000"/>
                      <a:shade val="67500"/>
                      <a:satMod val="115000"/>
                    </a:schemeClr>
                  </a:gs>
                  <a:gs pos="100000">
                    <a:schemeClr val="tx2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571750"/>
            <a:ext cx="7272808" cy="1458162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latin typeface="Segoe Print" pitchFamily="2" charset="0"/>
              </a:rPr>
              <a:t>Подготовила воспитатель   </a:t>
            </a:r>
          </a:p>
          <a:p>
            <a:pPr algn="r"/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latin typeface="Segoe Print" pitchFamily="2" charset="0"/>
              </a:rPr>
              <a:t>старшей группы №4 </a:t>
            </a:r>
          </a:p>
          <a:p>
            <a:pPr algn="r"/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latin typeface="Segoe Print" pitchFamily="2" charset="0"/>
              </a:rPr>
              <a:t>ГБОУ Школы № 2000</a:t>
            </a:r>
          </a:p>
          <a:p>
            <a:pPr algn="r"/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latin typeface="Segoe Print" pitchFamily="2" charset="0"/>
              </a:rPr>
              <a:t>здания № 6</a:t>
            </a:r>
          </a:p>
          <a:p>
            <a:pPr algn="r"/>
            <a:r>
              <a:rPr lang="ru-RU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ysClr val="windowText" lastClr="000000"/>
                </a:solidFill>
                <a:latin typeface="Segoe Print" pitchFamily="2" charset="0"/>
              </a:rPr>
              <a:t>Шафикова Л.А.</a:t>
            </a:r>
          </a:p>
          <a:p>
            <a:pPr algn="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3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17409" name="Picture 1" descr="C:\Users\Ильвина\Desktop\Рисунок3.pn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378" y="418516"/>
            <a:ext cx="9143245" cy="4306469"/>
          </a:xfrm>
          <a:prstGeom prst="rect">
            <a:avLst/>
          </a:prstGeom>
          <a:noFill/>
        </p:spPr>
      </p:pic>
      <p:pic>
        <p:nvPicPr>
          <p:cNvPr id="8196" name="Picture 4" descr="http://dl9.glitter-graphics.net/pub/804/804249pbto52wkv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57172"/>
            <a:ext cx="5889783" cy="2143140"/>
          </a:xfrm>
          <a:prstGeom prst="rect">
            <a:avLst/>
          </a:prstGeom>
          <a:noFill/>
        </p:spPr>
      </p:pic>
      <p:pic>
        <p:nvPicPr>
          <p:cNvPr id="22" name="Picture 4" descr="http://dl9.glitter-graphics.net/pub/804/804249pbto52wkv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8253" y="2946799"/>
            <a:ext cx="5889783" cy="2196719"/>
          </a:xfrm>
          <a:prstGeom prst="rect">
            <a:avLst/>
          </a:prstGeom>
          <a:noFill/>
        </p:spPr>
      </p:pic>
      <p:pic>
        <p:nvPicPr>
          <p:cNvPr id="14" name="4-белые снежи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21429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9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18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t="50649" r="66327"/>
          <a:stretch>
            <a:fillRect/>
          </a:stretch>
        </p:blipFill>
        <p:spPr bwMode="auto">
          <a:xfrm>
            <a:off x="1242990" y="2714626"/>
            <a:ext cx="2043126" cy="2052229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r="66327" b="49350"/>
          <a:stretch>
            <a:fillRect/>
          </a:stretch>
        </p:blipFill>
        <p:spPr bwMode="auto">
          <a:xfrm>
            <a:off x="1242990" y="322640"/>
            <a:ext cx="2043126" cy="2106234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33673" t="50650" r="32183"/>
          <a:stretch>
            <a:fillRect/>
          </a:stretch>
        </p:blipFill>
        <p:spPr bwMode="auto">
          <a:xfrm>
            <a:off x="3571868" y="2714626"/>
            <a:ext cx="2071702" cy="205222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67816" t="50648"/>
          <a:stretch>
            <a:fillRect/>
          </a:stretch>
        </p:blipFill>
        <p:spPr bwMode="auto">
          <a:xfrm>
            <a:off x="5929322" y="2714626"/>
            <a:ext cx="1952767" cy="20522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33673" r="32183" b="49351"/>
          <a:stretch>
            <a:fillRect/>
          </a:stretch>
        </p:blipFill>
        <p:spPr bwMode="auto">
          <a:xfrm>
            <a:off x="3571868" y="322640"/>
            <a:ext cx="2071702" cy="2106234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000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67817" b="49350"/>
          <a:stretch>
            <a:fillRect/>
          </a:stretch>
        </p:blipFill>
        <p:spPr bwMode="auto">
          <a:xfrm>
            <a:off x="5929322" y="322640"/>
            <a:ext cx="1952767" cy="210623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sp>
        <p:nvSpPr>
          <p:cNvPr id="6146" name="AutoShape 2" descr="&amp;Kcy;&amp;acy;&amp;rcy;&amp;tcy;&amp;icy;&amp;ncy;&amp;kcy;&amp;icy; &amp;pcy;&amp;ocy; &amp;zcy;&amp;acy;&amp;pcy;&amp;rcy;&amp;ocy;&amp;scy;&amp;ucy; &amp;zcy;&amp;icy;&amp;mcy;&amp;acy; &amp;gcy;&amp;icy;&amp;fcy;"/>
          <p:cNvSpPr>
            <a:spLocks noChangeAspect="1" noChangeArrowheads="1"/>
          </p:cNvSpPr>
          <p:nvPr/>
        </p:nvSpPr>
        <p:spPr bwMode="auto">
          <a:xfrm>
            <a:off x="63500" y="-136525"/>
            <a:ext cx="6276975" cy="3686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Ильвина\Desktop\a0a291cfc644cee6d4ca071b925190f4.jp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553" y="0"/>
            <a:ext cx="8754894" cy="51435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15362" name="Picture 2" descr="C:\Users\Ильвина\Desktop\Рисунок2.png"/>
          <p:cNvPicPr>
            <a:picLocks noChangeAspect="1" noChangeArrowheads="1"/>
          </p:cNvPicPr>
          <p:nvPr/>
        </p:nvPicPr>
        <p:blipFill>
          <a:blip r:embed="rId3" cstate="print">
            <a:lum bright="-20000" contrast="10000"/>
          </a:blip>
          <a:srcRect/>
          <a:stretch>
            <a:fillRect/>
          </a:stretch>
        </p:blipFill>
        <p:spPr bwMode="auto">
          <a:xfrm>
            <a:off x="0" y="1463046"/>
            <a:ext cx="9144000" cy="27288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16386" name="Picture 2" descr="http://www.chitalnya.ru/upload3/608/0d5f2c57b2d9dcdb903a48508d00c52b.gif"/>
          <p:cNvPicPr>
            <a:picLocks noChangeAspect="1" noChangeArrowheads="1" noCrop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285984" y="71438"/>
            <a:ext cx="4875769" cy="5072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18"/>
            <a:ext cx="3295704" cy="5143500"/>
          </a:xfrm>
          <a:prstGeom prst="rect">
            <a:avLst/>
          </a:prstGeom>
          <a:noFill/>
        </p:spPr>
      </p:pic>
      <p:pic>
        <p:nvPicPr>
          <p:cNvPr id="14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78" y="-18"/>
            <a:ext cx="3357554" cy="5143500"/>
          </a:xfrm>
          <a:prstGeom prst="rect">
            <a:avLst/>
          </a:prstGeom>
          <a:noFill/>
        </p:spPr>
      </p:pic>
      <p:pic>
        <p:nvPicPr>
          <p:cNvPr id="15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-18"/>
            <a:ext cx="3357554" cy="51435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sp>
        <p:nvSpPr>
          <p:cNvPr id="6146" name="AutoShape 2" descr="&amp;Kcy;&amp;acy;&amp;rcy;&amp;tcy;&amp;icy;&amp;ncy;&amp;kcy;&amp;icy; &amp;pcy;&amp;ocy; &amp;zcy;&amp;acy;&amp;pcy;&amp;rcy;&amp;ocy;&amp;scy;&amp;ucy; &amp;zcy;&amp;icy;&amp;mcy;&amp;acy; &amp;gcy;&amp;icy;&amp;fcy;"/>
          <p:cNvSpPr>
            <a:spLocks noChangeAspect="1" noChangeArrowheads="1"/>
          </p:cNvSpPr>
          <p:nvPr/>
        </p:nvSpPr>
        <p:spPr bwMode="auto">
          <a:xfrm>
            <a:off x="63500" y="-136525"/>
            <a:ext cx="6276975" cy="3686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Ильвина\Desktop\a0a291cfc644cee6d4ca071b925190f4.jp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553" y="0"/>
            <a:ext cx="8754894" cy="51435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19522"/>
            <a:ext cx="8892480" cy="4158462"/>
          </a:xfrm>
          <a:solidFill>
            <a:srgbClr val="CCFFFF"/>
          </a:solidFill>
          <a:ln w="57150">
            <a:prstDash val="dashDot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Ма-ма-ма- наступила зима.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Оз-оз-оз – трескучий мороз. 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Ой-ой-ой – очень холодно зимой.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Ок-ок-ок – выпал белый снежок.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Ор-ор-ор - на окне узор.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Ри-ри-ри - на ветках снегири.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Рю-рю-рю – подарок подарю.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Ул-ул-ул – ветер сильный подул.</a:t>
            </a:r>
          </a:p>
          <a:p>
            <a:r>
              <a:rPr lang="ru-RU" sz="24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33CC"/>
                </a:solidFill>
                <a:latin typeface="Segoe Print" pitchFamily="2" charset="0"/>
              </a:rPr>
              <a:t>Ша-ша-ша – наша елка хороша.</a:t>
            </a:r>
            <a:endParaRPr lang="ru-RU" sz="24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3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4097" name="Picture 1" descr="C:\Users\Ильвина\Desktop\Рисунок1.png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101630" y="477456"/>
            <a:ext cx="8899526" cy="4237435"/>
          </a:xfrm>
          <a:prstGeom prst="rect">
            <a:avLst/>
          </a:prstGeom>
          <a:noFill/>
        </p:spPr>
      </p:pic>
      <p:pic>
        <p:nvPicPr>
          <p:cNvPr id="21" name="Picture 4" descr="http://dl9.glitter-graphics.net/pub/804/804249pbto52wkv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5" y="375032"/>
            <a:ext cx="5889783" cy="2350961"/>
          </a:xfrm>
          <a:prstGeom prst="rect">
            <a:avLst/>
          </a:prstGeom>
          <a:noFill/>
        </p:spPr>
      </p:pic>
      <p:pic>
        <p:nvPicPr>
          <p:cNvPr id="22" name="Picture 4" descr="http://dl9.glitter-graphics.net/pub/804/804249pbto52wkvg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8253" y="2738979"/>
            <a:ext cx="5889783" cy="2350961"/>
          </a:xfrm>
          <a:prstGeom prst="rect">
            <a:avLst/>
          </a:prstGeom>
          <a:noFill/>
        </p:spPr>
      </p:pic>
      <p:pic>
        <p:nvPicPr>
          <p:cNvPr id="14" name="4-белые снежи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21429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9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2" name="Picture 2" descr="http://proxy10.online.ua/video/r2-d3/002/234/254/170645_480x360_03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16666" t="1337" r="15572" b="13808"/>
          <a:stretch>
            <a:fillRect/>
          </a:stretch>
        </p:blipFill>
        <p:spPr bwMode="auto">
          <a:xfrm>
            <a:off x="-1" y="428610"/>
            <a:ext cx="9144001" cy="4339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572000" cy="4572002"/>
          </a:xfrm>
          <a:prstGeom prst="rect">
            <a:avLst/>
          </a:prstGeom>
          <a:noFill/>
        </p:spPr>
      </p:pic>
      <p:pic>
        <p:nvPicPr>
          <p:cNvPr id="20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457200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3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13" name="3-Елочка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32" y="514350"/>
            <a:ext cx="9163080" cy="411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8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Ильвина\Desktop\Рисунок5.png"/>
          <p:cNvPicPr>
            <a:picLocks noChangeAspect="1" noChangeArrowheads="1"/>
          </p:cNvPicPr>
          <p:nvPr/>
        </p:nvPicPr>
        <p:blipFill>
          <a:blip r:embed="rId2"/>
          <a:srcRect l="780" r="901"/>
          <a:stretch>
            <a:fillRect/>
          </a:stretch>
        </p:blipFill>
        <p:spPr bwMode="auto">
          <a:xfrm>
            <a:off x="0" y="0"/>
            <a:ext cx="9144032" cy="5192713"/>
          </a:xfrm>
          <a:prstGeom prst="rect">
            <a:avLst/>
          </a:prstGeom>
          <a:noFill/>
        </p:spPr>
      </p:pic>
      <p:pic>
        <p:nvPicPr>
          <p:cNvPr id="12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071670" y="220486"/>
            <a:ext cx="5572164" cy="4591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львина\Desktop\Рисунок6.png"/>
          <p:cNvPicPr>
            <a:picLocks noChangeAspect="1" noChangeArrowheads="1"/>
          </p:cNvPicPr>
          <p:nvPr/>
        </p:nvPicPr>
        <p:blipFill>
          <a:blip r:embed="rId2"/>
          <a:srcRect l="713" r="77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026" name="Picture 2" descr="http://www.chitalnya.ru/upload2/909/05d212927d9690d558f6b0403fd00c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73528"/>
            <a:ext cx="5112568" cy="3834426"/>
          </a:xfrm>
          <a:prstGeom prst="rect">
            <a:avLst/>
          </a:prstGeom>
          <a:noFill/>
        </p:spPr>
      </p:pic>
      <p:pic>
        <p:nvPicPr>
          <p:cNvPr id="1028" name="Picture 4" descr="http://inetru.net/wp-content/uploads/2012/12/%D0%BD%D0%BE%D0%B2%D0%BE%D0%B3%D0%BE%D0%B4%D0%BD%D1%8F%D1%8F-%D0%BA%D0%B0%D1%80%D1%82%D0%B8%D0%BD%D0%BA%D0%B0-%D0%B5%D0%BB%D0%BE%D1%87%D0%BA%D0%B0-3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285866"/>
            <a:ext cx="2703300" cy="2862318"/>
          </a:xfrm>
          <a:prstGeom prst="rect">
            <a:avLst/>
          </a:prstGeom>
          <a:noFill/>
        </p:spPr>
      </p:pic>
      <p:pic>
        <p:nvPicPr>
          <p:cNvPr id="1040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4296"/>
            <a:ext cx="4572000" cy="4572002"/>
          </a:xfrm>
          <a:prstGeom prst="rect">
            <a:avLst/>
          </a:prstGeom>
          <a:noFill/>
        </p:spPr>
      </p:pic>
      <p:pic>
        <p:nvPicPr>
          <p:cNvPr id="20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7172"/>
            <a:ext cx="4572000" cy="4572002"/>
          </a:xfrm>
          <a:prstGeom prst="rect">
            <a:avLst/>
          </a:prstGeom>
          <a:noFill/>
        </p:spPr>
      </p:pic>
      <p:pic>
        <p:nvPicPr>
          <p:cNvPr id="21" name="Picture 16" descr="http://www.playcast.ru/uploads/2016/11/25/2064958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85734"/>
            <a:ext cx="4572000" cy="457200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2" name="Picture 2" descr="img2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t="9091"/>
          <a:stretch>
            <a:fillRect/>
          </a:stretch>
        </p:blipFill>
        <p:spPr bwMode="auto">
          <a:xfrm>
            <a:off x="1547664" y="465516"/>
            <a:ext cx="6048672" cy="4158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-18"/>
            <a:ext cx="9144000" cy="5143518"/>
          </a:xfrm>
          <a:prstGeom prst="rect">
            <a:avLst/>
          </a:prstGeom>
          <a:noFill/>
        </p:spPr>
      </p:pic>
      <p:pic>
        <p:nvPicPr>
          <p:cNvPr id="2050" name="Picture 2" descr="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65516"/>
            <a:ext cx="6048672" cy="4158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3074" name="Picture 2" descr="img3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6250" b="974"/>
          <a:stretch>
            <a:fillRect/>
          </a:stretch>
        </p:blipFill>
        <p:spPr bwMode="auto">
          <a:xfrm>
            <a:off x="1547665" y="465516"/>
            <a:ext cx="6048673" cy="4158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5122" name="Picture 2" descr="img7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2397" t="4234" r="19244"/>
          <a:stretch>
            <a:fillRect/>
          </a:stretch>
        </p:blipFill>
        <p:spPr bwMode="auto">
          <a:xfrm>
            <a:off x="1547664" y="465516"/>
            <a:ext cx="6048674" cy="4158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6146" name="Picture 2" descr="Снимок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547664" y="465516"/>
            <a:ext cx="6048672" cy="4158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7170" name="Picture 2" descr="005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547664" y="465516"/>
            <a:ext cx="6048673" cy="4158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Ильвина\Desktop\Рисунок3.png"/>
          <p:cNvPicPr>
            <a:picLocks noChangeAspect="1" noChangeArrowheads="1"/>
          </p:cNvPicPr>
          <p:nvPr/>
        </p:nvPicPr>
        <p:blipFill>
          <a:blip r:embed="rId2"/>
          <a:srcRect l="1561" r="901"/>
          <a:stretch>
            <a:fillRect/>
          </a:stretch>
        </p:blipFill>
        <p:spPr bwMode="auto">
          <a:xfrm>
            <a:off x="0" y="1"/>
            <a:ext cx="9144000" cy="5143518"/>
          </a:xfrm>
          <a:prstGeom prst="rect">
            <a:avLst/>
          </a:prstGeom>
          <a:noFill/>
        </p:spPr>
      </p:pic>
      <p:pic>
        <p:nvPicPr>
          <p:cNvPr id="8194" name="Picture 2" descr="img4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t="9341"/>
          <a:stretch>
            <a:fillRect/>
          </a:stretch>
        </p:blipFill>
        <p:spPr bwMode="auto">
          <a:xfrm>
            <a:off x="1547664" y="465516"/>
            <a:ext cx="6048672" cy="4158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68</Words>
  <Application>Microsoft Office PowerPoint</Application>
  <PresentationFormat>Экран (16:9)</PresentationFormat>
  <Paragraphs>15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ЗИМНЯЯ МОЗАИКА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ЗИМНЯЯ МОЗАИКА</dc:title>
  <dc:creator>Ильвина</dc:creator>
  <cp:lastModifiedBy>Элька</cp:lastModifiedBy>
  <cp:revision>35</cp:revision>
  <dcterms:created xsi:type="dcterms:W3CDTF">2017-01-17T13:01:38Z</dcterms:created>
  <dcterms:modified xsi:type="dcterms:W3CDTF">2018-02-12T14:37:06Z</dcterms:modified>
</cp:coreProperties>
</file>