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CF5592-9573-4FEC-9409-A329A6D3E693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0FD6A-0FD9-49F5-80A6-1578D36371C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C0FD6A-0FD9-49F5-80A6-1578D36371C4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3053D-CDCC-4977-BE6E-D6339B85C225}" type="datetimeFigureOut">
              <a:rPr lang="ru-RU" smtClean="0"/>
              <a:t>02.03.2014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7A6AC-52B1-4B28-8579-120552B325E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357166"/>
            <a:ext cx="8715436" cy="50006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Существительное – школа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Просыпается – глагол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прилагательным – весёлый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Новый школьный день пришёл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еро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0"/>
            <a:ext cx="7643834" cy="392909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Денис Иванович Фонвизин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«Недоросль»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2.jpg"/>
          <p:cNvPicPr>
            <a:picLocks noChangeAspect="1"/>
          </p:cNvPicPr>
          <p:nvPr/>
        </p:nvPicPr>
        <p:blipFill>
          <a:blip r:embed="rId2"/>
          <a:srcRect l="4273" t="6666" r="5128" b="444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4" y="500042"/>
            <a:ext cx="3714776" cy="4929222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Имя прилагательное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(обобщение)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1928802"/>
            <a:ext cx="32147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Тема урока: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86" y="71480"/>
            <a:ext cx="8915370" cy="6643668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 rot="20893072">
            <a:off x="535461" y="1302187"/>
            <a:ext cx="5585633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noFill/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Лесенка знаний</a:t>
            </a:r>
            <a:endParaRPr lang="ru-RU" sz="5400" b="1" cap="all" spc="0" dirty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3.png"/>
          <p:cNvPicPr>
            <a:picLocks noChangeAspect="1"/>
          </p:cNvPicPr>
          <p:nvPr/>
        </p:nvPicPr>
        <p:blipFill>
          <a:blip r:embed="rId2">
            <a:lum bright="10000"/>
          </a:blip>
          <a:srcRect l="2941" t="2083" r="2942"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8794" y="1228539"/>
            <a:ext cx="47863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latin typeface="Monotype Corsiva" pitchFamily="66" charset="0"/>
              </a:rPr>
              <a:t>Вспомним:</a:t>
            </a:r>
            <a:endParaRPr lang="ru-RU" sz="7200" b="1" cap="none" spc="0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2643182"/>
            <a:ext cx="7429552" cy="2751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4013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Что такое имя прилагательное;</a:t>
            </a:r>
          </a:p>
          <a:p>
            <a:pPr indent="446088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Как определить род, число, падеж имён  прилагательных.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3.jpg"/>
          <p:cNvPicPr>
            <a:picLocks noChangeAspect="1"/>
          </p:cNvPicPr>
          <p:nvPr/>
        </p:nvPicPr>
        <p:blipFill>
          <a:blip r:embed="rId2">
            <a:lum bright="30000"/>
          </a:blip>
          <a:srcRect l="4047" b="463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57554" y="249302"/>
            <a:ext cx="564360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2060"/>
                </a:solidFill>
                <a:latin typeface="Monotype Corsiva" pitchFamily="66" charset="0"/>
              </a:rPr>
              <a:t>Будем учиться:</a:t>
            </a:r>
            <a:endParaRPr lang="ru-RU" sz="6600" b="1" cap="none" spc="0" dirty="0">
              <a:ln w="19050">
                <a:solidFill>
                  <a:srgbClr val="FFFF00"/>
                </a:solidFill>
                <a:prstDash val="solid"/>
              </a:ln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514291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Правильно употреблять имена прилагательные в речи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57686" y="5750004"/>
            <a:ext cx="4572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4013"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Проводить морфологический разбор имён прилагательных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14282" y="3000372"/>
            <a:ext cx="35719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Определять падеж имен прилагательных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857784" y="4143380"/>
            <a:ext cx="4286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buFont typeface="Wingdings" pitchFamily="2" charset="2"/>
              <a:buChar char="§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Грамотно писать безударные падежные окончания имён прилагательных</a:t>
            </a:r>
          </a:p>
          <a:p>
            <a:endParaRPr lang="ru-RU" sz="2400" dirty="0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20696527">
            <a:off x="856142" y="1645156"/>
            <a:ext cx="2888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Узнаем…</a:t>
            </a:r>
          </a:p>
        </p:txBody>
      </p:sp>
      <p:sp>
        <p:nvSpPr>
          <p:cNvPr id="6" name="TextBox 5"/>
          <p:cNvSpPr txBox="1"/>
          <p:nvPr/>
        </p:nvSpPr>
        <p:spPr>
          <a:xfrm rot="20505006">
            <a:off x="4747071" y="579828"/>
            <a:ext cx="23380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……………………………..</a:t>
            </a:r>
            <a:endParaRPr lang="ru-RU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3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-24"/>
            <a:ext cx="82832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Архитектурные памятники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Гороховца</a:t>
            </a:r>
            <a:endParaRPr lang="ru-RU" sz="5400" b="1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_24943_863e5da2_X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130" y="214290"/>
            <a:ext cx="8717587" cy="6357982"/>
          </a:xfrm>
          <a:ln>
            <a:solidFill>
              <a:schemeClr val="tx1"/>
            </a:solidFill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18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rcRect b="9084"/>
          <a:stretch>
            <a:fillRect/>
          </a:stretch>
        </p:blipFill>
        <p:spPr>
          <a:xfrm>
            <a:off x="214282" y="214290"/>
            <a:ext cx="8643998" cy="6357982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3522_20080525_011822.jpg"/>
          <p:cNvPicPr>
            <a:picLocks noGrp="1" noChangeAspect="1"/>
          </p:cNvPicPr>
          <p:nvPr>
            <p:ph idx="1"/>
          </p:nvPr>
        </p:nvPicPr>
        <p:blipFill>
          <a:blip r:embed="rId2"/>
          <a:srcRect t="7260" b="12241"/>
          <a:stretch>
            <a:fillRect/>
          </a:stretch>
        </p:blipFill>
        <p:spPr>
          <a:xfrm>
            <a:off x="214282" y="214290"/>
            <a:ext cx="8715436" cy="6357982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goroch_2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215106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src_44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215106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x_3b1c2eca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30000"/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Содержимое 3" descr="x_e513f371.jpg"/>
          <p:cNvPicPr>
            <a:picLocks noGrp="1" noChangeAspect="1"/>
          </p:cNvPicPr>
          <p:nvPr>
            <p:ph idx="1"/>
          </p:nvPr>
        </p:nvPicPr>
        <p:blipFill>
          <a:blip r:embed="rId2"/>
          <a:srcRect l="21440" r="2814" b="10393"/>
          <a:stretch>
            <a:fillRect/>
          </a:stretch>
        </p:blipFill>
        <p:spPr>
          <a:xfrm>
            <a:off x="5643570" y="571480"/>
            <a:ext cx="3357586" cy="2979007"/>
          </a:xfrm>
        </p:spPr>
      </p:pic>
      <p:sp>
        <p:nvSpPr>
          <p:cNvPr id="6" name="TextBox 5"/>
          <p:cNvSpPr txBox="1"/>
          <p:nvPr/>
        </p:nvSpPr>
        <p:spPr>
          <a:xfrm>
            <a:off x="428596" y="566678"/>
            <a:ext cx="57864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красн…   крыльцо -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…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 подземн… ходу - …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 богат…  купца - …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русск…   традициями - …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добротн…   доме - 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8728" y="4357694"/>
            <a:ext cx="6429420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Задание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Вставьте пропущенные окончания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Укажите падеж имён прилагательных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71480"/>
            <a:ext cx="5143536" cy="29289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4314" y="1253385"/>
            <a:ext cx="89297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на красное   крыльцо – В.п.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по подземному ходу – Д.п.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у богатого  купца – Р.п.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русскими   традициями – Т.п.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в добротном   доме – П.п.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1428736"/>
            <a:ext cx="857256" cy="6429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2214554"/>
            <a:ext cx="1143008" cy="7858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57422" y="3143248"/>
            <a:ext cx="1071570" cy="571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3857628"/>
            <a:ext cx="1143008" cy="7143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714884"/>
            <a:ext cx="857256" cy="6429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714356"/>
            <a:ext cx="78581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Домашнее задание (по выбору)</a:t>
            </a:r>
          </a:p>
          <a:p>
            <a:pPr algn="ctr">
              <a:lnSpc>
                <a:spcPct val="150000"/>
              </a:lnSpc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Дописать рассказ о Гороховце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Упр. 103</a:t>
            </a:r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Готовиться к контрольной работе по пройденному материалу «Имя прилагательное»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224" y="71414"/>
            <a:ext cx="8843932" cy="6715148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 rot="20893072">
            <a:off x="535461" y="1302187"/>
            <a:ext cx="5585633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noFill/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Лесенка знаний</a:t>
            </a:r>
            <a:endParaRPr lang="ru-RU" sz="5400" b="1" cap="all" spc="0" dirty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214291"/>
            <a:ext cx="877387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spc="50" dirty="0" smtClean="0">
                <a:ln w="38100" cmpd="sng">
                  <a:solidFill>
                    <a:srgbClr val="FFFF00"/>
                  </a:solidFill>
                  <a:prstDash val="solid"/>
                </a:ln>
                <a:solidFill>
                  <a:srgbClr val="7030A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Молодцы!</a:t>
            </a:r>
          </a:p>
          <a:p>
            <a:pPr algn="ctr"/>
            <a:r>
              <a:rPr lang="ru-RU" sz="8000" b="1" spc="50" dirty="0" smtClean="0">
                <a:ln w="38100" cmpd="sng">
                  <a:solidFill>
                    <a:srgbClr val="FFFF00"/>
                  </a:solidFill>
                  <a:prstDash val="solid"/>
                </a:ln>
                <a:solidFill>
                  <a:srgbClr val="7030A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Спасибо за работу!</a:t>
            </a:r>
            <a:endParaRPr lang="ru-RU" sz="8000" b="1" spc="50" dirty="0">
              <a:ln w="38100" cmpd="sng">
                <a:solidFill>
                  <a:srgbClr val="FFFF00"/>
                </a:solidFill>
                <a:prstDash val="solid"/>
              </a:ln>
              <a:solidFill>
                <a:srgbClr val="7030A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7" name="Рисунок 6" descr="L0Xl9F3W0wa6AJT8dg62JlkLgrhJ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170</TotalTime>
  <Words>160</Words>
  <Application>Microsoft Office PowerPoint</Application>
  <PresentationFormat>Экран (4:3)</PresentationFormat>
  <Paragraphs>39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Тема1</vt:lpstr>
      <vt:lpstr>Существительное – школа Просыпается – глагол С прилагательным – весёлый Новый школьный день пришёл.</vt:lpstr>
      <vt:lpstr>Денис Иванович Фонвизин  «Недоросль»</vt:lpstr>
      <vt:lpstr>Имя прилагательное (обобщение)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Существительное – школа Просыпается – глагол С прилагательным – весёлый Новый школьный день пришёл.</dc:title>
  <dc:creator>FuckYouBill</dc:creator>
  <cp:lastModifiedBy>FuckYouBill</cp:lastModifiedBy>
  <cp:revision>21</cp:revision>
  <dcterms:created xsi:type="dcterms:W3CDTF">2014-03-02T16:03:58Z</dcterms:created>
  <dcterms:modified xsi:type="dcterms:W3CDTF">2014-03-02T18:54:14Z</dcterms:modified>
</cp:coreProperties>
</file>