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6" r:id="rId8"/>
    <p:sldId id="265" r:id="rId9"/>
    <p:sldId id="264" r:id="rId10"/>
    <p:sldId id="262" r:id="rId11"/>
    <p:sldId id="263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90834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8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1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1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6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7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70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93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4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8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7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2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1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58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8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3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8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06303"/>
            <a:ext cx="7020272" cy="4861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Segoe Script" panose="020B0504020000000003" pitchFamily="34" charset="0"/>
                <a:ea typeface="Times New Roman" panose="02020603050405020304" pitchFamily="18" charset="0"/>
              </a:rPr>
              <a:t>голос души, музыка сердца</a:t>
            </a:r>
            <a:r>
              <a:rPr lang="ru-RU" b="1" dirty="0">
                <a:latin typeface="Segoe Script" panose="020B0504020000000003" pitchFamily="34" charset="0"/>
              </a:rPr>
              <a:t/>
            </a:r>
            <a:br>
              <a:rPr lang="ru-RU" b="1" dirty="0">
                <a:latin typeface="Segoe Script" panose="020B0504020000000003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5361"/>
            <a:ext cx="6696744" cy="22487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r="12658"/>
          <a:stretch/>
        </p:blipFill>
        <p:spPr>
          <a:xfrm>
            <a:off x="0" y="0"/>
            <a:ext cx="9144000" cy="6870958"/>
          </a:xfrm>
        </p:spPr>
      </p:pic>
    </p:spTree>
    <p:extLst>
      <p:ext uri="{BB962C8B-B14F-4D97-AF65-F5344CB8AC3E}">
        <p14:creationId xmlns:p14="http://schemas.microsoft.com/office/powerpoint/2010/main" val="17768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83" b="12051"/>
          <a:stretch/>
        </p:blipFill>
        <p:spPr>
          <a:xfrm>
            <a:off x="-15333" y="-21122"/>
            <a:ext cx="9159333" cy="687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9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1973" cy="621767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" y="435528"/>
            <a:ext cx="9123655" cy="60800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" y="270892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45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419" r="55914" b="14463"/>
          <a:stretch/>
        </p:blipFill>
        <p:spPr>
          <a:xfrm>
            <a:off x="4257800" y="0"/>
            <a:ext cx="4886200" cy="6876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0"/>
            <a:ext cx="4309947" cy="621216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Гитарой душу рвал</a:t>
            </a:r>
            <a:br>
              <a:rPr lang="ru-RU" sz="2400" dirty="0" smtClean="0"/>
            </a:br>
            <a:r>
              <a:rPr lang="ru-RU" sz="2400" dirty="0" smtClean="0"/>
              <a:t>И не любил насилья,</a:t>
            </a:r>
            <a:br>
              <a:rPr lang="ru-RU" sz="2400" dirty="0" smtClean="0"/>
            </a:br>
            <a:r>
              <a:rPr lang="ru-RU" sz="2400" dirty="0" smtClean="0"/>
              <a:t>И песней в небо звал, </a:t>
            </a:r>
            <a:br>
              <a:rPr lang="ru-RU" sz="2400" dirty="0" smtClean="0"/>
            </a:br>
            <a:r>
              <a:rPr lang="ru-RU" sz="2400" dirty="0" smtClean="0"/>
              <a:t>Когда ломали  крылья.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Высоцкий рвал струну,</a:t>
            </a:r>
            <a:br>
              <a:rPr lang="ru-RU" sz="2400" dirty="0" smtClean="0"/>
            </a:br>
            <a:r>
              <a:rPr lang="ru-RU" sz="2400" dirty="0" smtClean="0"/>
              <a:t>Предчувствием объятый,</a:t>
            </a:r>
            <a:br>
              <a:rPr lang="ru-RU" sz="2400" dirty="0" smtClean="0"/>
            </a:br>
            <a:r>
              <a:rPr lang="ru-RU" sz="2400" dirty="0" smtClean="0"/>
              <a:t>Кричал на всю страну –</a:t>
            </a:r>
            <a:br>
              <a:rPr lang="ru-RU" sz="2400" dirty="0" smtClean="0"/>
            </a:br>
            <a:r>
              <a:rPr lang="ru-RU" sz="2400" dirty="0" smtClean="0"/>
              <a:t>«Ведь всё не так, ребята!»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В. Сиваков «Высоцкий»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18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2" y="438976"/>
            <a:ext cx="9124114" cy="60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0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-1"/>
            <a:ext cx="5148064" cy="68640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3717032"/>
            <a:ext cx="8075240" cy="2282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октября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Высоцкому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его могиле. </a:t>
            </a:r>
          </a:p>
        </p:txBody>
      </p:sp>
    </p:spTree>
    <p:extLst>
      <p:ext uri="{BB962C8B-B14F-4D97-AF65-F5344CB8AC3E}">
        <p14:creationId xmlns:p14="http://schemas.microsoft.com/office/powerpoint/2010/main" val="281640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07" b="6697"/>
          <a:stretch/>
        </p:blipFill>
        <p:spPr>
          <a:xfrm>
            <a:off x="1079104" y="0"/>
            <a:ext cx="8064896" cy="68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3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16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31" y="0"/>
            <a:ext cx="51702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2230" y="5517232"/>
            <a:ext cx="4604569" cy="134076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…И песни, что для вас сложил –</a:t>
            </a:r>
            <a:br>
              <a:rPr lang="ru-RU" sz="2800" dirty="0"/>
            </a:br>
            <a:r>
              <a:rPr lang="ru-RU" sz="2800" dirty="0"/>
              <a:t>Переживут века…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" y="3284984"/>
            <a:ext cx="3913608" cy="348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94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9182" cy="40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96" y="3374096"/>
            <a:ext cx="3763825" cy="354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26390" r="14109" b="42563"/>
          <a:stretch/>
        </p:blipFill>
        <p:spPr>
          <a:xfrm>
            <a:off x="7094741" y="71661"/>
            <a:ext cx="2047120" cy="3149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250" t="54513" r="12295" b="-907"/>
          <a:stretch/>
        </p:blipFill>
        <p:spPr>
          <a:xfrm>
            <a:off x="1907704" y="3374096"/>
            <a:ext cx="2223201" cy="34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596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4438"/>
          <a:stretch/>
        </p:blipFill>
        <p:spPr>
          <a:xfrm>
            <a:off x="0" y="-4596"/>
            <a:ext cx="9143463" cy="686259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13524" y="116632"/>
            <a:ext cx="7706948" cy="131722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cs typeface="Arabic Typesetting" panose="03020402040406030203" pitchFamily="66" charset="-78"/>
              </a:rPr>
              <a:t>Эти песни проникают не в уши, а прямо в душу…</a:t>
            </a:r>
          </a:p>
          <a:p>
            <a:pPr algn="r"/>
            <a:r>
              <a:rPr lang="ru-RU" sz="2400" dirty="0" err="1" smtClean="0">
                <a:solidFill>
                  <a:schemeClr val="bg1"/>
                </a:solidFill>
                <a:cs typeface="Arabic Typesetting" panose="03020402040406030203" pitchFamily="66" charset="-78"/>
              </a:rPr>
              <a:t>В.Высоцкий</a:t>
            </a:r>
            <a:endParaRPr lang="ru-RU" sz="2400" dirty="0">
              <a:solidFill>
                <a:schemeClr val="bg1"/>
              </a:solidFill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295" y="1"/>
            <a:ext cx="5584299" cy="502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797152"/>
            <a:ext cx="7704667" cy="2060847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я еду за туманом, за туманом,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мечтами и за запахом тайги!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Кукин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95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23825"/>
            <a:ext cx="190500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4059"/>
            <a:ext cx="3384376" cy="350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4060"/>
            <a:ext cx="2406351" cy="240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99" y="2560411"/>
            <a:ext cx="3621552" cy="241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920" y="3047169"/>
            <a:ext cx="2625080" cy="379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13505" r="5083" b="10226"/>
          <a:stretch/>
        </p:blipFill>
        <p:spPr>
          <a:xfrm>
            <a:off x="624732" y="4877001"/>
            <a:ext cx="2753219" cy="195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3426298" cy="256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90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" y="16202"/>
            <a:ext cx="9124550" cy="6841798"/>
          </a:xfrm>
        </p:spPr>
      </p:pic>
    </p:spTree>
    <p:extLst>
      <p:ext uri="{BB962C8B-B14F-4D97-AF65-F5344CB8AC3E}">
        <p14:creationId xmlns:p14="http://schemas.microsoft.com/office/powerpoint/2010/main" val="2000777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"/>
            <a:ext cx="9147089" cy="6856809"/>
          </a:xfrm>
        </p:spPr>
      </p:pic>
    </p:spTree>
    <p:extLst>
      <p:ext uri="{BB962C8B-B14F-4D97-AF65-F5344CB8AC3E}">
        <p14:creationId xmlns:p14="http://schemas.microsoft.com/office/powerpoint/2010/main" val="2226681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" y="692696"/>
            <a:ext cx="9135075" cy="6165304"/>
          </a:xfrm>
        </p:spPr>
      </p:pic>
    </p:spTree>
    <p:extLst>
      <p:ext uri="{BB962C8B-B14F-4D97-AF65-F5344CB8AC3E}">
        <p14:creationId xmlns:p14="http://schemas.microsoft.com/office/powerpoint/2010/main" val="944365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61" y="0"/>
            <a:ext cx="9171920" cy="682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967" y="176455"/>
            <a:ext cx="3783325" cy="289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6" y="176455"/>
            <a:ext cx="4047425" cy="291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12503"/>
          <a:stretch/>
        </p:blipFill>
        <p:spPr>
          <a:xfrm>
            <a:off x="683568" y="3202880"/>
            <a:ext cx="3290305" cy="238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901" y="3202880"/>
            <a:ext cx="4014391" cy="300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303" y="4486772"/>
            <a:ext cx="362119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636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" y="0"/>
            <a:ext cx="9120493" cy="6858000"/>
          </a:xfrm>
        </p:spPr>
      </p:pic>
    </p:spTree>
    <p:extLst>
      <p:ext uri="{BB962C8B-B14F-4D97-AF65-F5344CB8AC3E}">
        <p14:creationId xmlns:p14="http://schemas.microsoft.com/office/powerpoint/2010/main" val="331254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133" y="188640"/>
            <a:ext cx="7704667" cy="581117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нового вы сегодня узнали?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Почему, на твой взгляд, авторская песня требовала поэзии высокого качества?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известных тебе создателей авторской песни был профессиональным поэтом?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 авторе-исполнителе авторской песни вы хотели бы рассказать?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бардовская песня сегодня?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Бардовская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– «серьезная» или «легкая» музыка?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играет бардовская песня в искусстве?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70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Д/З: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133" y="1412776"/>
            <a:ext cx="7704667" cy="216024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напиши сценарий конкурса-концерта авторской песни.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понравившемся авторе-исполнителе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бардовской песни.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42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3524" y="476672"/>
            <a:ext cx="5330684" cy="792088"/>
          </a:xfrm>
        </p:spPr>
        <p:txBody>
          <a:bodyPr>
            <a:normAutofit fontScale="90000"/>
          </a:bodyPr>
          <a:lstStyle/>
          <a:p>
            <a:endParaRPr lang="ru-RU" sz="4800" dirty="0">
              <a:latin typeface="Franklin Gothic Demi" panose="020B0703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13524" y="1700808"/>
            <a:ext cx="2662534" cy="1656184"/>
          </a:xfrm>
        </p:spPr>
        <p:txBody>
          <a:bodyPr>
            <a:normAutofit/>
          </a:bodyPr>
          <a:lstStyle/>
          <a:p>
            <a:endParaRPr lang="ru-RU" sz="2800" b="1" dirty="0">
              <a:latin typeface="Segoe Script" panose="020B0504020000000003" pitchFamily="34" charset="0"/>
            </a:endParaRPr>
          </a:p>
        </p:txBody>
      </p:sp>
      <p:pic>
        <p:nvPicPr>
          <p:cNvPr id="1026" name="Picture 2" descr="http://900igr.net/up/datas/210359/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" r="3097" b="4504"/>
          <a:stretch/>
        </p:blipFill>
        <p:spPr bwMode="auto">
          <a:xfrm>
            <a:off x="-12010" y="29879"/>
            <a:ext cx="9347452" cy="68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6588224" y="3212976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313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44" y="20592"/>
            <a:ext cx="9169444" cy="68681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78310"/>
            <a:ext cx="6209704" cy="4493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87623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Власов «Студенческая прощальная»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2133" y="1916832"/>
            <a:ext cx="7704667" cy="2016224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Кончим вуз и по глухим селеньям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Разлетимс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 дальние края. 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уедешь 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северным оленям, 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жаркий 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Туркестан уеду я. 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120" cy="68903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924944"/>
            <a:ext cx="4615120" cy="3933056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Булат Окуджава</a:t>
            </a:r>
            <a:endParaRPr lang="ru-RU" sz="44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268760"/>
            <a:ext cx="8100083" cy="5256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6"/>
            <a:ext cx="2182557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1" y="3140968"/>
            <a:ext cx="5588785" cy="372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367" y="13289"/>
            <a:ext cx="5913633" cy="438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13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83079"/>
            <a:ext cx="7859216" cy="500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57201"/>
            <a:ext cx="8316416" cy="132587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пишу о себе, но на историческом материале. Мне интересно ставить себя на место своих героев.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Б. Окуджава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54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353</TotalTime>
  <Words>191</Words>
  <Application>Microsoft Office PowerPoint</Application>
  <PresentationFormat>Экран (4:3)</PresentationFormat>
  <Paragraphs>30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Arabic Typesetting</vt:lpstr>
      <vt:lpstr>Arial</vt:lpstr>
      <vt:lpstr>Calibri</vt:lpstr>
      <vt:lpstr>Corbel</vt:lpstr>
      <vt:lpstr>Franklin Gothic Demi</vt:lpstr>
      <vt:lpstr>Segoe Script</vt:lpstr>
      <vt:lpstr>Times New Roman</vt:lpstr>
      <vt:lpstr>Параллакс</vt:lpstr>
      <vt:lpstr>голос души, музыка сердца </vt:lpstr>
      <vt:lpstr>Презентация PowerPoint</vt:lpstr>
      <vt:lpstr>Презентация PowerPoint</vt:lpstr>
      <vt:lpstr>Презентация PowerPoint</vt:lpstr>
      <vt:lpstr>Николай Власов «Студенческая прощальная»</vt:lpstr>
      <vt:lpstr>Булат Окуджава</vt:lpstr>
      <vt:lpstr>Презентация PowerPoint</vt:lpstr>
      <vt:lpstr>Презентация PowerPoint</vt:lpstr>
      <vt:lpstr>Я пишу о себе, но на историческом материале. Мне интересно ставить себя на место своих героев.                                                                Б. Окуджава</vt:lpstr>
      <vt:lpstr>Презентация PowerPoint</vt:lpstr>
      <vt:lpstr>Презентация PowerPoint</vt:lpstr>
      <vt:lpstr>Презентация PowerPoint</vt:lpstr>
      <vt:lpstr>Презентация PowerPoint</vt:lpstr>
      <vt:lpstr>Гитарой душу рвал И не любил насилья, И песней в небо звал,  Когда ломали  крылья.  Высоцкий рвал струну, Предчувствием объятый, Кричал на всю страну – «Ведь всё не так, ребята!»  В. Сиваков «Высоцкий» </vt:lpstr>
      <vt:lpstr>Презентация PowerPoint</vt:lpstr>
      <vt:lpstr>Презентация PowerPoint</vt:lpstr>
      <vt:lpstr>Презентация PowerPoint</vt:lpstr>
      <vt:lpstr>…И песни, что для вас сложил – Переживут века… </vt:lpstr>
      <vt:lpstr>Презентация PowerPoint</vt:lpstr>
      <vt:lpstr>А я еду за туманом, за туманом,  За мечтами и за запахом тайги! Юрий Кукин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Д/З: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Music</dc:creator>
  <cp:lastModifiedBy>Toma</cp:lastModifiedBy>
  <cp:revision>19</cp:revision>
  <dcterms:created xsi:type="dcterms:W3CDTF">2019-01-25T06:03:48Z</dcterms:created>
  <dcterms:modified xsi:type="dcterms:W3CDTF">2019-01-26T17:29:35Z</dcterms:modified>
</cp:coreProperties>
</file>