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0" r:id="rId4"/>
    <p:sldId id="271" r:id="rId5"/>
    <p:sldId id="269" r:id="rId6"/>
    <p:sldId id="257" r:id="rId7"/>
    <p:sldId id="259" r:id="rId8"/>
    <p:sldId id="261" r:id="rId9"/>
    <p:sldId id="260" r:id="rId10"/>
    <p:sldId id="264" r:id="rId11"/>
    <p:sldId id="265" r:id="rId12"/>
    <p:sldId id="263" r:id="rId13"/>
    <p:sldId id="268" r:id="rId14"/>
    <p:sldId id="26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image" Target="../media/image71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70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11" Type="http://schemas.openxmlformats.org/officeDocument/2006/relationships/image" Target="../media/image69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23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03B0-D078-43E0-911E-6B0CFF3F602B}" type="datetimeFigureOut">
              <a:rPr lang="ru-RU" smtClean="0"/>
              <a:pPr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B3859-1B8C-48CA-9E8F-46BCC61AF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03B0-D078-43E0-911E-6B0CFF3F602B}" type="datetimeFigureOut">
              <a:rPr lang="ru-RU" smtClean="0"/>
              <a:pPr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B3859-1B8C-48CA-9E8F-46BCC61AF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03B0-D078-43E0-911E-6B0CFF3F602B}" type="datetimeFigureOut">
              <a:rPr lang="ru-RU" smtClean="0"/>
              <a:pPr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B3859-1B8C-48CA-9E8F-46BCC61AF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03B0-D078-43E0-911E-6B0CFF3F602B}" type="datetimeFigureOut">
              <a:rPr lang="ru-RU" smtClean="0"/>
              <a:pPr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B3859-1B8C-48CA-9E8F-46BCC61AF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03B0-D078-43E0-911E-6B0CFF3F602B}" type="datetimeFigureOut">
              <a:rPr lang="ru-RU" smtClean="0"/>
              <a:pPr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B3859-1B8C-48CA-9E8F-46BCC61AF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03B0-D078-43E0-911E-6B0CFF3F602B}" type="datetimeFigureOut">
              <a:rPr lang="ru-RU" smtClean="0"/>
              <a:pPr/>
              <a:t>27.05.2020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B3859-1B8C-48CA-9E8F-46BCC61AF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03B0-D078-43E0-911E-6B0CFF3F602B}" type="datetimeFigureOut">
              <a:rPr lang="ru-RU" smtClean="0"/>
              <a:pPr/>
              <a:t>27.05.2020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B3859-1B8C-48CA-9E8F-46BCC61AF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03B0-D078-43E0-911E-6B0CFF3F602B}" type="datetimeFigureOut">
              <a:rPr lang="ru-RU" smtClean="0"/>
              <a:pPr/>
              <a:t>27.05.2020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B3859-1B8C-48CA-9E8F-46BCC61AF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03B0-D078-43E0-911E-6B0CFF3F602B}" type="datetimeFigureOut">
              <a:rPr lang="ru-RU" smtClean="0"/>
              <a:pPr/>
              <a:t>27.05.2020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B3859-1B8C-48CA-9E8F-46BCC61AF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03B0-D078-43E0-911E-6B0CFF3F602B}" type="datetimeFigureOut">
              <a:rPr lang="ru-RU" smtClean="0"/>
              <a:pPr/>
              <a:t>27.05.2020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B3859-1B8C-48CA-9E8F-46BCC61AF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03B0-D078-43E0-911E-6B0CFF3F602B}" type="datetimeFigureOut">
              <a:rPr lang="ru-RU" smtClean="0"/>
              <a:pPr/>
              <a:t>27.05.2020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B3859-1B8C-48CA-9E8F-46BCC61AF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B03B0-D078-43E0-911E-6B0CFF3F602B}" type="datetimeFigureOut">
              <a:rPr lang="ru-RU" smtClean="0"/>
              <a:pPr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B3859-1B8C-48CA-9E8F-46BCC61AF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54.bin"/><Relationship Id="rId3" Type="http://schemas.openxmlformats.org/officeDocument/2006/relationships/image" Target="../media/image9.jpeg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5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10" Type="http://schemas.openxmlformats.org/officeDocument/2006/relationships/image" Target="../media/image42.wmf"/><Relationship Id="rId4" Type="http://schemas.openxmlformats.org/officeDocument/2006/relationships/slide" Target="slide7.xml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4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51.wmf"/><Relationship Id="rId3" Type="http://schemas.openxmlformats.org/officeDocument/2006/relationships/image" Target="../media/image9.jpeg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0.wmf"/><Relationship Id="rId20" Type="http://schemas.openxmlformats.org/officeDocument/2006/relationships/image" Target="../media/image39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47.wmf"/><Relationship Id="rId19" Type="http://schemas.openxmlformats.org/officeDocument/2006/relationships/oleObject" Target="../embeddings/oleObject63.bin"/><Relationship Id="rId4" Type="http://schemas.openxmlformats.org/officeDocument/2006/relationships/slide" Target="slide7.xml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4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68.bin"/><Relationship Id="rId18" Type="http://schemas.openxmlformats.org/officeDocument/2006/relationships/image" Target="../media/image58.wmf"/><Relationship Id="rId3" Type="http://schemas.openxmlformats.org/officeDocument/2006/relationships/image" Target="../media/image9.jpeg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55.wmf"/><Relationship Id="rId17" Type="http://schemas.openxmlformats.org/officeDocument/2006/relationships/oleObject" Target="../embeddings/oleObject7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7.wmf"/><Relationship Id="rId20" Type="http://schemas.openxmlformats.org/officeDocument/2006/relationships/image" Target="../media/image39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54.wmf"/><Relationship Id="rId19" Type="http://schemas.openxmlformats.org/officeDocument/2006/relationships/oleObject" Target="../embeddings/oleObject71.bin"/><Relationship Id="rId4" Type="http://schemas.openxmlformats.org/officeDocument/2006/relationships/slide" Target="slide7.xml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5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76.bin"/><Relationship Id="rId18" Type="http://schemas.openxmlformats.org/officeDocument/2006/relationships/image" Target="../media/image65.wmf"/><Relationship Id="rId26" Type="http://schemas.openxmlformats.org/officeDocument/2006/relationships/image" Target="../media/image69.wmf"/><Relationship Id="rId3" Type="http://schemas.openxmlformats.org/officeDocument/2006/relationships/image" Target="../media/image9.jpeg"/><Relationship Id="rId21" Type="http://schemas.openxmlformats.org/officeDocument/2006/relationships/oleObject" Target="../embeddings/oleObject80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78.bin"/><Relationship Id="rId25" Type="http://schemas.openxmlformats.org/officeDocument/2006/relationships/oleObject" Target="../embeddings/oleObject8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4.wmf"/><Relationship Id="rId20" Type="http://schemas.openxmlformats.org/officeDocument/2006/relationships/image" Target="../media/image66.wmf"/><Relationship Id="rId29" Type="http://schemas.openxmlformats.org/officeDocument/2006/relationships/oleObject" Target="../embeddings/oleObject84.bin"/><Relationship Id="rId1" Type="http://schemas.openxmlformats.org/officeDocument/2006/relationships/vmlDrawing" Target="../drawings/vmlDrawing11.vml"/><Relationship Id="rId6" Type="http://schemas.openxmlformats.org/officeDocument/2006/relationships/slide" Target="slide7.xml"/><Relationship Id="rId11" Type="http://schemas.openxmlformats.org/officeDocument/2006/relationships/oleObject" Target="../embeddings/oleObject75.bin"/><Relationship Id="rId24" Type="http://schemas.openxmlformats.org/officeDocument/2006/relationships/image" Target="../media/image68.wmf"/><Relationship Id="rId5" Type="http://schemas.openxmlformats.org/officeDocument/2006/relationships/image" Target="../media/image59.wmf"/><Relationship Id="rId15" Type="http://schemas.openxmlformats.org/officeDocument/2006/relationships/oleObject" Target="../embeddings/oleObject77.bin"/><Relationship Id="rId23" Type="http://schemas.openxmlformats.org/officeDocument/2006/relationships/oleObject" Target="../embeddings/oleObject81.bin"/><Relationship Id="rId28" Type="http://schemas.openxmlformats.org/officeDocument/2006/relationships/image" Target="../media/image70.wmf"/><Relationship Id="rId10" Type="http://schemas.openxmlformats.org/officeDocument/2006/relationships/image" Target="../media/image61.wmf"/><Relationship Id="rId19" Type="http://schemas.openxmlformats.org/officeDocument/2006/relationships/oleObject" Target="../embeddings/oleObject79.bin"/><Relationship Id="rId4" Type="http://schemas.openxmlformats.org/officeDocument/2006/relationships/oleObject" Target="../embeddings/oleObject72.bin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63.wmf"/><Relationship Id="rId22" Type="http://schemas.openxmlformats.org/officeDocument/2006/relationships/image" Target="../media/image67.wmf"/><Relationship Id="rId27" Type="http://schemas.openxmlformats.org/officeDocument/2006/relationships/oleObject" Target="../embeddings/oleObject83.bin"/><Relationship Id="rId30" Type="http://schemas.openxmlformats.org/officeDocument/2006/relationships/image" Target="../media/image7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72.wmf"/><Relationship Id="rId4" Type="http://schemas.openxmlformats.org/officeDocument/2006/relationships/oleObject" Target="../embeddings/oleObject85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image" Target="../media/image9.jpeg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4.wmf"/><Relationship Id="rId3" Type="http://schemas.openxmlformats.org/officeDocument/2006/relationships/image" Target="../media/image9.jpeg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4.wmf"/><Relationship Id="rId3" Type="http://schemas.openxmlformats.org/officeDocument/2006/relationships/image" Target="../media/image9.jpeg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14.wmf"/><Relationship Id="rId3" Type="http://schemas.openxmlformats.org/officeDocument/2006/relationships/image" Target="../media/image9.jpeg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33.bin"/><Relationship Id="rId3" Type="http://schemas.openxmlformats.org/officeDocument/2006/relationships/image" Target="../media/image9.jpeg"/><Relationship Id="rId21" Type="http://schemas.openxmlformats.org/officeDocument/2006/relationships/image" Target="../media/image24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2.bin"/><Relationship Id="rId20" Type="http://schemas.openxmlformats.org/officeDocument/2006/relationships/oleObject" Target="../embeddings/oleObject34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3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8.xml"/><Relationship Id="rId7" Type="http://schemas.openxmlformats.org/officeDocument/2006/relationships/slide" Target="slide1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5" Type="http://schemas.openxmlformats.org/officeDocument/2006/relationships/slide" Target="slide10.xml"/><Relationship Id="rId4" Type="http://schemas.openxmlformats.org/officeDocument/2006/relationships/slide" Target="slide9.xml"/><Relationship Id="rId9" Type="http://schemas.openxmlformats.org/officeDocument/2006/relationships/slide" Target="slide1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39.bin"/><Relationship Id="rId3" Type="http://schemas.openxmlformats.org/officeDocument/2006/relationships/image" Target="../media/image9.jpeg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6.vml"/><Relationship Id="rId6" Type="http://schemas.openxmlformats.org/officeDocument/2006/relationships/slide" Target="slide7.xml"/><Relationship Id="rId11" Type="http://schemas.openxmlformats.org/officeDocument/2006/relationships/oleObject" Target="../embeddings/oleObject38.bin"/><Relationship Id="rId5" Type="http://schemas.openxmlformats.org/officeDocument/2006/relationships/image" Target="../media/image25.wmf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27.wmf"/><Relationship Id="rId4" Type="http://schemas.openxmlformats.org/officeDocument/2006/relationships/oleObject" Target="../embeddings/oleObject35.bin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37.wmf"/><Relationship Id="rId3" Type="http://schemas.openxmlformats.org/officeDocument/2006/relationships/image" Target="../media/image9.jpeg"/><Relationship Id="rId21" Type="http://schemas.openxmlformats.org/officeDocument/2006/relationships/oleObject" Target="../embeddings/oleObject49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4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48.bin"/><Relationship Id="rId4" Type="http://schemas.openxmlformats.org/officeDocument/2006/relationships/slide" Target="slide7.xml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35.wmf"/><Relationship Id="rId22" Type="http://schemas.openxmlformats.org/officeDocument/2006/relationships/image" Target="../media/image3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libsarkan.files.wordpress.com/2017/08/2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11560" y="1052736"/>
            <a:ext cx="780373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7200" dirty="0" smtClean="0">
                <a:latin typeface="Monotype Corsiva" pitchFamily="66" charset="0"/>
              </a:rPr>
              <a:t>Решение </a:t>
            </a:r>
          </a:p>
          <a:p>
            <a:pPr algn="ctr"/>
            <a:r>
              <a:rPr lang="ru-RU" sz="7200" dirty="0" smtClean="0">
                <a:latin typeface="Monotype Corsiva" pitchFamily="66" charset="0"/>
              </a:rPr>
              <a:t>тригонометрических </a:t>
            </a:r>
          </a:p>
          <a:p>
            <a:pPr algn="ctr"/>
            <a:r>
              <a:rPr lang="ru-RU" sz="7200" dirty="0" smtClean="0">
                <a:latin typeface="Monotype Corsiva" pitchFamily="66" charset="0"/>
              </a:rPr>
              <a:t>уравнений</a:t>
            </a:r>
            <a:endParaRPr lang="ru-RU" sz="72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avatars.mds.yandex.net/get-pdb/992060/ae2d5abd-e1fe-43b6-afa8-29328ea0fb05/s1200?webp=false"/>
          <p:cNvPicPr>
            <a:picLocks noChangeAspect="1" noChangeArrowheads="1"/>
          </p:cNvPicPr>
          <p:nvPr/>
        </p:nvPicPr>
        <p:blipFill>
          <a:blip r:embed="rId3" cstate="print"/>
          <a:srcRect r="1963"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трелка влево 2">
            <a:hlinkClick r:id="rId4" action="ppaction://hlinksldjump"/>
          </p:cNvPr>
          <p:cNvSpPr/>
          <p:nvPr/>
        </p:nvSpPr>
        <p:spPr>
          <a:xfrm>
            <a:off x="8100392" y="6165304"/>
            <a:ext cx="504056" cy="360040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619672" y="404664"/>
            <a:ext cx="44423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Решите </a:t>
            </a:r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равнение</a:t>
            </a:r>
            <a:endParaRPr lang="ru-RU" sz="40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1763688" y="1124744"/>
          <a:ext cx="4706690" cy="1038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Формула" r:id="rId5" imgW="1955520" imgH="431640" progId="Equation.3">
                  <p:embed/>
                </p:oleObj>
              </mc:Choice>
              <mc:Fallback>
                <p:oleObj name="Формула" r:id="rId5" imgW="195552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1124744"/>
                        <a:ext cx="4706690" cy="10381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6588224" y="1268760"/>
            <a:ext cx="0" cy="7920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88224" y="1268760"/>
            <a:ext cx="6591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: 2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2051720" y="1988840"/>
          <a:ext cx="4746278" cy="1034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Формула" r:id="rId7" imgW="2095200" imgH="457200" progId="Equation.3">
                  <p:embed/>
                </p:oleObj>
              </mc:Choice>
              <mc:Fallback>
                <p:oleObj name="Формула" r:id="rId7" imgW="209520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1988840"/>
                        <a:ext cx="4746278" cy="10346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1619672" y="2924944"/>
          <a:ext cx="5551488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Формула" r:id="rId9" imgW="2450880" imgH="431640" progId="Equation.3">
                  <p:embed/>
                </p:oleObj>
              </mc:Choice>
              <mc:Fallback>
                <p:oleObj name="Формула" r:id="rId9" imgW="2450880" imgH="431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924944"/>
                        <a:ext cx="5551488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2051720" y="3717032"/>
          <a:ext cx="2703512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Формула" r:id="rId11" imgW="1193760" imgH="431640" progId="Equation.3">
                  <p:embed/>
                </p:oleObj>
              </mc:Choice>
              <mc:Fallback>
                <p:oleObj name="Формула" r:id="rId11" imgW="119376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717032"/>
                        <a:ext cx="2703512" cy="976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4139952" y="5661248"/>
          <a:ext cx="3479800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Формула" r:id="rId13" imgW="1536480" imgH="431640" progId="Equation.3">
                  <p:embed/>
                </p:oleObj>
              </mc:Choice>
              <mc:Fallback>
                <p:oleObj name="Формула" r:id="rId13" imgW="1536480" imgH="431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5661248"/>
                        <a:ext cx="3479800" cy="976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2483768" y="4797152"/>
          <a:ext cx="6384925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Формула" r:id="rId15" imgW="2819160" imgH="431640" progId="Equation.3">
                  <p:embed/>
                </p:oleObj>
              </mc:Choice>
              <mc:Fallback>
                <p:oleObj name="Формула" r:id="rId15" imgW="2819160" imgH="431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4797152"/>
                        <a:ext cx="6384925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avatars.mds.yandex.net/get-pdb/992060/ae2d5abd-e1fe-43b6-afa8-29328ea0fb05/s1200?webp=false"/>
          <p:cNvPicPr>
            <a:picLocks noChangeAspect="1" noChangeArrowheads="1"/>
          </p:cNvPicPr>
          <p:nvPr/>
        </p:nvPicPr>
        <p:blipFill>
          <a:blip r:embed="rId3" cstate="print"/>
          <a:srcRect r="1963"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трелка влево 2">
            <a:hlinkClick r:id="rId4" action="ppaction://hlinksldjump"/>
          </p:cNvPr>
          <p:cNvSpPr/>
          <p:nvPr/>
        </p:nvSpPr>
        <p:spPr>
          <a:xfrm>
            <a:off x="8100392" y="6165304"/>
            <a:ext cx="504056" cy="360040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619672" y="404664"/>
            <a:ext cx="44423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Решите </a:t>
            </a:r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равнение</a:t>
            </a:r>
            <a:endParaRPr lang="ru-RU" sz="40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1331640" y="1124744"/>
          <a:ext cx="59055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Формула" r:id="rId5" imgW="2247840" imgH="228600" progId="Equation.3">
                  <p:embed/>
                </p:oleObj>
              </mc:Choice>
              <mc:Fallback>
                <p:oleObj name="Формула" r:id="rId5" imgW="224784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124744"/>
                        <a:ext cx="590550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1259632" y="1772816"/>
          <a:ext cx="7244035" cy="5428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Формула" r:id="rId7" imgW="3047760" imgH="228600" progId="Equation.3">
                  <p:embed/>
                </p:oleObj>
              </mc:Choice>
              <mc:Fallback>
                <p:oleObj name="Формула" r:id="rId7" imgW="304776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772816"/>
                        <a:ext cx="7244035" cy="5428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475656" y="2420888"/>
          <a:ext cx="4227512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Формула" r:id="rId9" imgW="1777680" imgH="228600" progId="Equation.3">
                  <p:embed/>
                </p:oleObj>
              </mc:Choice>
              <mc:Fallback>
                <p:oleObj name="Формула" r:id="rId9" imgW="177768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420888"/>
                        <a:ext cx="4227512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>
            <a:off x="5796136" y="2420888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940152" y="2420888"/>
          <a:ext cx="1905869" cy="49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Формула" r:id="rId11" imgW="787320" imgH="203040" progId="Equation.3">
                  <p:embed/>
                </p:oleObj>
              </mc:Choice>
              <mc:Fallback>
                <p:oleObj name="Формула" r:id="rId11" imgW="78732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2420888"/>
                        <a:ext cx="1905869" cy="491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2438400" y="3054350"/>
          <a:ext cx="244633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Формула" r:id="rId13" imgW="1028520" imgH="241200" progId="Equation.3">
                  <p:embed/>
                </p:oleObj>
              </mc:Choice>
              <mc:Fallback>
                <p:oleObj name="Формула" r:id="rId13" imgW="1028520" imgH="241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054350"/>
                        <a:ext cx="2446338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1979613" y="3716338"/>
          <a:ext cx="37433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Формула" r:id="rId15" imgW="1574640" imgH="241200" progId="Equation.3">
                  <p:embed/>
                </p:oleObj>
              </mc:Choice>
              <mc:Fallback>
                <p:oleObj name="Формула" r:id="rId15" imgW="1574640" imgH="2412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3716338"/>
                        <a:ext cx="3743325" cy="57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1257300" y="4365625"/>
          <a:ext cx="5978525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Формула" r:id="rId17" imgW="2514600" imgH="393480" progId="Equation.3">
                  <p:embed/>
                </p:oleObj>
              </mc:Choice>
              <mc:Fallback>
                <p:oleObj name="Формула" r:id="rId17" imgW="251460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4365625"/>
                        <a:ext cx="5978525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1691680" y="5589240"/>
          <a:ext cx="200342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Формула" r:id="rId19" imgW="558720" imgH="177480" progId="Equation.3">
                  <p:embed/>
                </p:oleObj>
              </mc:Choice>
              <mc:Fallback>
                <p:oleObj name="Формула" r:id="rId19" imgW="558720" imgH="177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5589240"/>
                        <a:ext cx="2003425" cy="63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avatars.mds.yandex.net/get-pdb/992060/ae2d5abd-e1fe-43b6-afa8-29328ea0fb05/s1200?webp=false"/>
          <p:cNvPicPr>
            <a:picLocks noChangeAspect="1" noChangeArrowheads="1"/>
          </p:cNvPicPr>
          <p:nvPr/>
        </p:nvPicPr>
        <p:blipFill>
          <a:blip r:embed="rId3" cstate="print"/>
          <a:srcRect r="1963"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трелка влево 2">
            <a:hlinkClick r:id="rId4" action="ppaction://hlinksldjump"/>
          </p:cNvPr>
          <p:cNvSpPr/>
          <p:nvPr/>
        </p:nvSpPr>
        <p:spPr>
          <a:xfrm>
            <a:off x="8100392" y="6165304"/>
            <a:ext cx="504056" cy="360040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619672" y="404664"/>
            <a:ext cx="44423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Решите </a:t>
            </a:r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равнение</a:t>
            </a:r>
            <a:endParaRPr lang="ru-RU" sz="40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1979712" y="1124744"/>
          <a:ext cx="3766319" cy="470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Формула" r:id="rId5" imgW="1625400" imgH="203040" progId="Equation.3">
                  <p:embed/>
                </p:oleObj>
              </mc:Choice>
              <mc:Fallback>
                <p:oleObj name="Формула" r:id="rId5" imgW="162540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1124744"/>
                        <a:ext cx="3766319" cy="4704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619672" y="1719894"/>
          <a:ext cx="5245175" cy="463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Формула" r:id="rId7" imgW="2298600" imgH="203040" progId="Equation.3">
                  <p:embed/>
                </p:oleObj>
              </mc:Choice>
              <mc:Fallback>
                <p:oleObj name="Формула" r:id="rId7" imgW="229860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1719894"/>
                        <a:ext cx="5245175" cy="4634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907704" y="2313104"/>
          <a:ext cx="4033689" cy="507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name="Формула" r:id="rId9" imgW="1815840" imgH="228600" progId="Equation.3">
                  <p:embed/>
                </p:oleObj>
              </mc:Choice>
              <mc:Fallback>
                <p:oleObj name="Формула" r:id="rId9" imgW="181584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313104"/>
                        <a:ext cx="4033689" cy="5073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2411760" y="2852936"/>
          <a:ext cx="1547118" cy="393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8" name="Формула" r:id="rId11" imgW="698400" imgH="177480" progId="Equation.3">
                  <p:embed/>
                </p:oleObj>
              </mc:Choice>
              <mc:Fallback>
                <p:oleObj name="Формула" r:id="rId11" imgW="69840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852936"/>
                        <a:ext cx="1547118" cy="3934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2555776" y="3212976"/>
          <a:ext cx="1372443" cy="81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Формула" r:id="rId13" imgW="660240" imgH="393480" progId="Equation.3">
                  <p:embed/>
                </p:oleObj>
              </mc:Choice>
              <mc:Fallback>
                <p:oleObj name="Формула" r:id="rId13" imgW="66024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212976"/>
                        <a:ext cx="1372443" cy="817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1259632" y="3933056"/>
          <a:ext cx="6197601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Формула" r:id="rId15" imgW="2984400" imgH="393480" progId="Equation.3">
                  <p:embed/>
                </p:oleObj>
              </mc:Choice>
              <mc:Fallback>
                <p:oleObj name="Формула" r:id="rId15" imgW="298440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933056"/>
                        <a:ext cx="6197601" cy="817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1331640" y="4725144"/>
          <a:ext cx="5936906" cy="8639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Формула" r:id="rId17" imgW="2705040" imgH="393480" progId="Equation.3">
                  <p:embed/>
                </p:oleObj>
              </mc:Choice>
              <mc:Fallback>
                <p:oleObj name="Формула" r:id="rId17" imgW="270504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725144"/>
                        <a:ext cx="5936906" cy="8639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2987824" y="5968794"/>
          <a:ext cx="1715393" cy="545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2" name="Формула" r:id="rId19" imgW="558720" imgH="177480" progId="Equation.3">
                  <p:embed/>
                </p:oleObj>
              </mc:Choice>
              <mc:Fallback>
                <p:oleObj name="Формула" r:id="rId19" imgW="55872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5968794"/>
                        <a:ext cx="1715393" cy="5450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avatars.mds.yandex.net/get-pdb/992060/ae2d5abd-e1fe-43b6-afa8-29328ea0fb05/s1200?webp=false"/>
          <p:cNvPicPr>
            <a:picLocks noChangeAspect="1" noChangeArrowheads="1"/>
          </p:cNvPicPr>
          <p:nvPr/>
        </p:nvPicPr>
        <p:blipFill>
          <a:blip r:embed="rId3" cstate="print"/>
          <a:srcRect r="1963"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1547664" y="908720"/>
          <a:ext cx="4753049" cy="581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0" name="Формула" r:id="rId4" imgW="1866900" imgH="228600" progId="Equation.3">
                  <p:embed/>
                </p:oleObj>
              </mc:Choice>
              <mc:Fallback>
                <p:oleObj name="Формула" r:id="rId4" imgW="18669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908720"/>
                        <a:ext cx="4753049" cy="5810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47664" y="188640"/>
            <a:ext cx="44423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Решите </a:t>
            </a:r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равнение</a:t>
            </a:r>
            <a:endParaRPr lang="ru-RU" sz="40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лево 4">
            <a:hlinkClick r:id="rId6" action="ppaction://hlinksldjump"/>
          </p:cNvPr>
          <p:cNvSpPr/>
          <p:nvPr/>
        </p:nvSpPr>
        <p:spPr>
          <a:xfrm>
            <a:off x="8100392" y="6165304"/>
            <a:ext cx="504056" cy="360040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1691680" y="1436605"/>
          <a:ext cx="5545584" cy="9175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1" name="Формула" r:id="rId7" imgW="2374560" imgH="393480" progId="Equation.3">
                  <p:embed/>
                </p:oleObj>
              </mc:Choice>
              <mc:Fallback>
                <p:oleObj name="Формула" r:id="rId7" imgW="23745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436605"/>
                        <a:ext cx="5545584" cy="9175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691680" y="2276872"/>
          <a:ext cx="529431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2" name="Формула" r:id="rId9" imgW="2209680" imgH="177480" progId="Equation.3">
                  <p:embed/>
                </p:oleObj>
              </mc:Choice>
              <mc:Fallback>
                <p:oleObj name="Формула" r:id="rId9" imgW="220968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276872"/>
                        <a:ext cx="5294312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2267744" y="2708920"/>
          <a:ext cx="401637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3" name="Формула" r:id="rId11" imgW="1676160" imgH="177480" progId="Equation.3">
                  <p:embed/>
                </p:oleObj>
              </mc:Choice>
              <mc:Fallback>
                <p:oleObj name="Формула" r:id="rId11" imgW="167616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708920"/>
                        <a:ext cx="4016375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2195736" y="3140968"/>
          <a:ext cx="398462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4" name="Формула" r:id="rId13" imgW="1663560" imgH="177480" progId="Equation.3">
                  <p:embed/>
                </p:oleObj>
              </mc:Choice>
              <mc:Fallback>
                <p:oleObj name="Формула" r:id="rId13" imgW="1663560" imgH="177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140968"/>
                        <a:ext cx="3984625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2483768" y="3645024"/>
          <a:ext cx="340677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5" name="Формула" r:id="rId15" imgW="1422360" imgH="203040" progId="Equation.3">
                  <p:embed/>
                </p:oleObj>
              </mc:Choice>
              <mc:Fallback>
                <p:oleObj name="Формула" r:id="rId15" imgW="1422360" imgH="203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3645024"/>
                        <a:ext cx="3406775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1691680" y="4077072"/>
          <a:ext cx="1550987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6" name="Формула" r:id="rId17" imgW="647640" imgH="177480" progId="Equation.3">
                  <p:embed/>
                </p:oleObj>
              </mc:Choice>
              <mc:Fallback>
                <p:oleObj name="Формула" r:id="rId17" imgW="647640" imgH="177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077072"/>
                        <a:ext cx="1550987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3491880" y="4077072"/>
          <a:ext cx="31035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7" name="Формула" r:id="rId19" imgW="1295280" imgH="215640" progId="Equation.3">
                  <p:embed/>
                </p:oleObj>
              </mc:Choice>
              <mc:Fallback>
                <p:oleObj name="Формула" r:id="rId19" imgW="1295280" imgH="215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4077072"/>
                        <a:ext cx="3103563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/>
        </p:nvGraphicFramePr>
        <p:xfrm>
          <a:off x="1043608" y="4509120"/>
          <a:ext cx="27368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8" name="Формула" r:id="rId21" imgW="1143000" imgH="393480" progId="Equation.3">
                  <p:embed/>
                </p:oleObj>
              </mc:Choice>
              <mc:Fallback>
                <p:oleObj name="Формула" r:id="rId21" imgW="114300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509120"/>
                        <a:ext cx="2736850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1043608" y="5301208"/>
          <a:ext cx="2676525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9" name="Формула" r:id="rId23" imgW="1117440" imgH="393480" progId="Equation.3">
                  <p:embed/>
                </p:oleObj>
              </mc:Choice>
              <mc:Fallback>
                <p:oleObj name="Формула" r:id="rId23" imgW="111744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301208"/>
                        <a:ext cx="2676525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5004048" y="4437112"/>
          <a:ext cx="1813942" cy="91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0" name="Формула" r:id="rId25" imgW="787320" imgH="393480" progId="Equation.3">
                  <p:embed/>
                </p:oleObj>
              </mc:Choice>
              <mc:Fallback>
                <p:oleObj name="Формула" r:id="rId25" imgW="787320" imgH="393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4437112"/>
                        <a:ext cx="1813942" cy="91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4716016" y="5085184"/>
          <a:ext cx="3147498" cy="8741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1" name="Формула" r:id="rId27" imgW="1422360" imgH="393480" progId="Equation.3">
                  <p:embed/>
                </p:oleObj>
              </mc:Choice>
              <mc:Fallback>
                <p:oleObj name="Формула" r:id="rId27" imgW="1422360" imgH="3934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5085184"/>
                        <a:ext cx="3147498" cy="8741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9" name="Object 15"/>
          <p:cNvGraphicFramePr>
            <a:graphicFrameLocks noChangeAspect="1"/>
          </p:cNvGraphicFramePr>
          <p:nvPr/>
        </p:nvGraphicFramePr>
        <p:xfrm>
          <a:off x="4571275" y="5805264"/>
          <a:ext cx="2613626" cy="8741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2" name="Формула" r:id="rId29" imgW="1180800" imgH="393480" progId="Equation.3">
                  <p:embed/>
                </p:oleObj>
              </mc:Choice>
              <mc:Fallback>
                <p:oleObj name="Формула" r:id="rId29" imgW="1180800" imgH="393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1275" y="5805264"/>
                        <a:ext cx="2613626" cy="8741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avatars.mds.yandex.net/get-pdb/992060/ae2d5abd-e1fe-43b6-afa8-29328ea0fb05/s1200?webp=false"/>
          <p:cNvPicPr>
            <a:picLocks noChangeAspect="1" noChangeArrowheads="1"/>
          </p:cNvPicPr>
          <p:nvPr/>
        </p:nvPicPr>
        <p:blipFill>
          <a:blip r:embed="rId3" cstate="print"/>
          <a:srcRect r="1963"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979712" y="332656"/>
            <a:ext cx="50042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Домашнее  задание</a:t>
            </a:r>
            <a:endParaRPr lang="ru-RU" sz="4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7744" y="1052736"/>
            <a:ext cx="44423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Решите </a:t>
            </a:r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равнение</a:t>
            </a:r>
            <a:endParaRPr lang="ru-RU" sz="40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907704" y="2204864"/>
          <a:ext cx="6003035" cy="2876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Формула" r:id="rId4" imgW="2438280" imgH="1168200" progId="Equation.3">
                  <p:embed/>
                </p:oleObj>
              </mc:Choice>
              <mc:Fallback>
                <p:oleObj name="Формула" r:id="rId4" imgW="2438280" imgH="1168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204864"/>
                        <a:ext cx="6003035" cy="28764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 descr="https://avatars.mds.yandex.net/get-pdb/992060/ae2d5abd-e1fe-43b6-afa8-29328ea0fb05/s1200?webp=false"/>
          <p:cNvPicPr>
            <a:picLocks noChangeAspect="1" noChangeArrowheads="1"/>
          </p:cNvPicPr>
          <p:nvPr/>
        </p:nvPicPr>
        <p:blipFill>
          <a:blip r:embed="rId3" cstate="print"/>
          <a:srcRect r="1900"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>
            <a:noAutofit/>
          </a:bodyPr>
          <a:lstStyle/>
          <a:p>
            <a:r>
              <a:rPr lang="ru-RU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Установите  соответствие:</a:t>
            </a:r>
          </a:p>
        </p:txBody>
      </p:sp>
      <p:sp>
        <p:nvSpPr>
          <p:cNvPr id="267267" name="Rectangle 3"/>
          <p:cNvSpPr>
            <a:spLocks noChangeArrowheads="1"/>
          </p:cNvSpPr>
          <p:nvPr/>
        </p:nvSpPr>
        <p:spPr bwMode="auto">
          <a:xfrm>
            <a:off x="1331640" y="1268760"/>
            <a:ext cx="23749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i="1" dirty="0">
                <a:latin typeface="Times New Roman" pitchFamily="18" charset="0"/>
              </a:rPr>
              <a:t>sin x = 0 </a:t>
            </a:r>
            <a:endParaRPr lang="ru-RU" sz="2800" b="1" i="1" dirty="0">
              <a:latin typeface="Times New Roman" pitchFamily="18" charset="0"/>
            </a:endParaRPr>
          </a:p>
        </p:txBody>
      </p:sp>
      <p:sp>
        <p:nvSpPr>
          <p:cNvPr id="267268" name="Rectangle 4"/>
          <p:cNvSpPr>
            <a:spLocks noChangeArrowheads="1"/>
          </p:cNvSpPr>
          <p:nvPr/>
        </p:nvSpPr>
        <p:spPr bwMode="auto">
          <a:xfrm>
            <a:off x="1259632" y="5157192"/>
            <a:ext cx="23749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i="1" dirty="0">
                <a:latin typeface="Times New Roman" pitchFamily="18" charset="0"/>
              </a:rPr>
              <a:t>sin x = </a:t>
            </a:r>
            <a:r>
              <a:rPr lang="ru-RU" sz="2800" b="1" i="1" dirty="0" smtClean="0">
                <a:latin typeface="Times New Roman" pitchFamily="18" charset="0"/>
              </a:rPr>
              <a:t>–1</a:t>
            </a:r>
            <a:r>
              <a:rPr lang="en-US" sz="2800" b="1" i="1" dirty="0" smtClean="0">
                <a:latin typeface="Times New Roman" pitchFamily="18" charset="0"/>
              </a:rPr>
              <a:t> </a:t>
            </a:r>
            <a:endParaRPr lang="ru-RU" sz="2800" b="1" i="1" dirty="0">
              <a:latin typeface="Times New Roman" pitchFamily="18" charset="0"/>
            </a:endParaRPr>
          </a:p>
        </p:txBody>
      </p:sp>
      <p:sp>
        <p:nvSpPr>
          <p:cNvPr id="267269" name="Rectangle 5"/>
          <p:cNvSpPr>
            <a:spLocks noChangeArrowheads="1"/>
          </p:cNvSpPr>
          <p:nvPr/>
        </p:nvSpPr>
        <p:spPr bwMode="auto">
          <a:xfrm>
            <a:off x="1259632" y="2780928"/>
            <a:ext cx="237648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i="1" dirty="0">
                <a:latin typeface="Times New Roman" pitchFamily="18" charset="0"/>
              </a:rPr>
              <a:t>sin x = 1 </a:t>
            </a:r>
            <a:endParaRPr lang="ru-RU" sz="2800" b="1" i="1" dirty="0">
              <a:latin typeface="Times New Roman" pitchFamily="18" charset="0"/>
            </a:endParaRPr>
          </a:p>
        </p:txBody>
      </p:sp>
      <p:sp>
        <p:nvSpPr>
          <p:cNvPr id="267270" name="Rectangle 6"/>
          <p:cNvSpPr>
            <a:spLocks noChangeArrowheads="1"/>
          </p:cNvSpPr>
          <p:nvPr/>
        </p:nvSpPr>
        <p:spPr bwMode="auto">
          <a:xfrm>
            <a:off x="1331640" y="5949280"/>
            <a:ext cx="23749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i="1" dirty="0" err="1">
                <a:latin typeface="Times New Roman" pitchFamily="18" charset="0"/>
              </a:rPr>
              <a:t>cos</a:t>
            </a:r>
            <a:r>
              <a:rPr lang="en-US" sz="2800" b="1" i="1" dirty="0">
                <a:latin typeface="Times New Roman" pitchFamily="18" charset="0"/>
              </a:rPr>
              <a:t> x = 0 </a:t>
            </a:r>
            <a:endParaRPr lang="ru-RU" sz="2800" b="1" i="1" dirty="0">
              <a:latin typeface="Times New Roman" pitchFamily="18" charset="0"/>
            </a:endParaRPr>
          </a:p>
        </p:txBody>
      </p:sp>
      <p:sp>
        <p:nvSpPr>
          <p:cNvPr id="267271" name="Rectangle 7"/>
          <p:cNvSpPr>
            <a:spLocks noChangeArrowheads="1"/>
          </p:cNvSpPr>
          <p:nvPr/>
        </p:nvSpPr>
        <p:spPr bwMode="auto">
          <a:xfrm>
            <a:off x="1259632" y="3573016"/>
            <a:ext cx="23749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i="1" dirty="0" err="1">
                <a:latin typeface="Times New Roman" pitchFamily="18" charset="0"/>
              </a:rPr>
              <a:t>cos</a:t>
            </a:r>
            <a:r>
              <a:rPr lang="en-US" sz="2800" b="1" i="1" dirty="0">
                <a:latin typeface="Times New Roman" pitchFamily="18" charset="0"/>
              </a:rPr>
              <a:t> x = 1 </a:t>
            </a:r>
            <a:endParaRPr lang="ru-RU" sz="2800" b="1" i="1" dirty="0">
              <a:latin typeface="Times New Roman" pitchFamily="18" charset="0"/>
            </a:endParaRPr>
          </a:p>
        </p:txBody>
      </p:sp>
      <p:sp>
        <p:nvSpPr>
          <p:cNvPr id="267272" name="Rectangle 8"/>
          <p:cNvSpPr>
            <a:spLocks noChangeArrowheads="1"/>
          </p:cNvSpPr>
          <p:nvPr/>
        </p:nvSpPr>
        <p:spPr bwMode="auto">
          <a:xfrm>
            <a:off x="1259632" y="4365104"/>
            <a:ext cx="23749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i="1" dirty="0" err="1">
                <a:latin typeface="Times New Roman" pitchFamily="18" charset="0"/>
              </a:rPr>
              <a:t>tg</a:t>
            </a:r>
            <a:r>
              <a:rPr lang="en-US" sz="2800" b="1" i="1" dirty="0">
                <a:latin typeface="Times New Roman" pitchFamily="18" charset="0"/>
              </a:rPr>
              <a:t> x = 1 </a:t>
            </a:r>
            <a:endParaRPr lang="ru-RU" sz="2800" b="1" i="1" dirty="0">
              <a:latin typeface="Times New Roman" pitchFamily="18" charset="0"/>
            </a:endParaRPr>
          </a:p>
        </p:txBody>
      </p:sp>
      <p:sp>
        <p:nvSpPr>
          <p:cNvPr id="267273" name="Rectangle 9"/>
          <p:cNvSpPr>
            <a:spLocks noChangeArrowheads="1"/>
          </p:cNvSpPr>
          <p:nvPr/>
        </p:nvSpPr>
        <p:spPr bwMode="auto">
          <a:xfrm>
            <a:off x="1331640" y="1916832"/>
            <a:ext cx="23749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i="1" dirty="0" err="1">
                <a:latin typeface="Times New Roman" pitchFamily="18" charset="0"/>
              </a:rPr>
              <a:t>cos</a:t>
            </a:r>
            <a:r>
              <a:rPr lang="en-US" sz="2800" b="1" i="1" dirty="0">
                <a:latin typeface="Times New Roman" pitchFamily="18" charset="0"/>
              </a:rPr>
              <a:t> x = </a:t>
            </a:r>
            <a:r>
              <a:rPr lang="ru-RU" sz="2800" b="1" i="1" dirty="0" smtClean="0">
                <a:latin typeface="Times New Roman" pitchFamily="18" charset="0"/>
              </a:rPr>
              <a:t>– </a:t>
            </a:r>
            <a:r>
              <a:rPr lang="en-US" sz="2800" b="1" i="1" dirty="0" smtClean="0">
                <a:latin typeface="Times New Roman" pitchFamily="18" charset="0"/>
              </a:rPr>
              <a:t>1 </a:t>
            </a:r>
            <a:endParaRPr lang="ru-RU" sz="2800" b="1" i="1" dirty="0">
              <a:latin typeface="Times New Roman" pitchFamily="18" charset="0"/>
            </a:endParaRPr>
          </a:p>
        </p:txBody>
      </p:sp>
      <p:sp>
        <p:nvSpPr>
          <p:cNvPr id="267274" name="Oval 10"/>
          <p:cNvSpPr>
            <a:spLocks noChangeArrowheads="1"/>
          </p:cNvSpPr>
          <p:nvPr/>
        </p:nvSpPr>
        <p:spPr bwMode="auto">
          <a:xfrm>
            <a:off x="971600" y="1268760"/>
            <a:ext cx="576262" cy="555625"/>
          </a:xfrm>
          <a:prstGeom prst="ellipse">
            <a:avLst/>
          </a:prstGeom>
          <a:solidFill>
            <a:srgbClr val="FEE8F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i="1" dirty="0"/>
              <a:t>1</a:t>
            </a:r>
            <a:endParaRPr lang="ru-RU" sz="2400" b="1" i="1" dirty="0"/>
          </a:p>
        </p:txBody>
      </p:sp>
      <p:sp>
        <p:nvSpPr>
          <p:cNvPr id="267275" name="Oval 11"/>
          <p:cNvSpPr>
            <a:spLocks noChangeArrowheads="1"/>
          </p:cNvSpPr>
          <p:nvPr/>
        </p:nvSpPr>
        <p:spPr bwMode="auto">
          <a:xfrm>
            <a:off x="971600" y="1916832"/>
            <a:ext cx="576262" cy="555625"/>
          </a:xfrm>
          <a:prstGeom prst="ellipse">
            <a:avLst/>
          </a:prstGeom>
          <a:solidFill>
            <a:srgbClr val="FEE8F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i="1"/>
              <a:t>2</a:t>
            </a:r>
            <a:endParaRPr lang="ru-RU" sz="2400" b="1" i="1"/>
          </a:p>
        </p:txBody>
      </p:sp>
      <p:sp>
        <p:nvSpPr>
          <p:cNvPr id="267276" name="Oval 12"/>
          <p:cNvSpPr>
            <a:spLocks noChangeArrowheads="1"/>
          </p:cNvSpPr>
          <p:nvPr/>
        </p:nvSpPr>
        <p:spPr bwMode="auto">
          <a:xfrm>
            <a:off x="971600" y="2780928"/>
            <a:ext cx="576262" cy="555625"/>
          </a:xfrm>
          <a:prstGeom prst="ellipse">
            <a:avLst/>
          </a:prstGeom>
          <a:solidFill>
            <a:srgbClr val="FEE8F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i="1"/>
              <a:t>3</a:t>
            </a:r>
            <a:endParaRPr lang="ru-RU" sz="2400" b="1" i="1"/>
          </a:p>
        </p:txBody>
      </p:sp>
      <p:sp>
        <p:nvSpPr>
          <p:cNvPr id="267277" name="Oval 13"/>
          <p:cNvSpPr>
            <a:spLocks noChangeArrowheads="1"/>
          </p:cNvSpPr>
          <p:nvPr/>
        </p:nvSpPr>
        <p:spPr bwMode="auto">
          <a:xfrm>
            <a:off x="971600" y="3573016"/>
            <a:ext cx="576262" cy="555625"/>
          </a:xfrm>
          <a:prstGeom prst="ellipse">
            <a:avLst/>
          </a:prstGeom>
          <a:solidFill>
            <a:srgbClr val="FEE8F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i="1"/>
              <a:t>4</a:t>
            </a:r>
            <a:endParaRPr lang="ru-RU" sz="2400" b="1" i="1"/>
          </a:p>
        </p:txBody>
      </p:sp>
      <p:sp>
        <p:nvSpPr>
          <p:cNvPr id="267278" name="Oval 14"/>
          <p:cNvSpPr>
            <a:spLocks noChangeArrowheads="1"/>
          </p:cNvSpPr>
          <p:nvPr/>
        </p:nvSpPr>
        <p:spPr bwMode="auto">
          <a:xfrm>
            <a:off x="971600" y="4365104"/>
            <a:ext cx="576262" cy="555625"/>
          </a:xfrm>
          <a:prstGeom prst="ellipse">
            <a:avLst/>
          </a:prstGeom>
          <a:solidFill>
            <a:srgbClr val="FEE8F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i="1"/>
              <a:t>5</a:t>
            </a:r>
            <a:endParaRPr lang="ru-RU" sz="2400" b="1" i="1"/>
          </a:p>
        </p:txBody>
      </p:sp>
      <p:sp>
        <p:nvSpPr>
          <p:cNvPr id="267279" name="Oval 15"/>
          <p:cNvSpPr>
            <a:spLocks noChangeArrowheads="1"/>
          </p:cNvSpPr>
          <p:nvPr/>
        </p:nvSpPr>
        <p:spPr bwMode="auto">
          <a:xfrm>
            <a:off x="971600" y="5157192"/>
            <a:ext cx="576262" cy="555625"/>
          </a:xfrm>
          <a:prstGeom prst="ellipse">
            <a:avLst/>
          </a:prstGeom>
          <a:solidFill>
            <a:srgbClr val="FEE8F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i="1"/>
              <a:t>6</a:t>
            </a:r>
            <a:endParaRPr lang="ru-RU" sz="2400" b="1" i="1"/>
          </a:p>
        </p:txBody>
      </p:sp>
      <p:sp>
        <p:nvSpPr>
          <p:cNvPr id="267280" name="Oval 16"/>
          <p:cNvSpPr>
            <a:spLocks noChangeArrowheads="1"/>
          </p:cNvSpPr>
          <p:nvPr/>
        </p:nvSpPr>
        <p:spPr bwMode="auto">
          <a:xfrm>
            <a:off x="971600" y="5949280"/>
            <a:ext cx="576262" cy="555625"/>
          </a:xfrm>
          <a:prstGeom prst="ellipse">
            <a:avLst/>
          </a:prstGeom>
          <a:solidFill>
            <a:srgbClr val="FEE8F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i="1"/>
              <a:t>7</a:t>
            </a:r>
            <a:endParaRPr lang="ru-RU" sz="2400" b="1" i="1"/>
          </a:p>
        </p:txBody>
      </p:sp>
      <p:sp>
        <p:nvSpPr>
          <p:cNvPr id="267281" name="Rectangle 1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7282" name="Object 18"/>
          <p:cNvGraphicFramePr>
            <a:graphicFrameLocks noChangeAspect="1"/>
          </p:cNvGraphicFramePr>
          <p:nvPr/>
        </p:nvGraphicFramePr>
        <p:xfrm>
          <a:off x="4716463" y="939800"/>
          <a:ext cx="2303462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9" name="Формула" r:id="rId4" imgW="1028254" imgH="393529" progId="Equation.3">
                  <p:embed/>
                </p:oleObj>
              </mc:Choice>
              <mc:Fallback>
                <p:oleObj name="Формула" r:id="rId4" imgW="1028254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939800"/>
                        <a:ext cx="2303462" cy="87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7283" name="Rectangle 19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7284" name="Object 20"/>
          <p:cNvGraphicFramePr>
            <a:graphicFrameLocks noChangeAspect="1"/>
          </p:cNvGraphicFramePr>
          <p:nvPr/>
        </p:nvGraphicFramePr>
        <p:xfrm>
          <a:off x="6300788" y="1916113"/>
          <a:ext cx="17287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0" name="Формула" r:id="rId6" imgW="761669" imgH="203112" progId="Equation.3">
                  <p:embed/>
                </p:oleObj>
              </mc:Choice>
              <mc:Fallback>
                <p:oleObj name="Формула" r:id="rId6" imgW="761669" imgH="203112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1916113"/>
                        <a:ext cx="1728787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7285" name="Rectangle 21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7286" name="Object 22"/>
          <p:cNvGraphicFramePr>
            <a:graphicFrameLocks noChangeAspect="1"/>
          </p:cNvGraphicFramePr>
          <p:nvPr/>
        </p:nvGraphicFramePr>
        <p:xfrm>
          <a:off x="4500563" y="2349500"/>
          <a:ext cx="15843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Формула" r:id="rId8" imgW="685800" imgH="203200" progId="Equation.3">
                  <p:embed/>
                </p:oleObj>
              </mc:Choice>
              <mc:Fallback>
                <p:oleObj name="Формула" r:id="rId8" imgW="685800" imgH="203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2349500"/>
                        <a:ext cx="1584325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7287" name="Rectangle 2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7288" name="Object 24"/>
          <p:cNvGraphicFramePr>
            <a:graphicFrameLocks noChangeAspect="1"/>
          </p:cNvGraphicFramePr>
          <p:nvPr/>
        </p:nvGraphicFramePr>
        <p:xfrm>
          <a:off x="6443663" y="2908300"/>
          <a:ext cx="20891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2" name="Формула" r:id="rId10" imgW="952087" imgH="393529" progId="Equation.3">
                  <p:embed/>
                </p:oleObj>
              </mc:Choice>
              <mc:Fallback>
                <p:oleObj name="Формула" r:id="rId10" imgW="952087" imgH="393529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2908300"/>
                        <a:ext cx="2089150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289" name="Object 25"/>
          <p:cNvGraphicFramePr>
            <a:graphicFrameLocks noChangeAspect="1"/>
          </p:cNvGraphicFramePr>
          <p:nvPr/>
        </p:nvGraphicFramePr>
        <p:xfrm>
          <a:off x="6732588" y="5602288"/>
          <a:ext cx="2016125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3" name="Формула" r:id="rId12" imgW="952087" imgH="393529" progId="Equation.3">
                  <p:embed/>
                </p:oleObj>
              </mc:Choice>
              <mc:Fallback>
                <p:oleObj name="Формула" r:id="rId12" imgW="952087" imgH="393529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588" y="5602288"/>
                        <a:ext cx="2016125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290" name="Object 26"/>
          <p:cNvGraphicFramePr>
            <a:graphicFrameLocks noChangeAspect="1"/>
          </p:cNvGraphicFramePr>
          <p:nvPr/>
        </p:nvGraphicFramePr>
        <p:xfrm>
          <a:off x="4932363" y="3860800"/>
          <a:ext cx="2500312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4" name="Формула" r:id="rId14" imgW="1117440" imgH="393480" progId="Equation.3">
                  <p:embed/>
                </p:oleObj>
              </mc:Choice>
              <mc:Fallback>
                <p:oleObj name="Формула" r:id="rId14" imgW="111744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3860800"/>
                        <a:ext cx="2500312" cy="87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292" name="Object 28"/>
          <p:cNvGraphicFramePr>
            <a:graphicFrameLocks noChangeAspect="1"/>
          </p:cNvGraphicFramePr>
          <p:nvPr/>
        </p:nvGraphicFramePr>
        <p:xfrm>
          <a:off x="4643438" y="5013325"/>
          <a:ext cx="24479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5" name="Формула" r:id="rId16" imgW="1002865" imgH="203112" progId="Equation.3">
                  <p:embed/>
                </p:oleObj>
              </mc:Choice>
              <mc:Fallback>
                <p:oleObj name="Формула" r:id="rId16" imgW="1002865" imgH="203112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5013325"/>
                        <a:ext cx="244792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7293" name="Freeform 29"/>
          <p:cNvSpPr>
            <a:spLocks/>
          </p:cNvSpPr>
          <p:nvPr/>
        </p:nvSpPr>
        <p:spPr bwMode="auto">
          <a:xfrm>
            <a:off x="3203848" y="1628800"/>
            <a:ext cx="1309415" cy="9254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58" y="676"/>
              </a:cxn>
            </a:cxnLst>
            <a:rect l="0" t="0" r="r" b="b"/>
            <a:pathLst>
              <a:path w="658" h="676">
                <a:moveTo>
                  <a:pt x="0" y="0"/>
                </a:moveTo>
                <a:lnTo>
                  <a:pt x="658" y="676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stealth" w="med" len="med"/>
            <a:tailEnd type="stealth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7294" name="Freeform 30"/>
          <p:cNvSpPr>
            <a:spLocks/>
          </p:cNvSpPr>
          <p:nvPr/>
        </p:nvSpPr>
        <p:spPr bwMode="auto">
          <a:xfrm>
            <a:off x="3275856" y="2276872"/>
            <a:ext cx="1397744" cy="290472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08" y="1830"/>
              </a:cxn>
            </a:cxnLst>
            <a:rect l="0" t="0" r="r" b="b"/>
            <a:pathLst>
              <a:path w="608" h="1830">
                <a:moveTo>
                  <a:pt x="0" y="0"/>
                </a:moveTo>
                <a:lnTo>
                  <a:pt x="608" y="183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stealth" w="med" len="med"/>
            <a:tailEnd type="stealth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7295" name="Freeform 31"/>
          <p:cNvSpPr>
            <a:spLocks/>
          </p:cNvSpPr>
          <p:nvPr/>
        </p:nvSpPr>
        <p:spPr bwMode="auto">
          <a:xfrm>
            <a:off x="3203849" y="1408113"/>
            <a:ext cx="3298552" cy="1732855"/>
          </a:xfrm>
          <a:custGeom>
            <a:avLst/>
            <a:gdLst/>
            <a:ahLst/>
            <a:cxnLst>
              <a:cxn ang="0">
                <a:pos x="0" y="1046"/>
              </a:cxn>
              <a:cxn ang="0">
                <a:pos x="1806" y="0"/>
              </a:cxn>
            </a:cxnLst>
            <a:rect l="0" t="0" r="r" b="b"/>
            <a:pathLst>
              <a:path w="1806" h="1046">
                <a:moveTo>
                  <a:pt x="0" y="1046"/>
                </a:moveTo>
                <a:lnTo>
                  <a:pt x="1806" y="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stealth" w="med" len="med"/>
            <a:tailEnd type="stealth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7296" name="Freeform 32"/>
          <p:cNvSpPr>
            <a:spLocks/>
          </p:cNvSpPr>
          <p:nvPr/>
        </p:nvSpPr>
        <p:spPr bwMode="auto">
          <a:xfrm>
            <a:off x="3131840" y="2147888"/>
            <a:ext cx="3210223" cy="1713160"/>
          </a:xfrm>
          <a:custGeom>
            <a:avLst/>
            <a:gdLst/>
            <a:ahLst/>
            <a:cxnLst>
              <a:cxn ang="0">
                <a:pos x="0" y="1034"/>
              </a:cxn>
              <a:cxn ang="0">
                <a:pos x="1705" y="0"/>
              </a:cxn>
            </a:cxnLst>
            <a:rect l="0" t="0" r="r" b="b"/>
            <a:pathLst>
              <a:path w="1705" h="1034">
                <a:moveTo>
                  <a:pt x="0" y="1034"/>
                </a:moveTo>
                <a:lnTo>
                  <a:pt x="1705" y="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stealth" w="med" len="med"/>
            <a:tailEnd type="stealth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7297" name="Freeform 33"/>
          <p:cNvSpPr>
            <a:spLocks/>
          </p:cNvSpPr>
          <p:nvPr/>
        </p:nvSpPr>
        <p:spPr bwMode="auto">
          <a:xfrm>
            <a:off x="3059832" y="4653136"/>
            <a:ext cx="3558456" cy="129840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833" y="818"/>
              </a:cxn>
            </a:cxnLst>
            <a:rect l="0" t="0" r="r" b="b"/>
            <a:pathLst>
              <a:path w="1833" h="818">
                <a:moveTo>
                  <a:pt x="0" y="0"/>
                </a:moveTo>
                <a:lnTo>
                  <a:pt x="1833" y="818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stealth" w="med" len="med"/>
            <a:tailEnd type="stealth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7298" name="Freeform 34"/>
          <p:cNvSpPr>
            <a:spLocks/>
          </p:cNvSpPr>
          <p:nvPr/>
        </p:nvSpPr>
        <p:spPr bwMode="auto">
          <a:xfrm>
            <a:off x="3203849" y="4340224"/>
            <a:ext cx="1672952" cy="1104999"/>
          </a:xfrm>
          <a:custGeom>
            <a:avLst/>
            <a:gdLst/>
            <a:ahLst/>
            <a:cxnLst>
              <a:cxn ang="0">
                <a:pos x="0" y="696"/>
              </a:cxn>
              <a:cxn ang="0">
                <a:pos x="782" y="0"/>
              </a:cxn>
            </a:cxnLst>
            <a:rect l="0" t="0" r="r" b="b"/>
            <a:pathLst>
              <a:path w="782" h="696">
                <a:moveTo>
                  <a:pt x="0" y="696"/>
                </a:moveTo>
                <a:lnTo>
                  <a:pt x="782" y="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stealth" w="med" len="med"/>
            <a:tailEnd type="stealth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7299" name="Freeform 35"/>
          <p:cNvSpPr>
            <a:spLocks/>
          </p:cNvSpPr>
          <p:nvPr/>
        </p:nvSpPr>
        <p:spPr bwMode="auto">
          <a:xfrm>
            <a:off x="3203848" y="3411538"/>
            <a:ext cx="3225527" cy="2825774"/>
          </a:xfrm>
          <a:custGeom>
            <a:avLst/>
            <a:gdLst/>
            <a:ahLst/>
            <a:cxnLst>
              <a:cxn ang="0">
                <a:pos x="0" y="1735"/>
              </a:cxn>
              <a:cxn ang="0">
                <a:pos x="1714" y="0"/>
              </a:cxn>
            </a:cxnLst>
            <a:rect l="0" t="0" r="r" b="b"/>
            <a:pathLst>
              <a:path w="1714" h="1735">
                <a:moveTo>
                  <a:pt x="0" y="1735"/>
                </a:moveTo>
                <a:lnTo>
                  <a:pt x="1714" y="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stealth" w="med" len="med"/>
            <a:tailEnd type="stealth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" name="WordArt 36"/>
          <p:cNvSpPr>
            <a:spLocks noChangeArrowheads="1" noChangeShapeType="1" noTextEdit="1"/>
          </p:cNvSpPr>
          <p:nvPr/>
        </p:nvSpPr>
        <p:spPr bwMode="auto">
          <a:xfrm>
            <a:off x="683568" y="548680"/>
            <a:ext cx="8137525" cy="60928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i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/>
              </a:rPr>
              <a:t>Молодцы!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6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1" dur="500"/>
                                        <p:tgtEl>
                                          <p:spTgt spid="267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5.43353E-6 C 0.05416 -0.02358 0.1085 -0.04716 0.13489 -0.06982 C 0.16128 -0.09248 0.16562 -0.11676 0.15868 -0.13548 C 0.15173 -0.15421 0.1269 -0.17849 0.09357 -0.18196 C 0.06024 -0.18543 -0.01667 -0.16138 -0.04132 -0.15652 C -0.06598 -0.15167 -0.06007 -0.15213 -0.054 -0.15236 " pathEditMode="relative" ptsTypes="aaaaaA">
                                      <p:cBhvr>
                                        <p:cTn id="14" dur="2000" fill="hold"/>
                                        <p:tgtEl>
                                          <p:spTgt spid="2672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084 -0.00508 C -0.07084 -0.00485 0.06562 -0.00208 0.20208 0.0011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67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00" y="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26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xit" presetSubtype="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5" dur="500"/>
                                        <p:tgtEl>
                                          <p:spTgt spid="267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46821E-7 C 0.08507 -0.02035 0.17014 -0.04046 0.22552 -0.05711 C 0.2809 -0.07376 0.31475 -0.07468 0.33177 -0.09942 C 0.34878 -0.12416 0.33611 -0.17503 0.32812 -0.20555 C 0.32014 -0.23607 0.3217 -0.25896 0.2842 -0.28324 C 0.2467 -0.30751 0.1625 -0.32555 0.1033 -0.35098 C 0.04409 -0.37642 -0.04254 -0.42127 -0.07136 -0.43538 " pathEditMode="relative" rAng="0" ptsTypes="aaaaaaa">
                                      <p:cBhvr>
                                        <p:cTn id="28" dur="2000" fill="hold"/>
                                        <p:tgtEl>
                                          <p:spTgt spid="267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00" y="-21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267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xit" presetSubtype="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37" dur="500"/>
                                        <p:tgtEl>
                                          <p:spTgt spid="267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389 -0.00185 C 0.23368 0.01549 0.33142 0.06266 0.33142 0.10174 C 0.33142 0.14081 0.27968 0.20879 0.21389 0.23283 C 0.14809 0.25688 -0.00608 0.24301 -0.06389 0.24555 " pathEditMode="relative" rAng="0" ptsTypes="aaaa">
                                      <p:cBhvr>
                                        <p:cTn id="40" dur="2000" fill="hold"/>
                                        <p:tgtEl>
                                          <p:spTgt spid="267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00" y="12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500"/>
                                        <p:tgtEl>
                                          <p:spTgt spid="267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xit" presetSubtype="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49" dur="500"/>
                                        <p:tgtEl>
                                          <p:spTgt spid="267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-0.00463 C 0.01111 -0.01919 0.02361 -0.03376 0.03993 -0.03861 C 0.05625 -0.04347 0.07934 -0.04046 0.09705 -0.03422 C 0.11475 -0.02798 0.13767 -0.02451 0.1467 -0.00139 C 0.15573 0.02173 0.16041 0.06821 0.15139 0.10428 C 0.14236 0.14035 0.12604 0.1926 0.09236 0.21526 C 0.05868 0.23792 0.00416 0.23514 -0.05052 0.24046 C -0.10521 0.24578 -0.17084 0.24624 -0.23629 0.24694 " pathEditMode="relative" rAng="0" ptsTypes="aaaaaaaa">
                                      <p:cBhvr>
                                        <p:cTn id="52" dur="2000" fill="hold"/>
                                        <p:tgtEl>
                                          <p:spTgt spid="2672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00" y="10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267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xit" presetSubtype="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1" dur="500"/>
                                        <p:tgtEl>
                                          <p:spTgt spid="267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6.35838E-7 C -0.0257 0.01873 -0.05139 0.03769 -0.06667 0.03584 C -0.08195 0.03399 -0.09653 0.00763 -0.09202 -0.01064 C -0.0875 -0.0289 -0.06389 -0.06173 -0.03976 -0.07399 C -0.01563 -0.08624 0.02535 -0.07746 0.05243 -0.08462 C 0.07951 -0.09179 0.11232 -0.0948 0.12326 -0.11723 C 0.1342 -0.13965 0.1335 -0.20301 0.11857 -0.21873 C 0.10364 -0.23445 0.06302 -0.21873 0.03333 -0.21156 C 0.00364 -0.20439 -0.02552 -0.18289 -0.06025 -0.17549 C -0.09497 -0.16809 -0.13542 -0.16254 -0.17465 -0.16717 C -0.21389 -0.17179 -0.25469 -0.18752 -0.29531 -0.20301 " pathEditMode="relative" rAng="0" ptsTypes="aaaaaaaaaaa">
                                      <p:cBhvr>
                                        <p:cTn id="64" dur="2000" fill="hold"/>
                                        <p:tgtEl>
                                          <p:spTgt spid="2672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00" y="-9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267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xit" presetSubtype="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73" dur="500"/>
                                        <p:tgtEl>
                                          <p:spTgt spid="267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86127E-6 C 0.02327 0.00693 0.0467 0.0141 0.07309 0.02543 C 0.09948 0.03676 0.13698 0.04832 0.15886 0.06774 C 0.18073 0.08716 0.2467 0.12601 0.20486 0.14173 C 0.16302 0.15745 0.03542 0.15999 -0.09201 0.16277 " pathEditMode="relative" ptsTypes="aaaaA">
                                      <p:cBhvr>
                                        <p:cTn id="76" dur="2000" fill="hold"/>
                                        <p:tgtEl>
                                          <p:spTgt spid="267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500"/>
                                        <p:tgtEl>
                                          <p:spTgt spid="267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8" presetClass="exit" presetSubtype="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85" dur="500"/>
                                        <p:tgtEl>
                                          <p:spTgt spid="267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56069E-6 C 0.01459 -0.02358 0.02917 -0.04693 0.04132 -0.04878 C 0.05348 -0.05063 0.06702 -0.03075 0.07309 -0.01063 C 0.07917 0.00948 0.07431 0.04717 0.07778 0.07168 C 0.08125 0.09619 0.08438 0.13457 0.09358 0.13734 C 0.10278 0.14012 0.12379 0.09041 0.13334 0.08879 C 0.14289 0.08717 0.14584 0.10613 0.15087 0.12694 C 0.15591 0.14775 0.16094 0.19098 0.16355 0.21364 C 0.16615 0.2363 0.16806 0.23885 0.16684 0.26243 C 0.16563 0.28601 0.16233 0.32763 0.15573 0.35538 C 0.14914 0.38312 0.14566 0.40856 0.12709 0.42937 C 0.10851 0.45017 0.07466 0.48116 0.04445 0.47977 C 0.01424 0.47838 -0.0026 0.43052 -0.05399 0.42058 C -0.10538 0.41064 -0.18454 0.41549 -0.26354 0.42058 " pathEditMode="relative" rAng="0" ptsTypes="aaaaaaaaaaaaaa">
                                      <p:cBhvr>
                                        <p:cTn id="88" dur="2000" fill="hold"/>
                                        <p:tgtEl>
                                          <p:spTgt spid="2672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00" y="21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93" grpId="0" animBg="1"/>
      <p:bldP spid="267293" grpId="1" animBg="1"/>
      <p:bldP spid="267294" grpId="0" animBg="1"/>
      <p:bldP spid="267294" grpId="1" animBg="1"/>
      <p:bldP spid="267295" grpId="0" animBg="1"/>
      <p:bldP spid="267295" grpId="1" animBg="1"/>
      <p:bldP spid="267296" grpId="0" animBg="1"/>
      <p:bldP spid="267296" grpId="1" animBg="1"/>
      <p:bldP spid="267297" grpId="0" animBg="1"/>
      <p:bldP spid="267297" grpId="1" animBg="1"/>
      <p:bldP spid="267298" grpId="0" animBg="1"/>
      <p:bldP spid="267298" grpId="1" animBg="1"/>
      <p:bldP spid="267299" grpId="0" animBg="1"/>
      <p:bldP spid="267299" grpId="1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2" descr="https://avatars.mds.yandex.net/get-pdb/992060/ae2d5abd-e1fe-43b6-afa8-29328ea0fb05/s1200?webp=false"/>
          <p:cNvPicPr>
            <a:picLocks noChangeAspect="1" noChangeArrowheads="1"/>
          </p:cNvPicPr>
          <p:nvPr/>
        </p:nvPicPr>
        <p:blipFill>
          <a:blip r:embed="rId3" cstate="print"/>
          <a:srcRect r="1900"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29600" cy="850900"/>
          </a:xfrm>
        </p:spPr>
        <p:txBody>
          <a:bodyPr/>
          <a:lstStyle/>
          <a:p>
            <a:r>
              <a:rPr lang="ru-RU" sz="3200" b="1" i="1">
                <a:solidFill>
                  <a:schemeClr val="accent2"/>
                </a:solidFill>
                <a:latin typeface="Georgia" pitchFamily="18" charset="0"/>
              </a:rPr>
              <a:t>Какие  из  схем  лишние?</a:t>
            </a:r>
          </a:p>
        </p:txBody>
      </p:sp>
      <p:sp>
        <p:nvSpPr>
          <p:cNvPr id="252931" name="Rectangle 3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2932" name="Object 4"/>
          <p:cNvGraphicFramePr>
            <a:graphicFrameLocks noChangeAspect="1"/>
          </p:cNvGraphicFramePr>
          <p:nvPr/>
        </p:nvGraphicFramePr>
        <p:xfrm>
          <a:off x="250825" y="981075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0" name="GraphC" r:id="rId4" imgW="3276600" imgH="3286125" progId="GraphCtrl.Document">
                  <p:embed/>
                </p:oleObj>
              </mc:Choice>
              <mc:Fallback>
                <p:oleObj name="GraphC" r:id="rId4" imgW="3276600" imgH="3286125" progId="GraphCtrl.Document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981075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34" name="Oval 6"/>
          <p:cNvSpPr>
            <a:spLocks noChangeArrowheads="1"/>
          </p:cNvSpPr>
          <p:nvPr/>
        </p:nvSpPr>
        <p:spPr bwMode="auto">
          <a:xfrm>
            <a:off x="250825" y="981075"/>
            <a:ext cx="576263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1</a:t>
            </a:r>
          </a:p>
        </p:txBody>
      </p:sp>
      <p:sp>
        <p:nvSpPr>
          <p:cNvPr id="252935" name="Rectangle 7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2936" name="Object 8"/>
          <p:cNvGraphicFramePr>
            <a:graphicFrameLocks noChangeAspect="1"/>
          </p:cNvGraphicFramePr>
          <p:nvPr/>
        </p:nvGraphicFramePr>
        <p:xfrm>
          <a:off x="3276600" y="981075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1" name="GraphC" r:id="rId6" imgW="3276600" imgH="3286125" progId="GraphCtrl.Document">
                  <p:embed/>
                </p:oleObj>
              </mc:Choice>
              <mc:Fallback>
                <p:oleObj name="GraphC" r:id="rId6" imgW="3276600" imgH="3286125" progId="GraphCtrl.Documen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981075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37" name="Oval 9"/>
          <p:cNvSpPr>
            <a:spLocks noChangeArrowheads="1"/>
          </p:cNvSpPr>
          <p:nvPr/>
        </p:nvSpPr>
        <p:spPr bwMode="auto">
          <a:xfrm>
            <a:off x="3276600" y="981075"/>
            <a:ext cx="576263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 dirty="0"/>
              <a:t>2</a:t>
            </a:r>
          </a:p>
        </p:txBody>
      </p:sp>
      <p:sp>
        <p:nvSpPr>
          <p:cNvPr id="252938" name="Oval 10"/>
          <p:cNvSpPr>
            <a:spLocks noChangeArrowheads="1"/>
          </p:cNvSpPr>
          <p:nvPr/>
        </p:nvSpPr>
        <p:spPr bwMode="auto">
          <a:xfrm>
            <a:off x="5580112" y="2348880"/>
            <a:ext cx="144462" cy="1222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39" name="Oval 11"/>
          <p:cNvSpPr>
            <a:spLocks noChangeArrowheads="1"/>
          </p:cNvSpPr>
          <p:nvPr/>
        </p:nvSpPr>
        <p:spPr bwMode="auto">
          <a:xfrm>
            <a:off x="3419872" y="2348880"/>
            <a:ext cx="144463" cy="1222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40" name="Oval 12"/>
          <p:cNvSpPr>
            <a:spLocks noChangeArrowheads="1"/>
          </p:cNvSpPr>
          <p:nvPr/>
        </p:nvSpPr>
        <p:spPr bwMode="auto">
          <a:xfrm>
            <a:off x="827088" y="1484313"/>
            <a:ext cx="144462" cy="122237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41" name="Oval 13"/>
          <p:cNvSpPr>
            <a:spLocks noChangeArrowheads="1"/>
          </p:cNvSpPr>
          <p:nvPr/>
        </p:nvSpPr>
        <p:spPr bwMode="auto">
          <a:xfrm>
            <a:off x="899592" y="3284984"/>
            <a:ext cx="144462" cy="122237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42" name="Rectangle 14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2943" name="Object 15"/>
          <p:cNvGraphicFramePr>
            <a:graphicFrameLocks noChangeAspect="1"/>
          </p:cNvGraphicFramePr>
          <p:nvPr/>
        </p:nvGraphicFramePr>
        <p:xfrm>
          <a:off x="6227763" y="981075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2" name="GraphC" r:id="rId8" imgW="3276600" imgH="3286125" progId="GraphCtrl.Document">
                  <p:embed/>
                </p:oleObj>
              </mc:Choice>
              <mc:Fallback>
                <p:oleObj name="GraphC" r:id="rId8" imgW="3276600" imgH="3286125" progId="GraphCtrl.Document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981075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44" name="Oval 16"/>
          <p:cNvSpPr>
            <a:spLocks noChangeArrowheads="1"/>
          </p:cNvSpPr>
          <p:nvPr/>
        </p:nvSpPr>
        <p:spPr bwMode="auto">
          <a:xfrm>
            <a:off x="6300788" y="981075"/>
            <a:ext cx="576262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3</a:t>
            </a:r>
          </a:p>
        </p:txBody>
      </p:sp>
      <p:sp>
        <p:nvSpPr>
          <p:cNvPr id="252945" name="Oval 17"/>
          <p:cNvSpPr>
            <a:spLocks noChangeArrowheads="1"/>
          </p:cNvSpPr>
          <p:nvPr/>
        </p:nvSpPr>
        <p:spPr bwMode="auto">
          <a:xfrm>
            <a:off x="8532813" y="2349500"/>
            <a:ext cx="144462" cy="1222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46" name="Rectangle 18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2947" name="Object 19"/>
          <p:cNvGraphicFramePr>
            <a:graphicFrameLocks noChangeAspect="1"/>
          </p:cNvGraphicFramePr>
          <p:nvPr/>
        </p:nvGraphicFramePr>
        <p:xfrm>
          <a:off x="250825" y="3860800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3" name="GraphC" r:id="rId10" imgW="3276600" imgH="3286125" progId="GraphCtrl.Document">
                  <p:embed/>
                </p:oleObj>
              </mc:Choice>
              <mc:Fallback>
                <p:oleObj name="GraphC" r:id="rId10" imgW="3276600" imgH="3286125" progId="GraphCtrl.Document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860800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48" name="Oval 20"/>
          <p:cNvSpPr>
            <a:spLocks noChangeArrowheads="1"/>
          </p:cNvSpPr>
          <p:nvPr/>
        </p:nvSpPr>
        <p:spPr bwMode="auto">
          <a:xfrm>
            <a:off x="250825" y="3860800"/>
            <a:ext cx="576263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4</a:t>
            </a:r>
          </a:p>
        </p:txBody>
      </p:sp>
      <p:sp>
        <p:nvSpPr>
          <p:cNvPr id="252949" name="Oval 21"/>
          <p:cNvSpPr>
            <a:spLocks noChangeArrowheads="1"/>
          </p:cNvSpPr>
          <p:nvPr/>
        </p:nvSpPr>
        <p:spPr bwMode="auto">
          <a:xfrm>
            <a:off x="395288" y="5229225"/>
            <a:ext cx="144462" cy="122238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50" name="Rectangle 22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2951" name="Object 23"/>
          <p:cNvGraphicFramePr>
            <a:graphicFrameLocks noChangeAspect="1"/>
          </p:cNvGraphicFramePr>
          <p:nvPr/>
        </p:nvGraphicFramePr>
        <p:xfrm>
          <a:off x="3276600" y="3860800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4" name="GraphC" r:id="rId12" imgW="3276600" imgH="3286125" progId="GraphCtrl.Document">
                  <p:embed/>
                </p:oleObj>
              </mc:Choice>
              <mc:Fallback>
                <p:oleObj name="GraphC" r:id="rId12" imgW="3276600" imgH="3286125" progId="GraphCtrl.Document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860800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52" name="Oval 24"/>
          <p:cNvSpPr>
            <a:spLocks noChangeArrowheads="1"/>
          </p:cNvSpPr>
          <p:nvPr/>
        </p:nvSpPr>
        <p:spPr bwMode="auto">
          <a:xfrm>
            <a:off x="3276600" y="3789363"/>
            <a:ext cx="576263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5</a:t>
            </a:r>
          </a:p>
        </p:txBody>
      </p:sp>
      <p:sp>
        <p:nvSpPr>
          <p:cNvPr id="252954" name="Oval 26"/>
          <p:cNvSpPr>
            <a:spLocks noChangeArrowheads="1"/>
          </p:cNvSpPr>
          <p:nvPr/>
        </p:nvSpPr>
        <p:spPr bwMode="auto">
          <a:xfrm>
            <a:off x="4499992" y="6309320"/>
            <a:ext cx="144463" cy="1222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55" name="Oval 27"/>
          <p:cNvSpPr>
            <a:spLocks noChangeArrowheads="1"/>
          </p:cNvSpPr>
          <p:nvPr/>
        </p:nvSpPr>
        <p:spPr bwMode="auto">
          <a:xfrm>
            <a:off x="4499992" y="4149080"/>
            <a:ext cx="144462" cy="1222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56" name="Rectangle 28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2957" name="Object 29"/>
          <p:cNvGraphicFramePr>
            <a:graphicFrameLocks noChangeAspect="1"/>
          </p:cNvGraphicFramePr>
          <p:nvPr/>
        </p:nvGraphicFramePr>
        <p:xfrm>
          <a:off x="6227763" y="3860800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5" name="GraphC" r:id="rId14" imgW="3276600" imgH="3286125" progId="GraphCtrl.Document">
                  <p:embed/>
                </p:oleObj>
              </mc:Choice>
              <mc:Fallback>
                <p:oleObj name="GraphC" r:id="rId14" imgW="3276600" imgH="3286125" progId="GraphCtrl.Document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3860800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58" name="Oval 30"/>
          <p:cNvSpPr>
            <a:spLocks noChangeArrowheads="1"/>
          </p:cNvSpPr>
          <p:nvPr/>
        </p:nvSpPr>
        <p:spPr bwMode="auto">
          <a:xfrm>
            <a:off x="8172450" y="4437063"/>
            <a:ext cx="144463" cy="1222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59" name="Oval 31"/>
          <p:cNvSpPr>
            <a:spLocks noChangeArrowheads="1"/>
          </p:cNvSpPr>
          <p:nvPr/>
        </p:nvSpPr>
        <p:spPr bwMode="auto">
          <a:xfrm>
            <a:off x="6732588" y="6092825"/>
            <a:ext cx="144462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60" name="Freeform 32"/>
          <p:cNvSpPr>
            <a:spLocks/>
          </p:cNvSpPr>
          <p:nvPr/>
        </p:nvSpPr>
        <p:spPr bwMode="auto">
          <a:xfrm>
            <a:off x="6792913" y="4149080"/>
            <a:ext cx="1739527" cy="1989783"/>
          </a:xfrm>
          <a:custGeom>
            <a:avLst/>
            <a:gdLst/>
            <a:ahLst/>
            <a:cxnLst>
              <a:cxn ang="0">
                <a:pos x="0" y="1252"/>
              </a:cxn>
              <a:cxn ang="0">
                <a:pos x="1143" y="0"/>
              </a:cxn>
            </a:cxnLst>
            <a:rect l="0" t="0" r="r" b="b"/>
            <a:pathLst>
              <a:path w="1143" h="1252">
                <a:moveTo>
                  <a:pt x="0" y="1252"/>
                </a:moveTo>
                <a:lnTo>
                  <a:pt x="1143" y="0"/>
                </a:lnTo>
              </a:path>
            </a:pathLst>
          </a:custGeom>
          <a:noFill/>
          <a:ln w="28575" cap="flat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2961" name="Oval 33"/>
          <p:cNvSpPr>
            <a:spLocks noChangeArrowheads="1"/>
          </p:cNvSpPr>
          <p:nvPr/>
        </p:nvSpPr>
        <p:spPr bwMode="auto">
          <a:xfrm>
            <a:off x="6300192" y="3717032"/>
            <a:ext cx="576262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 dirty="0"/>
              <a:t>6</a:t>
            </a:r>
          </a:p>
        </p:txBody>
      </p:sp>
      <p:sp>
        <p:nvSpPr>
          <p:cNvPr id="252966" name="Freeform 38"/>
          <p:cNvSpPr>
            <a:spLocks/>
          </p:cNvSpPr>
          <p:nvPr/>
        </p:nvSpPr>
        <p:spPr bwMode="auto">
          <a:xfrm flipH="1">
            <a:off x="6156176" y="4221088"/>
            <a:ext cx="2736304" cy="45719"/>
          </a:xfrm>
          <a:custGeom>
            <a:avLst/>
            <a:gdLst/>
            <a:ahLst/>
            <a:cxnLst>
              <a:cxn ang="0">
                <a:pos x="9" y="1618"/>
              </a:cxn>
              <a:cxn ang="0">
                <a:pos x="0" y="0"/>
              </a:cxn>
            </a:cxnLst>
            <a:rect l="0" t="0" r="r" b="b"/>
            <a:pathLst>
              <a:path w="9" h="1618">
                <a:moveTo>
                  <a:pt x="9" y="1618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40" name="Прямая соединительная линия 39"/>
          <p:cNvCxnSpPr>
            <a:stCxn id="252941" idx="1"/>
            <a:endCxn id="252940" idx="4"/>
          </p:cNvCxnSpPr>
          <p:nvPr/>
        </p:nvCxnSpPr>
        <p:spPr>
          <a:xfrm flipH="1" flipV="1">
            <a:off x="899319" y="1606550"/>
            <a:ext cx="21429" cy="1696335"/>
          </a:xfrm>
          <a:prstGeom prst="line">
            <a:avLst/>
          </a:prstGeom>
          <a:ln w="28575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52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35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85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350"/>
                            </p:stCondLst>
                            <p:childTnLst>
                              <p:par>
                                <p:cTn id="31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5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350"/>
                            </p:stCondLst>
                            <p:childTnLst>
                              <p:par>
                                <p:cTn id="4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850"/>
                            </p:stCondLst>
                            <p:childTnLst>
                              <p:par>
                                <p:cTn id="5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52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2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52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52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350"/>
                            </p:stCondLst>
                            <p:childTnLst>
                              <p:par>
                                <p:cTn id="6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2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52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850"/>
                            </p:stCondLst>
                            <p:childTnLst>
                              <p:par>
                                <p:cTn id="6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52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52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52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52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350"/>
                            </p:stCondLst>
                            <p:childTnLst>
                              <p:par>
                                <p:cTn id="7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2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52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850"/>
                            </p:stCondLst>
                            <p:childTnLst>
                              <p:par>
                                <p:cTn id="8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52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52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52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52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6350"/>
                            </p:stCondLst>
                            <p:childTnLst>
                              <p:par>
                                <p:cTn id="9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52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52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850"/>
                            </p:stCondLst>
                            <p:childTnLst>
                              <p:par>
                                <p:cTn id="9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52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52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52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52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735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252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7850"/>
                            </p:stCondLst>
                            <p:childTnLst>
                              <p:par>
                                <p:cTn id="1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529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529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529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529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8350"/>
                            </p:stCondLst>
                            <p:childTnLst>
                              <p:par>
                                <p:cTn id="1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3" dur="500"/>
                                        <p:tgtEl>
                                          <p:spTgt spid="252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2529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4" dur="1000"/>
                                        <p:tgtEl>
                                          <p:spTgt spid="2529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2529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1000"/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1000"/>
                                        <p:tgtEl>
                                          <p:spTgt spid="2529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252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252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2529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2" dur="1000"/>
                                        <p:tgtEl>
                                          <p:spTgt spid="252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252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4" dur="1000"/>
                                        <p:tgtEl>
                                          <p:spTgt spid="2529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7" dur="1000"/>
                                        <p:tgtEl>
                                          <p:spTgt spid="2529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/>
                                        <p:tgtEl>
                                          <p:spTgt spid="2529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" dur="1000"/>
                                        <p:tgtEl>
                                          <p:spTgt spid="2529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1000"/>
                                        <p:tgtEl>
                                          <p:spTgt spid="2529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2529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4" dur="1000"/>
                                        <p:tgtEl>
                                          <p:spTgt spid="2529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7" dur="1000"/>
                                        <p:tgtEl>
                                          <p:spTgt spid="2529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/>
                                        <p:tgtEl>
                                          <p:spTgt spid="2529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9" dur="1000"/>
                                        <p:tgtEl>
                                          <p:spTgt spid="2529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2" dur="1000"/>
                                        <p:tgtEl>
                                          <p:spTgt spid="252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/>
                                        <p:tgtEl>
                                          <p:spTgt spid="252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4" dur="1000"/>
                                        <p:tgtEl>
                                          <p:spTgt spid="2529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0" grpId="0"/>
      <p:bldP spid="252934" grpId="0" animBg="1"/>
      <p:bldP spid="252937" grpId="0" animBg="1"/>
      <p:bldP spid="252937" grpId="1" animBg="1"/>
      <p:bldP spid="252938" grpId="0" animBg="1"/>
      <p:bldP spid="252938" grpId="1" animBg="1"/>
      <p:bldP spid="252939" grpId="0" animBg="1"/>
      <p:bldP spid="252939" grpId="1" animBg="1"/>
      <p:bldP spid="252940" grpId="0" animBg="1"/>
      <p:bldP spid="252941" grpId="0" animBg="1"/>
      <p:bldP spid="252944" grpId="0" animBg="1"/>
      <p:bldP spid="252945" grpId="0" animBg="1"/>
      <p:bldP spid="252949" grpId="0" animBg="1"/>
      <p:bldP spid="252952" grpId="0" animBg="1"/>
      <p:bldP spid="252954" grpId="0" animBg="1"/>
      <p:bldP spid="252955" grpId="0" animBg="1"/>
      <p:bldP spid="252958" grpId="0" animBg="1"/>
      <p:bldP spid="252958" grpId="1" animBg="1"/>
      <p:bldP spid="252959" grpId="0" animBg="1"/>
      <p:bldP spid="252959" grpId="1" animBg="1"/>
      <p:bldP spid="252960" grpId="0" animBg="1"/>
      <p:bldP spid="252960" grpId="1" animBg="1"/>
      <p:bldP spid="252961" grpId="0" animBg="1"/>
      <p:bldP spid="252961" grpId="1" animBg="1"/>
      <p:bldP spid="252966" grpId="0" animBg="1"/>
      <p:bldP spid="25296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2" descr="https://avatars.mds.yandex.net/get-pdb/992060/ae2d5abd-e1fe-43b6-afa8-29328ea0fb05/s1200?webp=false"/>
          <p:cNvPicPr>
            <a:picLocks noChangeAspect="1" noChangeArrowheads="1"/>
          </p:cNvPicPr>
          <p:nvPr/>
        </p:nvPicPr>
        <p:blipFill>
          <a:blip r:embed="rId3" cstate="print"/>
          <a:srcRect r="1900"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29600" cy="850900"/>
          </a:xfrm>
        </p:spPr>
        <p:txBody>
          <a:bodyPr/>
          <a:lstStyle/>
          <a:p>
            <a:r>
              <a:rPr lang="ru-RU" sz="3200" b="1" i="1">
                <a:solidFill>
                  <a:schemeClr val="accent2"/>
                </a:solidFill>
                <a:latin typeface="Georgia" pitchFamily="18" charset="0"/>
              </a:rPr>
              <a:t>Какие  из  схем  лишние?</a:t>
            </a:r>
          </a:p>
        </p:txBody>
      </p:sp>
      <p:sp>
        <p:nvSpPr>
          <p:cNvPr id="252931" name="Rectangle 3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2932" name="Object 4"/>
          <p:cNvGraphicFramePr>
            <a:graphicFrameLocks noChangeAspect="1"/>
          </p:cNvGraphicFramePr>
          <p:nvPr/>
        </p:nvGraphicFramePr>
        <p:xfrm>
          <a:off x="250825" y="981075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4" name="GraphC" r:id="rId4" imgW="3276600" imgH="3286125" progId="GraphCtrl.Document">
                  <p:embed/>
                </p:oleObj>
              </mc:Choice>
              <mc:Fallback>
                <p:oleObj name="GraphC" r:id="rId4" imgW="3276600" imgH="3286125" progId="GraphCtrl.Documen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981075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34" name="Oval 6"/>
          <p:cNvSpPr>
            <a:spLocks noChangeArrowheads="1"/>
          </p:cNvSpPr>
          <p:nvPr/>
        </p:nvSpPr>
        <p:spPr bwMode="auto">
          <a:xfrm>
            <a:off x="250825" y="981075"/>
            <a:ext cx="576263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1</a:t>
            </a:r>
          </a:p>
        </p:txBody>
      </p:sp>
      <p:sp>
        <p:nvSpPr>
          <p:cNvPr id="252935" name="Rectangle 7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2936" name="Object 8"/>
          <p:cNvGraphicFramePr>
            <a:graphicFrameLocks noChangeAspect="1"/>
          </p:cNvGraphicFramePr>
          <p:nvPr/>
        </p:nvGraphicFramePr>
        <p:xfrm>
          <a:off x="3276600" y="981075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5" name="GraphC" r:id="rId6" imgW="3276600" imgH="3286125" progId="GraphCtrl.Document">
                  <p:embed/>
                </p:oleObj>
              </mc:Choice>
              <mc:Fallback>
                <p:oleObj name="GraphC" r:id="rId6" imgW="3276600" imgH="3286125" progId="GraphCtrl.Document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981075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37" name="Oval 9"/>
          <p:cNvSpPr>
            <a:spLocks noChangeArrowheads="1"/>
          </p:cNvSpPr>
          <p:nvPr/>
        </p:nvSpPr>
        <p:spPr bwMode="auto">
          <a:xfrm>
            <a:off x="3276600" y="981075"/>
            <a:ext cx="576263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2</a:t>
            </a:r>
          </a:p>
        </p:txBody>
      </p:sp>
      <p:sp>
        <p:nvSpPr>
          <p:cNvPr id="252938" name="Oval 10"/>
          <p:cNvSpPr>
            <a:spLocks noChangeArrowheads="1"/>
          </p:cNvSpPr>
          <p:nvPr/>
        </p:nvSpPr>
        <p:spPr bwMode="auto">
          <a:xfrm>
            <a:off x="5364163" y="3141663"/>
            <a:ext cx="144462" cy="1222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39" name="Oval 11"/>
          <p:cNvSpPr>
            <a:spLocks noChangeArrowheads="1"/>
          </p:cNvSpPr>
          <p:nvPr/>
        </p:nvSpPr>
        <p:spPr bwMode="auto">
          <a:xfrm>
            <a:off x="3635375" y="1700213"/>
            <a:ext cx="144463" cy="1222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40" name="Oval 12"/>
          <p:cNvSpPr>
            <a:spLocks noChangeArrowheads="1"/>
          </p:cNvSpPr>
          <p:nvPr/>
        </p:nvSpPr>
        <p:spPr bwMode="auto">
          <a:xfrm>
            <a:off x="827088" y="1484313"/>
            <a:ext cx="144462" cy="122237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41" name="Oval 13"/>
          <p:cNvSpPr>
            <a:spLocks noChangeArrowheads="1"/>
          </p:cNvSpPr>
          <p:nvPr/>
        </p:nvSpPr>
        <p:spPr bwMode="auto">
          <a:xfrm>
            <a:off x="2195736" y="1556792"/>
            <a:ext cx="144462" cy="122237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42" name="Rectangle 14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2943" name="Object 15"/>
          <p:cNvGraphicFramePr>
            <a:graphicFrameLocks noChangeAspect="1"/>
          </p:cNvGraphicFramePr>
          <p:nvPr/>
        </p:nvGraphicFramePr>
        <p:xfrm>
          <a:off x="6227763" y="981075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name="GraphC" r:id="rId8" imgW="3276600" imgH="3286125" progId="GraphCtrl.Document">
                  <p:embed/>
                </p:oleObj>
              </mc:Choice>
              <mc:Fallback>
                <p:oleObj name="GraphC" r:id="rId8" imgW="3276600" imgH="3286125" progId="GraphCtrl.Documen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981075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44" name="Oval 16"/>
          <p:cNvSpPr>
            <a:spLocks noChangeArrowheads="1"/>
          </p:cNvSpPr>
          <p:nvPr/>
        </p:nvSpPr>
        <p:spPr bwMode="auto">
          <a:xfrm>
            <a:off x="6300788" y="981075"/>
            <a:ext cx="576262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3</a:t>
            </a:r>
          </a:p>
        </p:txBody>
      </p:sp>
      <p:sp>
        <p:nvSpPr>
          <p:cNvPr id="252945" name="Oval 17"/>
          <p:cNvSpPr>
            <a:spLocks noChangeArrowheads="1"/>
          </p:cNvSpPr>
          <p:nvPr/>
        </p:nvSpPr>
        <p:spPr bwMode="auto">
          <a:xfrm>
            <a:off x="8532813" y="2349500"/>
            <a:ext cx="144462" cy="1222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46" name="Rectangle 18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2947" name="Object 19"/>
          <p:cNvGraphicFramePr>
            <a:graphicFrameLocks noChangeAspect="1"/>
          </p:cNvGraphicFramePr>
          <p:nvPr/>
        </p:nvGraphicFramePr>
        <p:xfrm>
          <a:off x="250825" y="3860800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7" name="GraphC" r:id="rId10" imgW="3276600" imgH="3286125" progId="GraphCtrl.Document">
                  <p:embed/>
                </p:oleObj>
              </mc:Choice>
              <mc:Fallback>
                <p:oleObj name="GraphC" r:id="rId10" imgW="3276600" imgH="3286125" progId="GraphCtrl.Documen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860800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48" name="Oval 20"/>
          <p:cNvSpPr>
            <a:spLocks noChangeArrowheads="1"/>
          </p:cNvSpPr>
          <p:nvPr/>
        </p:nvSpPr>
        <p:spPr bwMode="auto">
          <a:xfrm>
            <a:off x="250825" y="3860800"/>
            <a:ext cx="576263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4</a:t>
            </a:r>
          </a:p>
        </p:txBody>
      </p:sp>
      <p:sp>
        <p:nvSpPr>
          <p:cNvPr id="252949" name="Oval 21"/>
          <p:cNvSpPr>
            <a:spLocks noChangeArrowheads="1"/>
          </p:cNvSpPr>
          <p:nvPr/>
        </p:nvSpPr>
        <p:spPr bwMode="auto">
          <a:xfrm>
            <a:off x="395288" y="5229225"/>
            <a:ext cx="144462" cy="122238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50" name="Rectangle 22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2951" name="Object 23"/>
          <p:cNvGraphicFramePr>
            <a:graphicFrameLocks noChangeAspect="1"/>
          </p:cNvGraphicFramePr>
          <p:nvPr/>
        </p:nvGraphicFramePr>
        <p:xfrm>
          <a:off x="3276600" y="3860800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8" name="GraphC" r:id="rId12" imgW="3276600" imgH="3286125" progId="GraphCtrl.Document">
                  <p:embed/>
                </p:oleObj>
              </mc:Choice>
              <mc:Fallback>
                <p:oleObj name="GraphC" r:id="rId12" imgW="3276600" imgH="3286125" progId="GraphCtrl.Document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860800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52" name="Oval 24"/>
          <p:cNvSpPr>
            <a:spLocks noChangeArrowheads="1"/>
          </p:cNvSpPr>
          <p:nvPr/>
        </p:nvSpPr>
        <p:spPr bwMode="auto">
          <a:xfrm>
            <a:off x="3276600" y="3789363"/>
            <a:ext cx="576263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5</a:t>
            </a:r>
          </a:p>
        </p:txBody>
      </p:sp>
      <p:sp>
        <p:nvSpPr>
          <p:cNvPr id="252954" name="Oval 26"/>
          <p:cNvSpPr>
            <a:spLocks noChangeArrowheads="1"/>
          </p:cNvSpPr>
          <p:nvPr/>
        </p:nvSpPr>
        <p:spPr bwMode="auto">
          <a:xfrm>
            <a:off x="4499992" y="6309320"/>
            <a:ext cx="144463" cy="1222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55" name="Oval 27"/>
          <p:cNvSpPr>
            <a:spLocks noChangeArrowheads="1"/>
          </p:cNvSpPr>
          <p:nvPr/>
        </p:nvSpPr>
        <p:spPr bwMode="auto">
          <a:xfrm>
            <a:off x="4499992" y="4149080"/>
            <a:ext cx="144462" cy="1222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56" name="Rectangle 28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2957" name="Object 29"/>
          <p:cNvGraphicFramePr>
            <a:graphicFrameLocks noChangeAspect="1"/>
          </p:cNvGraphicFramePr>
          <p:nvPr/>
        </p:nvGraphicFramePr>
        <p:xfrm>
          <a:off x="6227763" y="3860800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9" name="GraphC" r:id="rId14" imgW="3276600" imgH="3286125" progId="GraphCtrl.Document">
                  <p:embed/>
                </p:oleObj>
              </mc:Choice>
              <mc:Fallback>
                <p:oleObj name="GraphC" r:id="rId14" imgW="3276600" imgH="3286125" progId="GraphCtrl.Document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3860800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58" name="Oval 30"/>
          <p:cNvSpPr>
            <a:spLocks noChangeArrowheads="1"/>
          </p:cNvSpPr>
          <p:nvPr/>
        </p:nvSpPr>
        <p:spPr bwMode="auto">
          <a:xfrm>
            <a:off x="8172450" y="4437063"/>
            <a:ext cx="144463" cy="1222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59" name="Oval 31"/>
          <p:cNvSpPr>
            <a:spLocks noChangeArrowheads="1"/>
          </p:cNvSpPr>
          <p:nvPr/>
        </p:nvSpPr>
        <p:spPr bwMode="auto">
          <a:xfrm>
            <a:off x="6732588" y="6092825"/>
            <a:ext cx="144462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2960" name="Freeform 32"/>
          <p:cNvSpPr>
            <a:spLocks/>
          </p:cNvSpPr>
          <p:nvPr/>
        </p:nvSpPr>
        <p:spPr bwMode="auto">
          <a:xfrm>
            <a:off x="6792913" y="4151313"/>
            <a:ext cx="1814512" cy="1987550"/>
          </a:xfrm>
          <a:custGeom>
            <a:avLst/>
            <a:gdLst/>
            <a:ahLst/>
            <a:cxnLst>
              <a:cxn ang="0">
                <a:pos x="0" y="1252"/>
              </a:cxn>
              <a:cxn ang="0">
                <a:pos x="1143" y="0"/>
              </a:cxn>
            </a:cxnLst>
            <a:rect l="0" t="0" r="r" b="b"/>
            <a:pathLst>
              <a:path w="1143" h="1252">
                <a:moveTo>
                  <a:pt x="0" y="1252"/>
                </a:moveTo>
                <a:lnTo>
                  <a:pt x="1143" y="0"/>
                </a:lnTo>
              </a:path>
            </a:pathLst>
          </a:custGeom>
          <a:noFill/>
          <a:ln w="6350" cap="flat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2961" name="Oval 33"/>
          <p:cNvSpPr>
            <a:spLocks noChangeArrowheads="1"/>
          </p:cNvSpPr>
          <p:nvPr/>
        </p:nvSpPr>
        <p:spPr bwMode="auto">
          <a:xfrm>
            <a:off x="6227763" y="3860800"/>
            <a:ext cx="576262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6</a:t>
            </a:r>
          </a:p>
        </p:txBody>
      </p:sp>
      <p:sp>
        <p:nvSpPr>
          <p:cNvPr id="252962" name="Freeform 34"/>
          <p:cNvSpPr>
            <a:spLocks/>
          </p:cNvSpPr>
          <p:nvPr/>
        </p:nvSpPr>
        <p:spPr bwMode="auto">
          <a:xfrm>
            <a:off x="5661025" y="1058863"/>
            <a:ext cx="1588" cy="2555875"/>
          </a:xfrm>
          <a:custGeom>
            <a:avLst/>
            <a:gdLst/>
            <a:ahLst/>
            <a:cxnLst>
              <a:cxn ang="0">
                <a:pos x="0" y="1610"/>
              </a:cxn>
              <a:cxn ang="0">
                <a:pos x="0" y="0"/>
              </a:cxn>
            </a:cxnLst>
            <a:rect l="0" t="0" r="r" b="b"/>
            <a:pathLst>
              <a:path w="1" h="1610">
                <a:moveTo>
                  <a:pt x="0" y="1610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2963" name="Freeform 35"/>
          <p:cNvSpPr>
            <a:spLocks/>
          </p:cNvSpPr>
          <p:nvPr/>
        </p:nvSpPr>
        <p:spPr bwMode="auto">
          <a:xfrm>
            <a:off x="8621713" y="1074738"/>
            <a:ext cx="1587" cy="2611437"/>
          </a:xfrm>
          <a:custGeom>
            <a:avLst/>
            <a:gdLst/>
            <a:ahLst/>
            <a:cxnLst>
              <a:cxn ang="0">
                <a:pos x="0" y="1645"/>
              </a:cxn>
              <a:cxn ang="0">
                <a:pos x="0" y="0"/>
              </a:cxn>
            </a:cxnLst>
            <a:rect l="0" t="0" r="r" b="b"/>
            <a:pathLst>
              <a:path w="1" h="1645">
                <a:moveTo>
                  <a:pt x="0" y="1645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2964" name="Freeform 36"/>
          <p:cNvSpPr>
            <a:spLocks/>
          </p:cNvSpPr>
          <p:nvPr/>
        </p:nvSpPr>
        <p:spPr bwMode="auto">
          <a:xfrm>
            <a:off x="2627313" y="3962400"/>
            <a:ext cx="14287" cy="2655888"/>
          </a:xfrm>
          <a:custGeom>
            <a:avLst/>
            <a:gdLst/>
            <a:ahLst/>
            <a:cxnLst>
              <a:cxn ang="0">
                <a:pos x="0" y="1673"/>
              </a:cxn>
              <a:cxn ang="0">
                <a:pos x="9" y="0"/>
              </a:cxn>
            </a:cxnLst>
            <a:rect l="0" t="0" r="r" b="b"/>
            <a:pathLst>
              <a:path w="9" h="1673">
                <a:moveTo>
                  <a:pt x="0" y="1673"/>
                </a:moveTo>
                <a:lnTo>
                  <a:pt x="9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2966" name="Freeform 38"/>
          <p:cNvSpPr>
            <a:spLocks/>
          </p:cNvSpPr>
          <p:nvPr/>
        </p:nvSpPr>
        <p:spPr bwMode="auto">
          <a:xfrm>
            <a:off x="8607425" y="3919538"/>
            <a:ext cx="14288" cy="2568575"/>
          </a:xfrm>
          <a:custGeom>
            <a:avLst/>
            <a:gdLst/>
            <a:ahLst/>
            <a:cxnLst>
              <a:cxn ang="0">
                <a:pos x="9" y="1618"/>
              </a:cxn>
              <a:cxn ang="0">
                <a:pos x="0" y="0"/>
              </a:cxn>
            </a:cxnLst>
            <a:rect l="0" t="0" r="r" b="b"/>
            <a:pathLst>
              <a:path w="9" h="1618">
                <a:moveTo>
                  <a:pt x="9" y="1618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2968" name="Freeform 40"/>
          <p:cNvSpPr>
            <a:spLocks/>
          </p:cNvSpPr>
          <p:nvPr/>
        </p:nvSpPr>
        <p:spPr bwMode="auto">
          <a:xfrm>
            <a:off x="3686175" y="1727200"/>
            <a:ext cx="1974850" cy="1668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44" y="1051"/>
              </a:cxn>
            </a:cxnLst>
            <a:rect l="0" t="0" r="r" b="b"/>
            <a:pathLst>
              <a:path w="1244" h="1051">
                <a:moveTo>
                  <a:pt x="0" y="0"/>
                </a:moveTo>
                <a:lnTo>
                  <a:pt x="1244" y="1051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40" name="Прямая соединительная линия 39"/>
          <p:cNvCxnSpPr>
            <a:stCxn id="252941" idx="2"/>
            <a:endCxn id="252940" idx="4"/>
          </p:cNvCxnSpPr>
          <p:nvPr/>
        </p:nvCxnSpPr>
        <p:spPr>
          <a:xfrm flipH="1" flipV="1">
            <a:off x="899319" y="1606550"/>
            <a:ext cx="1296417" cy="11361"/>
          </a:xfrm>
          <a:prstGeom prst="line">
            <a:avLst/>
          </a:prstGeom>
          <a:ln w="28575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52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35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85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350"/>
                            </p:stCondLst>
                            <p:childTnLst>
                              <p:par>
                                <p:cTn id="31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5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35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52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850"/>
                            </p:stCondLst>
                            <p:childTnLst>
                              <p:par>
                                <p:cTn id="4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350"/>
                            </p:stCondLst>
                            <p:childTnLst>
                              <p:par>
                                <p:cTn id="5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500"/>
                                        <p:tgtEl>
                                          <p:spTgt spid="252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850"/>
                            </p:stCondLst>
                            <p:childTnLst>
                              <p:par>
                                <p:cTn id="6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2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2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52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52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35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850"/>
                            </p:stCondLst>
                            <p:childTnLst>
                              <p:par>
                                <p:cTn id="7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52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52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350"/>
                            </p:stCondLst>
                            <p:childTnLst>
                              <p:par>
                                <p:cTn id="7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2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2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52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52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85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52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350"/>
                            </p:stCondLst>
                            <p:childTnLst>
                              <p:par>
                                <p:cTn id="9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52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52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7850"/>
                            </p:stCondLst>
                            <p:childTnLst>
                              <p:par>
                                <p:cTn id="9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52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52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52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52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8350"/>
                            </p:stCondLst>
                            <p:childTnLst>
                              <p:par>
                                <p:cTn id="10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52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52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8850"/>
                            </p:stCondLst>
                            <p:childTnLst>
                              <p:par>
                                <p:cTn id="1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52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52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52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52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9350"/>
                            </p:stCondLst>
                            <p:childTnLst>
                              <p:par>
                                <p:cTn id="1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252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9850"/>
                            </p:stCondLst>
                            <p:childTnLst>
                              <p:par>
                                <p:cTn id="1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529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529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529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529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350"/>
                            </p:stCondLst>
                            <p:childTnLst>
                              <p:par>
                                <p:cTn id="13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9" dur="500"/>
                                        <p:tgtEl>
                                          <p:spTgt spid="252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252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252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2529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252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/>
                                        <p:tgtEl>
                                          <p:spTgt spid="252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0" dur="1000"/>
                                        <p:tgtEl>
                                          <p:spTgt spid="2529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2529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1000"/>
                                        <p:tgtEl>
                                          <p:spTgt spid="252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/>
                                        <p:tgtEl>
                                          <p:spTgt spid="252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1000"/>
                                        <p:tgtEl>
                                          <p:spTgt spid="2529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2529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1000"/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/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0" dur="1000"/>
                                        <p:tgtEl>
                                          <p:spTgt spid="2529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1000"/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/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5" dur="1000"/>
                                        <p:tgtEl>
                                          <p:spTgt spid="2529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8" dur="1000"/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/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0" dur="1000"/>
                                        <p:tgtEl>
                                          <p:spTgt spid="2529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3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0" grpId="0"/>
      <p:bldP spid="252934" grpId="0" animBg="1"/>
      <p:bldP spid="252934" grpId="1" animBg="1"/>
      <p:bldP spid="252937" grpId="0" animBg="1"/>
      <p:bldP spid="252938" grpId="0" animBg="1"/>
      <p:bldP spid="252939" grpId="0" animBg="1"/>
      <p:bldP spid="252940" grpId="0" animBg="1"/>
      <p:bldP spid="252940" grpId="1" animBg="1"/>
      <p:bldP spid="252941" grpId="0" animBg="1"/>
      <p:bldP spid="252941" grpId="1" animBg="1"/>
      <p:bldP spid="252944" grpId="0" animBg="1"/>
      <p:bldP spid="252945" grpId="0" animBg="1"/>
      <p:bldP spid="252948" grpId="0" animBg="1"/>
      <p:bldP spid="252949" grpId="0" animBg="1"/>
      <p:bldP spid="252952" grpId="0" animBg="1"/>
      <p:bldP spid="252952" grpId="1" animBg="1"/>
      <p:bldP spid="252954" grpId="0" animBg="1"/>
      <p:bldP spid="252954" grpId="1" animBg="1"/>
      <p:bldP spid="252955" grpId="0" animBg="1"/>
      <p:bldP spid="252955" grpId="1" animBg="1"/>
      <p:bldP spid="252958" grpId="0" animBg="1"/>
      <p:bldP spid="252959" grpId="0" animBg="1"/>
      <p:bldP spid="252960" grpId="0" animBg="1"/>
      <p:bldP spid="252961" grpId="0" animBg="1"/>
      <p:bldP spid="252962" grpId="0" animBg="1"/>
      <p:bldP spid="252963" grpId="0" animBg="1"/>
      <p:bldP spid="252964" grpId="0" animBg="1"/>
      <p:bldP spid="252966" grpId="0" animBg="1"/>
      <p:bldP spid="25296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2" descr="https://avatars.mds.yandex.net/get-pdb/992060/ae2d5abd-e1fe-43b6-afa8-29328ea0fb05/s1200?webp=false"/>
          <p:cNvPicPr>
            <a:picLocks noChangeAspect="1" noChangeArrowheads="1"/>
          </p:cNvPicPr>
          <p:nvPr/>
        </p:nvPicPr>
        <p:blipFill>
          <a:blip r:embed="rId3" cstate="print"/>
          <a:srcRect r="1900"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29600" cy="850900"/>
          </a:xfrm>
        </p:spPr>
        <p:txBody>
          <a:bodyPr/>
          <a:lstStyle/>
          <a:p>
            <a:r>
              <a:rPr lang="ru-RU" sz="3200" b="1" i="1" dirty="0" smtClean="0">
                <a:solidFill>
                  <a:schemeClr val="accent2"/>
                </a:solidFill>
                <a:latin typeface="Georgia" pitchFamily="18" charset="0"/>
              </a:rPr>
              <a:t>Какие  </a:t>
            </a:r>
            <a:r>
              <a:rPr lang="ru-RU" sz="3200" b="1" i="1" dirty="0">
                <a:solidFill>
                  <a:schemeClr val="accent2"/>
                </a:solidFill>
                <a:latin typeface="Georgia" pitchFamily="18" charset="0"/>
              </a:rPr>
              <a:t>из  </a:t>
            </a:r>
            <a:r>
              <a:rPr lang="ru-RU" sz="3200" b="1" i="1" dirty="0" smtClean="0">
                <a:solidFill>
                  <a:schemeClr val="accent2"/>
                </a:solidFill>
                <a:latin typeface="Georgia" pitchFamily="18" charset="0"/>
              </a:rPr>
              <a:t>схем  лишние?</a:t>
            </a:r>
            <a:endParaRPr lang="ru-RU" sz="3200" b="1" i="1" dirty="0">
              <a:solidFill>
                <a:schemeClr val="accent2"/>
              </a:solidFill>
              <a:latin typeface="Georgia" pitchFamily="18" charset="0"/>
            </a:endParaRPr>
          </a:p>
        </p:txBody>
      </p:sp>
      <p:sp>
        <p:nvSpPr>
          <p:cNvPr id="250889" name="Rectangle 9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0888" name="Object 8"/>
          <p:cNvGraphicFramePr>
            <a:graphicFrameLocks noChangeAspect="1"/>
          </p:cNvGraphicFramePr>
          <p:nvPr/>
        </p:nvGraphicFramePr>
        <p:xfrm>
          <a:off x="250825" y="981075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" name="GraphC" r:id="rId4" imgW="3276600" imgH="3286125" progId="GraphCtrl.Document">
                  <p:embed/>
                </p:oleObj>
              </mc:Choice>
              <mc:Fallback>
                <p:oleObj name="GraphC" r:id="rId4" imgW="3276600" imgH="3286125" progId="GraphCtrl.Document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981075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0892" name="Oval 12"/>
          <p:cNvSpPr>
            <a:spLocks noChangeArrowheads="1"/>
          </p:cNvSpPr>
          <p:nvPr/>
        </p:nvSpPr>
        <p:spPr bwMode="auto">
          <a:xfrm>
            <a:off x="2411413" y="1052513"/>
            <a:ext cx="576262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1</a:t>
            </a:r>
          </a:p>
        </p:txBody>
      </p:sp>
      <p:sp>
        <p:nvSpPr>
          <p:cNvPr id="250898" name="Rectangle 18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0897" name="Object 17"/>
          <p:cNvGraphicFramePr>
            <a:graphicFrameLocks noChangeAspect="1"/>
          </p:cNvGraphicFramePr>
          <p:nvPr/>
        </p:nvGraphicFramePr>
        <p:xfrm>
          <a:off x="3276600" y="981075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7" name="GraphC" r:id="rId6" imgW="3276600" imgH="3286125" progId="GraphCtrl.Document">
                  <p:embed/>
                </p:oleObj>
              </mc:Choice>
              <mc:Fallback>
                <p:oleObj name="GraphC" r:id="rId6" imgW="3276600" imgH="3286125" progId="GraphCtrl.Documen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981075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0899" name="Oval 19"/>
          <p:cNvSpPr>
            <a:spLocks noChangeArrowheads="1"/>
          </p:cNvSpPr>
          <p:nvPr/>
        </p:nvSpPr>
        <p:spPr bwMode="auto">
          <a:xfrm>
            <a:off x="5508625" y="1052513"/>
            <a:ext cx="576263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2</a:t>
            </a:r>
          </a:p>
        </p:txBody>
      </p:sp>
      <p:sp>
        <p:nvSpPr>
          <p:cNvPr id="250900" name="Oval 20"/>
          <p:cNvSpPr>
            <a:spLocks noChangeArrowheads="1"/>
          </p:cNvSpPr>
          <p:nvPr/>
        </p:nvSpPr>
        <p:spPr bwMode="auto">
          <a:xfrm>
            <a:off x="5580112" y="2348880"/>
            <a:ext cx="144462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0901" name="Oval 21"/>
          <p:cNvSpPr>
            <a:spLocks noChangeArrowheads="1"/>
          </p:cNvSpPr>
          <p:nvPr/>
        </p:nvSpPr>
        <p:spPr bwMode="auto">
          <a:xfrm>
            <a:off x="3419872" y="2348880"/>
            <a:ext cx="144462" cy="1222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0902" name="Oval 22"/>
          <p:cNvSpPr>
            <a:spLocks noChangeArrowheads="1"/>
          </p:cNvSpPr>
          <p:nvPr/>
        </p:nvSpPr>
        <p:spPr bwMode="auto">
          <a:xfrm>
            <a:off x="2195736" y="1556792"/>
            <a:ext cx="144463" cy="122237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0903" name="Oval 23"/>
          <p:cNvSpPr>
            <a:spLocks noChangeArrowheads="1"/>
          </p:cNvSpPr>
          <p:nvPr/>
        </p:nvSpPr>
        <p:spPr bwMode="auto">
          <a:xfrm>
            <a:off x="755576" y="1556792"/>
            <a:ext cx="144463" cy="122237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0905" name="Rectangle 25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0904" name="Object 24"/>
          <p:cNvGraphicFramePr>
            <a:graphicFrameLocks noChangeAspect="1"/>
          </p:cNvGraphicFramePr>
          <p:nvPr/>
        </p:nvGraphicFramePr>
        <p:xfrm>
          <a:off x="6227763" y="981075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8" name="GraphC" r:id="rId8" imgW="3276600" imgH="3286125" progId="GraphCtrl.Document">
                  <p:embed/>
                </p:oleObj>
              </mc:Choice>
              <mc:Fallback>
                <p:oleObj name="GraphC" r:id="rId8" imgW="3276600" imgH="3286125" progId="GraphCtrl.Document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981075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0906" name="Oval 26"/>
          <p:cNvSpPr>
            <a:spLocks noChangeArrowheads="1"/>
          </p:cNvSpPr>
          <p:nvPr/>
        </p:nvSpPr>
        <p:spPr bwMode="auto">
          <a:xfrm>
            <a:off x="8388350" y="1052513"/>
            <a:ext cx="576263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 dirty="0"/>
              <a:t>3</a:t>
            </a:r>
          </a:p>
        </p:txBody>
      </p:sp>
      <p:sp>
        <p:nvSpPr>
          <p:cNvPr id="250907" name="Oval 27"/>
          <p:cNvSpPr>
            <a:spLocks noChangeArrowheads="1"/>
          </p:cNvSpPr>
          <p:nvPr/>
        </p:nvSpPr>
        <p:spPr bwMode="auto">
          <a:xfrm>
            <a:off x="7452320" y="3429000"/>
            <a:ext cx="144463" cy="1222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0909" name="Rectangle 29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0908" name="Object 28"/>
          <p:cNvGraphicFramePr>
            <a:graphicFrameLocks noChangeAspect="1"/>
          </p:cNvGraphicFramePr>
          <p:nvPr/>
        </p:nvGraphicFramePr>
        <p:xfrm>
          <a:off x="250825" y="3860800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9" name="GraphC" r:id="rId10" imgW="3276600" imgH="3286125" progId="GraphCtrl.Document">
                  <p:embed/>
                </p:oleObj>
              </mc:Choice>
              <mc:Fallback>
                <p:oleObj name="GraphC" r:id="rId10" imgW="3276600" imgH="3286125" progId="GraphCtrl.Document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860800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0910" name="Oval 30"/>
          <p:cNvSpPr>
            <a:spLocks noChangeArrowheads="1"/>
          </p:cNvSpPr>
          <p:nvPr/>
        </p:nvSpPr>
        <p:spPr bwMode="auto">
          <a:xfrm>
            <a:off x="2411413" y="3933825"/>
            <a:ext cx="576262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4</a:t>
            </a:r>
          </a:p>
        </p:txBody>
      </p:sp>
      <p:sp>
        <p:nvSpPr>
          <p:cNvPr id="250911" name="Oval 31"/>
          <p:cNvSpPr>
            <a:spLocks noChangeArrowheads="1"/>
          </p:cNvSpPr>
          <p:nvPr/>
        </p:nvSpPr>
        <p:spPr bwMode="auto">
          <a:xfrm>
            <a:off x="2555875" y="5229225"/>
            <a:ext cx="144463" cy="122238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0913" name="Rectangle 33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0912" name="Object 32"/>
          <p:cNvGraphicFramePr>
            <a:graphicFrameLocks noChangeAspect="1"/>
          </p:cNvGraphicFramePr>
          <p:nvPr/>
        </p:nvGraphicFramePr>
        <p:xfrm>
          <a:off x="3275856" y="3861048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0" name="GraphC" r:id="rId12" imgW="3276600" imgH="3286125" progId="GraphCtrl.Document">
                  <p:embed/>
                </p:oleObj>
              </mc:Choice>
              <mc:Fallback>
                <p:oleObj name="GraphC" r:id="rId12" imgW="3276600" imgH="3286125" progId="GraphCtrl.Document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861048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0914" name="Oval 34"/>
          <p:cNvSpPr>
            <a:spLocks noChangeArrowheads="1"/>
          </p:cNvSpPr>
          <p:nvPr/>
        </p:nvSpPr>
        <p:spPr bwMode="auto">
          <a:xfrm>
            <a:off x="5435600" y="3933825"/>
            <a:ext cx="576263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5</a:t>
            </a:r>
          </a:p>
        </p:txBody>
      </p:sp>
      <p:sp>
        <p:nvSpPr>
          <p:cNvPr id="250915" name="Freeform 35"/>
          <p:cNvSpPr>
            <a:spLocks/>
          </p:cNvSpPr>
          <p:nvPr/>
        </p:nvSpPr>
        <p:spPr bwMode="auto">
          <a:xfrm flipH="1">
            <a:off x="5076052" y="4365104"/>
            <a:ext cx="45719" cy="1872208"/>
          </a:xfrm>
          <a:custGeom>
            <a:avLst/>
            <a:gdLst/>
            <a:ahLst/>
            <a:cxnLst>
              <a:cxn ang="0">
                <a:pos x="1194" y="0"/>
              </a:cxn>
              <a:cxn ang="0">
                <a:pos x="0" y="8"/>
              </a:cxn>
            </a:cxnLst>
            <a:rect l="0" t="0" r="r" b="b"/>
            <a:pathLst>
              <a:path w="1194" h="8">
                <a:moveTo>
                  <a:pt x="1194" y="0"/>
                </a:moveTo>
                <a:lnTo>
                  <a:pt x="0" y="8"/>
                </a:lnTo>
              </a:path>
            </a:pathLst>
          </a:custGeom>
          <a:noFill/>
          <a:ln w="28575" cap="flat">
            <a:solidFill>
              <a:srgbClr val="0099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0916" name="Oval 36"/>
          <p:cNvSpPr>
            <a:spLocks noChangeArrowheads="1"/>
          </p:cNvSpPr>
          <p:nvPr/>
        </p:nvSpPr>
        <p:spPr bwMode="auto">
          <a:xfrm>
            <a:off x="5004048" y="6165304"/>
            <a:ext cx="144462" cy="1222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0917" name="Oval 37"/>
          <p:cNvSpPr>
            <a:spLocks noChangeArrowheads="1"/>
          </p:cNvSpPr>
          <p:nvPr/>
        </p:nvSpPr>
        <p:spPr bwMode="auto">
          <a:xfrm>
            <a:off x="5004048" y="4293096"/>
            <a:ext cx="144463" cy="1222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0919" name="Rectangle 39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0918" name="Object 38"/>
          <p:cNvGraphicFramePr>
            <a:graphicFrameLocks noChangeAspect="1"/>
          </p:cNvGraphicFramePr>
          <p:nvPr/>
        </p:nvGraphicFramePr>
        <p:xfrm>
          <a:off x="6227763" y="3860800"/>
          <a:ext cx="27336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1" name="GraphC" r:id="rId14" imgW="3276600" imgH="3286125" progId="GraphCtrl.Document">
                  <p:embed/>
                </p:oleObj>
              </mc:Choice>
              <mc:Fallback>
                <p:oleObj name="GraphC" r:id="rId14" imgW="3276600" imgH="3286125" progId="GraphCtrl.Document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3860800"/>
                        <a:ext cx="27336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0920" name="Oval 40"/>
          <p:cNvSpPr>
            <a:spLocks noChangeArrowheads="1"/>
          </p:cNvSpPr>
          <p:nvPr/>
        </p:nvSpPr>
        <p:spPr bwMode="auto">
          <a:xfrm>
            <a:off x="8172400" y="6093296"/>
            <a:ext cx="144463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0921" name="Oval 41"/>
          <p:cNvSpPr>
            <a:spLocks noChangeArrowheads="1"/>
          </p:cNvSpPr>
          <p:nvPr/>
        </p:nvSpPr>
        <p:spPr bwMode="auto">
          <a:xfrm>
            <a:off x="6732240" y="6093296"/>
            <a:ext cx="144463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0923" name="Oval 43"/>
          <p:cNvSpPr>
            <a:spLocks noChangeArrowheads="1"/>
          </p:cNvSpPr>
          <p:nvPr/>
        </p:nvSpPr>
        <p:spPr bwMode="auto">
          <a:xfrm>
            <a:off x="8388350" y="3933825"/>
            <a:ext cx="576263" cy="5556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6</a:t>
            </a: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 flipV="1">
            <a:off x="899592" y="1628800"/>
            <a:ext cx="1368499" cy="546"/>
          </a:xfrm>
          <a:prstGeom prst="line">
            <a:avLst/>
          </a:prstGeom>
          <a:ln w="28575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 flipV="1">
            <a:off x="6804248" y="6165304"/>
            <a:ext cx="1368499" cy="546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27"/>
          <p:cNvSpPr>
            <a:spLocks noChangeArrowheads="1"/>
          </p:cNvSpPr>
          <p:nvPr/>
        </p:nvSpPr>
        <p:spPr bwMode="auto">
          <a:xfrm>
            <a:off x="7452320" y="1268760"/>
            <a:ext cx="144463" cy="1222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0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0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0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0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50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35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0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0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85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0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0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0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0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350"/>
                            </p:stCondLst>
                            <p:childTnLst>
                              <p:par>
                                <p:cTn id="31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5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0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0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50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0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350"/>
                            </p:stCondLst>
                            <p:childTnLst>
                              <p:par>
                                <p:cTn id="4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0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0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0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0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850"/>
                            </p:stCondLst>
                            <p:childTnLst>
                              <p:par>
                                <p:cTn id="5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50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0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50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50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350"/>
                            </p:stCondLst>
                            <p:childTnLst>
                              <p:par>
                                <p:cTn id="6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0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50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850"/>
                            </p:stCondLst>
                            <p:childTnLst>
                              <p:par>
                                <p:cTn id="7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50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50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50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0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350"/>
                            </p:stCondLst>
                            <p:childTnLst>
                              <p:par>
                                <p:cTn id="8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0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50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850"/>
                            </p:stCondLst>
                            <p:childTnLst>
                              <p:par>
                                <p:cTn id="8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50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50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50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50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6350"/>
                            </p:stCondLst>
                            <p:childTnLst>
                              <p:par>
                                <p:cTn id="9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50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50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50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50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6850"/>
                            </p:stCondLst>
                            <p:childTnLst>
                              <p:par>
                                <p:cTn id="10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500"/>
                                        <p:tgtEl>
                                          <p:spTgt spid="250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7350"/>
                            </p:stCondLst>
                            <p:childTnLst>
                              <p:par>
                                <p:cTn id="10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50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50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50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50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7850"/>
                            </p:stCondLst>
                            <p:childTnLst>
                              <p:par>
                                <p:cTn id="1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50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50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50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50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8350"/>
                            </p:stCondLst>
                            <p:childTnLst>
                              <p:par>
                                <p:cTn id="1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1" dur="1000"/>
                                        <p:tgtEl>
                                          <p:spTgt spid="250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250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2509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250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250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8" dur="1000"/>
                                        <p:tgtEl>
                                          <p:spTgt spid="250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250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/>
                                        <p:tgtEl>
                                          <p:spTgt spid="250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" dur="1000"/>
                                        <p:tgtEl>
                                          <p:spTgt spid="2509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0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6" dur="1000"/>
                                        <p:tgtEl>
                                          <p:spTgt spid="250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250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8" dur="1000"/>
                                        <p:tgtEl>
                                          <p:spTgt spid="2509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250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/>
                                        <p:tgtEl>
                                          <p:spTgt spid="250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2509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0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250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/>
                                        <p:tgtEl>
                                          <p:spTgt spid="250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8" dur="1000"/>
                                        <p:tgtEl>
                                          <p:spTgt spid="250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1000"/>
                                        <p:tgtEl>
                                          <p:spTgt spid="250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/>
                                        <p:tgtEl>
                                          <p:spTgt spid="250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1000"/>
                                        <p:tgtEl>
                                          <p:spTgt spid="250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" dur="1000"/>
                                        <p:tgtEl>
                                          <p:spTgt spid="250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/>
                                        <p:tgtEl>
                                          <p:spTgt spid="250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3" dur="1000"/>
                                        <p:tgtEl>
                                          <p:spTgt spid="2509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2" grpId="0"/>
      <p:bldP spid="250892" grpId="0" animBg="1"/>
      <p:bldP spid="250899" grpId="0" animBg="1"/>
      <p:bldP spid="250900" grpId="0" animBg="1"/>
      <p:bldP spid="250901" grpId="0" animBg="1"/>
      <p:bldP spid="250902" grpId="0" animBg="1"/>
      <p:bldP spid="250903" grpId="0" animBg="1"/>
      <p:bldP spid="250906" grpId="0" animBg="1"/>
      <p:bldP spid="250906" grpId="1" animBg="1"/>
      <p:bldP spid="250907" grpId="0" animBg="1"/>
      <p:bldP spid="250907" grpId="1" animBg="1"/>
      <p:bldP spid="250910" grpId="0" animBg="1"/>
      <p:bldP spid="250911" grpId="0" animBg="1"/>
      <p:bldP spid="250914" grpId="0" animBg="1"/>
      <p:bldP spid="250914" grpId="1" animBg="1"/>
      <p:bldP spid="250915" grpId="0" animBg="1"/>
      <p:bldP spid="250915" grpId="1" animBg="1"/>
      <p:bldP spid="250916" grpId="0" animBg="1"/>
      <p:bldP spid="250916" grpId="1" animBg="1"/>
      <p:bldP spid="250917" grpId="0" animBg="1"/>
      <p:bldP spid="250917" grpId="1" animBg="1"/>
      <p:bldP spid="250920" grpId="0" animBg="1"/>
      <p:bldP spid="250921" grpId="0" animBg="1"/>
      <p:bldP spid="250923" grpId="0" animBg="1"/>
      <p:bldP spid="38" grpId="0" animBg="1"/>
      <p:bldP spid="3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avatars.mds.yandex.net/get-pdb/992060/ae2d5abd-e1fe-43b6-afa8-29328ea0fb05/s1200?webp=false"/>
          <p:cNvPicPr>
            <a:picLocks noChangeAspect="1" noChangeArrowheads="1"/>
          </p:cNvPicPr>
          <p:nvPr/>
        </p:nvPicPr>
        <p:blipFill>
          <a:blip r:embed="rId3" cstate="print"/>
          <a:srcRect r="766"/>
          <a:stretch>
            <a:fillRect/>
          </a:stretch>
        </p:blipFill>
        <p:spPr bwMode="auto">
          <a:xfrm rot="10800000">
            <a:off x="-180528" y="0"/>
            <a:ext cx="9324528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259632" y="908720"/>
            <a:ext cx="484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1)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763688" y="908720"/>
          <a:ext cx="4936244" cy="533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Формула" r:id="rId4" imgW="1879560" imgH="203040" progId="Equation.3">
                  <p:embed/>
                </p:oleObj>
              </mc:Choice>
              <mc:Fallback>
                <p:oleObj name="Формула" r:id="rId4" imgW="187956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908720"/>
                        <a:ext cx="4936244" cy="5336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835696" y="1484784"/>
          <a:ext cx="37036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Формула" r:id="rId6" imgW="1409400" imgH="203040" progId="Equation.3">
                  <p:embed/>
                </p:oleObj>
              </mc:Choice>
              <mc:Fallback>
                <p:oleObj name="Формула" r:id="rId6" imgW="140940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1484784"/>
                        <a:ext cx="3703638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59632" y="1484784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59632" y="2060848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59632" y="2636912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59632" y="4005064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59632" y="4653136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59632" y="3140968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835696" y="2060848"/>
          <a:ext cx="3136900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Формула" r:id="rId8" imgW="1193760" imgH="215640" progId="Equation.3">
                  <p:embed/>
                </p:oleObj>
              </mc:Choice>
              <mc:Fallback>
                <p:oleObj name="Формула" r:id="rId8" imgW="119376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060848"/>
                        <a:ext cx="3136900" cy="566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763688" y="2636912"/>
          <a:ext cx="453548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Формула" r:id="rId10" imgW="1726920" imgH="177480" progId="Equation.3">
                  <p:embed/>
                </p:oleObj>
              </mc:Choice>
              <mc:Fallback>
                <p:oleObj name="Формула" r:id="rId10" imgW="172692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636912"/>
                        <a:ext cx="4535487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835696" y="3068960"/>
          <a:ext cx="4557737" cy="1068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Формула" r:id="rId12" imgW="1841400" imgH="431640" progId="Equation.3">
                  <p:embed/>
                </p:oleObj>
              </mc:Choice>
              <mc:Fallback>
                <p:oleObj name="Формула" r:id="rId12" imgW="1841400" imgH="431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068960"/>
                        <a:ext cx="4557737" cy="10680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835696" y="4077072"/>
          <a:ext cx="53022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Формула" r:id="rId14" imgW="2019240" imgH="177480" progId="Equation.3">
                  <p:embed/>
                </p:oleObj>
              </mc:Choice>
              <mc:Fallback>
                <p:oleObj name="Формула" r:id="rId14" imgW="201924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077072"/>
                        <a:ext cx="5302250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763688" y="5229200"/>
          <a:ext cx="48371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Формула" r:id="rId16" imgW="1841400" imgH="203040" progId="Equation.3">
                  <p:embed/>
                </p:oleObj>
              </mc:Choice>
              <mc:Fallback>
                <p:oleObj name="Формула" r:id="rId16" imgW="184140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5229200"/>
                        <a:ext cx="4837112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1835696" y="5805264"/>
          <a:ext cx="59055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Формула" r:id="rId18" imgW="2247840" imgH="228600" progId="Equation.3">
                  <p:embed/>
                </p:oleObj>
              </mc:Choice>
              <mc:Fallback>
                <p:oleObj name="Формула" r:id="rId18" imgW="2247840" imgH="228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5805264"/>
                        <a:ext cx="590550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259632" y="5229200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99592" y="332656"/>
            <a:ext cx="78375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Назовите метод  решения уравнения</a:t>
            </a:r>
            <a:endParaRPr lang="ru-RU" sz="36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1907704" y="4653136"/>
          <a:ext cx="32369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Формула" r:id="rId20" imgW="1231560" imgH="203040" progId="Equation.3">
                  <p:embed/>
                </p:oleObj>
              </mc:Choice>
              <mc:Fallback>
                <p:oleObj name="Формула" r:id="rId20" imgW="123156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653136"/>
                        <a:ext cx="32369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259632" y="5805264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avatars.mds.yandex.net/get-pdb/992060/ae2d5abd-e1fe-43b6-afa8-29328ea0fb05/s1200?webp=false"/>
          <p:cNvPicPr>
            <a:picLocks noChangeAspect="1" noChangeArrowheads="1"/>
          </p:cNvPicPr>
          <p:nvPr/>
        </p:nvPicPr>
        <p:blipFill>
          <a:blip r:embed="rId2" cstate="print"/>
          <a:srcRect r="1963"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971600" y="0"/>
            <a:ext cx="78833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Методы решения </a:t>
            </a:r>
          </a:p>
          <a:p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тригонометрических уравнений</a:t>
            </a:r>
            <a:endParaRPr lang="ru-RU" sz="36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40" y="1340768"/>
            <a:ext cx="58161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1)  Разложение на множители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2060848"/>
            <a:ext cx="57676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2)  Введение новой переменной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hlinkClick r:id="rId5" action="ppaction://hlinksldjump"/>
          </p:cNvPr>
          <p:cNvSpPr txBox="1"/>
          <p:nvPr/>
        </p:nvSpPr>
        <p:spPr>
          <a:xfrm>
            <a:off x="1187624" y="2708920"/>
            <a:ext cx="77060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3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)  Введение дополнительного аргумента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hlinkClick r:id="rId5" action="ppaction://hlinksldjump"/>
          </p:cNvPr>
          <p:cNvSpPr txBox="1"/>
          <p:nvPr/>
        </p:nvSpPr>
        <p:spPr>
          <a:xfrm>
            <a:off x="1187624" y="3429000"/>
            <a:ext cx="69852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4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)  Однородное тригонометрическое 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hlinkClick r:id="rId5" action="ppaction://hlinksldjump"/>
          </p:cNvPr>
          <p:cNvSpPr txBox="1"/>
          <p:nvPr/>
        </p:nvSpPr>
        <p:spPr>
          <a:xfrm>
            <a:off x="1187624" y="4149080"/>
            <a:ext cx="75608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ru-RU" sz="3200" b="1" i="1" dirty="0" smtClean="0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5)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Использование  тригонометрических    формул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87624" y="5301208"/>
            <a:ext cx="76328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8" action="ppaction://hlinksldjump"/>
              </a:rPr>
              <a:t>6) Применение  формул  понижения</a:t>
            </a:r>
          </a:p>
          <a:p>
            <a:r>
              <a:rPr lang="ru-RU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8" action="ppaction://hlinksldjump"/>
              </a:rPr>
              <a:t>степени.</a:t>
            </a:r>
            <a:endParaRPr lang="ru-RU" sz="32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трелка вниз 1">
            <a:hlinkClick r:id="rId9" action="ppaction://hlinksldjump"/>
          </p:cNvPr>
          <p:cNvSpPr/>
          <p:nvPr/>
        </p:nvSpPr>
        <p:spPr>
          <a:xfrm>
            <a:off x="8388424" y="6165304"/>
            <a:ext cx="360040" cy="504056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avatars.mds.yandex.net/get-pdb/992060/ae2d5abd-e1fe-43b6-afa8-29328ea0fb05/s1200?webp=false"/>
          <p:cNvPicPr>
            <a:picLocks noChangeAspect="1" noChangeArrowheads="1"/>
          </p:cNvPicPr>
          <p:nvPr/>
        </p:nvPicPr>
        <p:blipFill>
          <a:blip r:embed="rId3" cstate="print"/>
          <a:srcRect r="1963"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374900" y="1220788"/>
          <a:ext cx="44640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Формула" r:id="rId4" imgW="1587240" imgH="177480" progId="Equation.3">
                  <p:embed/>
                </p:oleObj>
              </mc:Choice>
              <mc:Fallback>
                <p:oleObj name="Формула" r:id="rId4" imgW="1587240" imgH="1774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1220788"/>
                        <a:ext cx="44640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Стрелка влево 4">
            <a:hlinkClick r:id="rId6" action="ppaction://hlinksldjump"/>
          </p:cNvPr>
          <p:cNvSpPr/>
          <p:nvPr/>
        </p:nvSpPr>
        <p:spPr>
          <a:xfrm>
            <a:off x="8100392" y="6165304"/>
            <a:ext cx="504056" cy="360040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3059832" y="1916832"/>
          <a:ext cx="3081164" cy="478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Формула" r:id="rId7" imgW="1320480" imgH="203040" progId="Equation.3">
                  <p:embed/>
                </p:oleObj>
              </mc:Choice>
              <mc:Fallback>
                <p:oleObj name="Формула" r:id="rId7" imgW="132048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1916832"/>
                        <a:ext cx="3081164" cy="4783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267744" y="2564904"/>
          <a:ext cx="4825108" cy="547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Формула" r:id="rId9" imgW="1917360" imgH="215640" progId="Equation.3">
                  <p:embed/>
                </p:oleObj>
              </mc:Choice>
              <mc:Fallback>
                <p:oleObj name="Формула" r:id="rId9" imgW="191736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564904"/>
                        <a:ext cx="4825108" cy="5476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051720" y="3068960"/>
          <a:ext cx="5184180" cy="10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Формула" r:id="rId11" imgW="2057400" imgH="393480" progId="Equation.3">
                  <p:embed/>
                </p:oleObj>
              </mc:Choice>
              <mc:Fallback>
                <p:oleObj name="Формула" r:id="rId11" imgW="205740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068960"/>
                        <a:ext cx="5184180" cy="100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1547664" y="4005064"/>
          <a:ext cx="6624736" cy="1889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Формула" r:id="rId13" imgW="2781000" imgH="787320" progId="Equation.3">
                  <p:embed/>
                </p:oleObj>
              </mc:Choice>
              <mc:Fallback>
                <p:oleObj name="Формула" r:id="rId13" imgW="2781000" imgH="78732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005064"/>
                        <a:ext cx="6624736" cy="18893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1691680" y="5877272"/>
          <a:ext cx="1703139" cy="549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Формула" r:id="rId15" imgW="558720" imgH="177480" progId="Equation.3">
                  <p:embed/>
                </p:oleObj>
              </mc:Choice>
              <mc:Fallback>
                <p:oleObj name="Формула" r:id="rId15" imgW="558720" imgH="177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5877272"/>
                        <a:ext cx="1703139" cy="5497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619672" y="404664"/>
            <a:ext cx="44423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Решите </a:t>
            </a:r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равнение</a:t>
            </a:r>
            <a:endParaRPr lang="ru-RU" sz="40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avatars.mds.yandex.net/get-pdb/992060/ae2d5abd-e1fe-43b6-afa8-29328ea0fb05/s1200?webp=false"/>
          <p:cNvPicPr>
            <a:picLocks noChangeAspect="1" noChangeArrowheads="1"/>
          </p:cNvPicPr>
          <p:nvPr/>
        </p:nvPicPr>
        <p:blipFill>
          <a:blip r:embed="rId3" cstate="print"/>
          <a:srcRect r="1963"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трелка влево 2">
            <a:hlinkClick r:id="rId4" action="ppaction://hlinksldjump"/>
          </p:cNvPr>
          <p:cNvSpPr/>
          <p:nvPr/>
        </p:nvSpPr>
        <p:spPr>
          <a:xfrm>
            <a:off x="8100392" y="6165304"/>
            <a:ext cx="504056" cy="360040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619672" y="404664"/>
            <a:ext cx="44423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Решите </a:t>
            </a:r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равнение</a:t>
            </a:r>
            <a:endParaRPr lang="ru-RU" sz="40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2384425" y="1125538"/>
          <a:ext cx="29702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Формула" r:id="rId5" imgW="1130040" imgH="203040" progId="Equation.3">
                  <p:embed/>
                </p:oleObj>
              </mc:Choice>
              <mc:Fallback>
                <p:oleObj name="Формула" r:id="rId5" imgW="1130040" imgH="20304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4425" y="1125538"/>
                        <a:ext cx="29702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2044700" y="1700213"/>
          <a:ext cx="3937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Формула" r:id="rId7" imgW="1498320" imgH="203040" progId="Equation.3">
                  <p:embed/>
                </p:oleObj>
              </mc:Choice>
              <mc:Fallback>
                <p:oleObj name="Формула" r:id="rId7" imgW="149832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1700213"/>
                        <a:ext cx="39370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257425" y="2276475"/>
          <a:ext cx="35036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Формула" r:id="rId9" imgW="1333440" imgH="203040" progId="Equation.3">
                  <p:embed/>
                </p:oleObj>
              </mc:Choice>
              <mc:Fallback>
                <p:oleObj name="Формула" r:id="rId9" imgW="133344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7425" y="2276475"/>
                        <a:ext cx="35036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941513" y="2714625"/>
          <a:ext cx="4103687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Формула" r:id="rId11" imgW="1562040" imgH="253800" progId="Equation.3">
                  <p:embed/>
                </p:oleObj>
              </mc:Choice>
              <mc:Fallback>
                <p:oleObj name="Формула" r:id="rId11" imgW="1562040" imgH="253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2714625"/>
                        <a:ext cx="4103687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627784" y="3284984"/>
          <a:ext cx="22367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Формула" r:id="rId13" imgW="850680" imgH="203040" progId="Equation.3">
                  <p:embed/>
                </p:oleObj>
              </mc:Choice>
              <mc:Fallback>
                <p:oleObj name="Формула" r:id="rId13" imgW="85068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3284984"/>
                        <a:ext cx="2236787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2195736" y="3789040"/>
          <a:ext cx="330200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Формула" r:id="rId15" imgW="1257120" imgH="215640" progId="Equation.3">
                  <p:embed/>
                </p:oleObj>
              </mc:Choice>
              <mc:Fallback>
                <p:oleObj name="Формула" r:id="rId15" imgW="1257120" imgH="215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789040"/>
                        <a:ext cx="3302000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1763688" y="4293096"/>
          <a:ext cx="3302000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Формула" r:id="rId17" imgW="1257120" imgH="215640" progId="Equation.3">
                  <p:embed/>
                </p:oleObj>
              </mc:Choice>
              <mc:Fallback>
                <p:oleObj name="Формула" r:id="rId17" imgW="1257120" imgH="215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4293096"/>
                        <a:ext cx="3302000" cy="566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1475656" y="4725144"/>
          <a:ext cx="3303588" cy="103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Формула" r:id="rId19" imgW="1257120" imgH="393480" progId="Equation.3">
                  <p:embed/>
                </p:oleObj>
              </mc:Choice>
              <mc:Fallback>
                <p:oleObj name="Формула" r:id="rId19" imgW="125712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725144"/>
                        <a:ext cx="3303588" cy="1033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1691680" y="5805264"/>
          <a:ext cx="2003772" cy="63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Формула" r:id="rId21" imgW="558720" imgH="177480" progId="Equation.3">
                  <p:embed/>
                </p:oleObj>
              </mc:Choice>
              <mc:Fallback>
                <p:oleObj name="Формула" r:id="rId21" imgW="55872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5805264"/>
                        <a:ext cx="2003772" cy="63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154</Words>
  <Application>Microsoft Office PowerPoint</Application>
  <PresentationFormat>Экран (4:3)</PresentationFormat>
  <Paragraphs>68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Тема Office</vt:lpstr>
      <vt:lpstr>Формула</vt:lpstr>
      <vt:lpstr>GraphC</vt:lpstr>
      <vt:lpstr>Презентация PowerPoint</vt:lpstr>
      <vt:lpstr>Установите  соответствие:</vt:lpstr>
      <vt:lpstr>Какие  из  схем  лишние?</vt:lpstr>
      <vt:lpstr>Какие  из  схем  лишние?</vt:lpstr>
      <vt:lpstr>Какие  из  схем  лишние?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Respect</dc:creator>
  <cp:lastModifiedBy>Светлана</cp:lastModifiedBy>
  <cp:revision>62</cp:revision>
  <dcterms:created xsi:type="dcterms:W3CDTF">2020-04-21T15:24:00Z</dcterms:created>
  <dcterms:modified xsi:type="dcterms:W3CDTF">2020-05-27T16:49:20Z</dcterms:modified>
</cp:coreProperties>
</file>