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64" r:id="rId4"/>
    <p:sldId id="265" r:id="rId5"/>
    <p:sldId id="273" r:id="rId6"/>
    <p:sldId id="256" r:id="rId7"/>
    <p:sldId id="266" r:id="rId8"/>
    <p:sldId id="258" r:id="rId9"/>
    <p:sldId id="260" r:id="rId10"/>
    <p:sldId id="259" r:id="rId11"/>
    <p:sldId id="261" r:id="rId12"/>
    <p:sldId id="262" r:id="rId13"/>
    <p:sldId id="271" r:id="rId14"/>
    <p:sldId id="272" r:id="rId15"/>
    <p:sldId id="263" r:id="rId16"/>
    <p:sldId id="267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Users\Io\Desktop\&#1057;&#1077;&#1088;&#1077;&#1085;&#1084;&#1072;&#1072;\111\&#1092;&#1080;&#1079;&#1084;&#1080;&#1085;&#1091;&#1090;&#1082;&#1072;1.wmv" TargetMode="External"/><Relationship Id="rId1" Type="http://schemas.microsoft.com/office/2007/relationships/media" Target="file:///C:\Users\Io\Desktop\&#1057;&#1077;&#1088;&#1077;&#1085;&#1084;&#1072;&#1072;\111\&#1092;&#1080;&#1079;&#1084;&#1080;&#1085;&#1091;&#1090;&#1082;&#1072;1.wmv" TargetMode="Externa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Наибольший общий делитель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Наименьшее общее кратное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7178" y="1772816"/>
            <a:ext cx="6400800" cy="72008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5 класс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26" name="Рисунок 3" descr="http://olimp.kcbux.ru/2014_Sochi/image/Talisman/talisman-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9" b="10700"/>
          <a:stretch/>
        </p:blipFill>
        <p:spPr bwMode="auto">
          <a:xfrm>
            <a:off x="1547664" y="2420888"/>
            <a:ext cx="5999828" cy="324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39752" y="6013251"/>
            <a:ext cx="4804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Учитель математики: </a:t>
            </a:r>
            <a:r>
              <a:rPr lang="ru-RU" dirty="0" err="1" smtClean="0"/>
              <a:t>Чит</a:t>
            </a:r>
            <a:r>
              <a:rPr lang="ru-RU" dirty="0" smtClean="0"/>
              <a:t> Марина </a:t>
            </a:r>
            <a:r>
              <a:rPr lang="ru-RU" dirty="0" err="1" smtClean="0"/>
              <a:t>Маннайовна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572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928992" cy="3888432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Девиз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Олимпийских Игр: </a:t>
            </a:r>
            <a:endParaRPr lang="ru-RU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48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4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Быстрее! Выше! Сильнее!»</a:t>
            </a:r>
            <a:endParaRPr lang="ru-RU" sz="4800" b="1" dirty="0">
              <a:solidFill>
                <a:srgbClr val="0070C0"/>
              </a:solidFill>
              <a:ea typeface="Times New Roman"/>
              <a:cs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Девиз Математических игр: </a:t>
            </a:r>
            <a:endParaRPr lang="ru-RU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48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4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Считай! Смекай! Угадывай!»</a:t>
            </a:r>
            <a:endParaRPr lang="ru-RU" sz="4800" b="1" dirty="0">
              <a:solidFill>
                <a:srgbClr val="0070C0"/>
              </a:solidFill>
              <a:ea typeface="Times New Roman"/>
              <a:cs typeface="Times New Roman"/>
            </a:endParaRP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161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004" y="366815"/>
            <a:ext cx="8229600" cy="1080119"/>
          </a:xfrm>
        </p:spPr>
        <p:txBody>
          <a:bodyPr>
            <a:normAutofit fontScale="90000"/>
          </a:bodyPr>
          <a:lstStyle/>
          <a:p>
            <a:r>
              <a:rPr lang="ru-RU" sz="4000" b="1" dirty="0"/>
              <a:t>Сколько дней факел Игр находился в руках спортсменов? 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5" name="Picture 19" descr="https://im1-tub-ru.yandex.net/i?id=660418c1c8e22b924d62945e7fb67760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68" y="1595163"/>
            <a:ext cx="1075384" cy="107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https://im1-tub-ru.yandex.net/i?id=c9c6984896fb30d1f6eeb14b264b9d9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46934"/>
            <a:ext cx="720080" cy="98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865384" y="2322087"/>
            <a:ext cx="7560840" cy="119512"/>
          </a:xfrm>
          <a:prstGeom prst="line">
            <a:avLst/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29011" y="2343815"/>
            <a:ext cx="12756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Москва</a:t>
            </a:r>
          </a:p>
          <a:p>
            <a:r>
              <a:rPr lang="ru-RU" b="1" dirty="0" smtClean="0"/>
              <a:t>17 октября</a:t>
            </a:r>
          </a:p>
          <a:p>
            <a:r>
              <a:rPr lang="ru-RU" b="1" dirty="0" smtClean="0"/>
              <a:t> 2013г.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620881" y="2468392"/>
            <a:ext cx="13837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Сочи</a:t>
            </a:r>
          </a:p>
          <a:p>
            <a:r>
              <a:rPr lang="ru-RU" b="1" dirty="0" smtClean="0"/>
              <a:t> 17 февраля</a:t>
            </a:r>
          </a:p>
          <a:p>
            <a:r>
              <a:rPr lang="ru-RU" b="1" dirty="0" smtClean="0"/>
              <a:t> 2014г.</a:t>
            </a:r>
            <a:endParaRPr lang="ru-RU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13" y="4149080"/>
            <a:ext cx="8631359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7704" y="558923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64</a:t>
            </a:r>
            <a:endParaRPr lang="ru-RU" sz="3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419872" y="558923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75</a:t>
            </a:r>
            <a:endParaRPr lang="ru-RU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932040" y="555804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44208" y="555804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60</a:t>
            </a:r>
            <a:endParaRPr lang="ru-RU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824588" y="5575895"/>
            <a:ext cx="923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123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52691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38778E-17 -4.44444E-6 L 0.82691 0.02292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37" y="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Отгадайте загадку: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1"/>
            <a:ext cx="8507288" cy="3268960"/>
          </a:xfrm>
        </p:spPr>
        <p:txBody>
          <a:bodyPr/>
          <a:lstStyle/>
          <a:p>
            <a:pPr marL="0" indent="0">
              <a:buNone/>
            </a:pPr>
            <a:r>
              <a:rPr lang="ru-RU" sz="4800" b="1" dirty="0"/>
              <a:t>Загадка эта не легка</a:t>
            </a:r>
          </a:p>
          <a:p>
            <a:pPr marL="0" indent="0">
              <a:buNone/>
            </a:pPr>
            <a:r>
              <a:rPr lang="ru-RU" sz="4800" b="1" dirty="0"/>
              <a:t> </a:t>
            </a:r>
            <a:r>
              <a:rPr lang="ru-RU" sz="4800" b="1" dirty="0" err="1"/>
              <a:t>Пишусь</a:t>
            </a:r>
            <a:r>
              <a:rPr lang="ru-RU" sz="4800" b="1" dirty="0"/>
              <a:t> всегда через две «к»                                                                         И мяч, и шайбу клюшкой бей…                                                                                 А называюсь я</a:t>
            </a:r>
            <a:r>
              <a:rPr lang="ru-RU" sz="4800" b="1" dirty="0" smtClean="0"/>
              <a:t>…….</a:t>
            </a:r>
            <a:endParaRPr lang="ru-RU" sz="4800" b="1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283968" y="5517232"/>
            <a:ext cx="23326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</a:rPr>
              <a:t>Хоккей</a:t>
            </a:r>
            <a:endParaRPr lang="ru-RU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04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4438" y="2492896"/>
            <a:ext cx="4474840" cy="201622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Найдите 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четыре числа кратных числу 4.</a:t>
            </a:r>
            <a:r>
              <a:rPr lang="ru-RU" sz="4000" dirty="0">
                <a:ea typeface="Times New Roman"/>
                <a:cs typeface="Times New Roman"/>
              </a:rPr>
              <a:t/>
            </a:r>
            <a:br>
              <a:rPr lang="ru-RU" sz="4000" dirty="0">
                <a:ea typeface="Times New Roman"/>
                <a:cs typeface="Times New Roman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492896"/>
            <a:ext cx="3826768" cy="204482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Найдите </a:t>
            </a:r>
            <a:r>
              <a:rPr lang="ru-RU" sz="4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все делители числа 21</a:t>
            </a:r>
            <a:endParaRPr lang="ru-RU" sz="4000" dirty="0">
              <a:ea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836712"/>
            <a:ext cx="23599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i="1" dirty="0" err="1" smtClean="0"/>
              <a:t>Соса</a:t>
            </a:r>
            <a:r>
              <a:rPr lang="ru-RU" sz="4400" i="1" dirty="0" smtClean="0"/>
              <a:t> со</a:t>
            </a:r>
            <a:r>
              <a:rPr lang="en-US" sz="4400" i="1" dirty="0" smtClean="0"/>
              <a:t>la</a:t>
            </a:r>
            <a:endParaRPr lang="ru-RU" sz="44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4355976" y="740023"/>
            <a:ext cx="43724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i="1" dirty="0" smtClean="0"/>
              <a:t>Математическая </a:t>
            </a:r>
          </a:p>
          <a:p>
            <a:pPr algn="ctr"/>
            <a:r>
              <a:rPr lang="ru-RU" sz="4000" i="1" dirty="0" smtClean="0"/>
              <a:t>семерка</a:t>
            </a:r>
            <a:endParaRPr lang="ru-RU" sz="40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2771800" y="111423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Задания</a:t>
            </a:r>
            <a:endParaRPr lang="ru-RU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1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teelforce.ru/content/image/644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0"/>
          <a:stretch/>
        </p:blipFill>
        <p:spPr bwMode="auto">
          <a:xfrm>
            <a:off x="0" y="110911"/>
            <a:ext cx="3979531" cy="3083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776" y="74518"/>
            <a:ext cx="4064695" cy="3516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611560" y="3717032"/>
            <a:ext cx="1224136" cy="11939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</a:rPr>
              <a:t>1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7416316" y="3859399"/>
            <a:ext cx="1224136" cy="1232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Овал 8"/>
          <p:cNvSpPr/>
          <p:nvPr/>
        </p:nvSpPr>
        <p:spPr>
          <a:xfrm>
            <a:off x="3367463" y="5332875"/>
            <a:ext cx="122413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0" name="Овал 9"/>
          <p:cNvSpPr/>
          <p:nvPr/>
        </p:nvSpPr>
        <p:spPr>
          <a:xfrm>
            <a:off x="3979531" y="3781231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</a:rPr>
              <a:t>21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058289" y="4617132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2" name="Овал 11"/>
          <p:cNvSpPr/>
          <p:nvPr/>
        </p:nvSpPr>
        <p:spPr>
          <a:xfrm>
            <a:off x="6964387" y="5260867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3" name="Овал 12"/>
          <p:cNvSpPr/>
          <p:nvPr/>
        </p:nvSpPr>
        <p:spPr>
          <a:xfrm>
            <a:off x="586879" y="5260867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</a:rPr>
              <a:t>18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555776" y="3169163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</a:rPr>
              <a:t>12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735550" y="3875105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</a:rPr>
              <a:t>16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912985" y="5332875"/>
            <a:ext cx="1248817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" name="TextBox 1"/>
          <p:cNvSpPr txBox="1"/>
          <p:nvPr/>
        </p:nvSpPr>
        <p:spPr>
          <a:xfrm rot="20939587">
            <a:off x="158085" y="147990"/>
            <a:ext cx="2009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Делители числа21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 rot="882749">
            <a:off x="6967889" y="301885"/>
            <a:ext cx="1838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Кратные числу 4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0798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C 0.00278 -0.01112 0.00451 -0.02524 0.00938 -0.03542 C 0.0191 -0.05579 0.02622 -0.07755 0.03629 -0.09815 C 0.0382 -0.10625 0.03924 -0.11274 0.0441 -0.11968 C 0.0467 -0.12917 0.05087 -0.1382 0.05347 -0.14746 C 0.05608 -0.15602 0.05642 -0.16343 0.06129 -0.17107 C 0.06354 -0.18241 0.0658 -0.19329 0.06892 -0.2044 C 0.07101 -0.21968 0.07344 -0.2345 0.07656 -0.24954 C 0.07726 -0.25811 0.07778 -0.26644 0.07847 -0.275 C 0.07951 -0.29098 0.08229 -0.32223 0.08229 -0.322 C 0.08125 -0.36112 0.09861 -0.3926 0.06684 -0.40255 C 0.06615 -0.40463 0.06649 -0.40718 0.0651 -0.40857 C 0.06302 -0.41065 0.05729 -0.4125 0.05729 -0.41227 " pathEditMode="relative" rAng="0" ptsTypes="ffffffffffff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-2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C -0.00972 -0.0044 -0.01979 -0.00533 -0.02969 -0.00903 C -0.03403 -0.01065 -0.0434 -0.01343 -0.0434 -0.01297 C -0.05226 -0.01968 -0.06163 -0.02524 -0.07118 -0.02871 C -0.08003 -0.0382 -0.09028 -0.04537 -0.10069 -0.05047 C -0.1066 -0.0632 -0.09982 -0.05209 -0.10989 -0.05926 C -0.11319 -0.06158 -0.1158 -0.06644 -0.11927 -0.06806 C -0.12378 -0.07014 -0.1283 -0.07246 -0.13316 -0.07454 C -0.13368 -0.07639 -0.13351 -0.0794 -0.13455 -0.08102 C -0.13559 -0.08241 -0.13785 -0.08218 -0.13923 -0.08334 C -0.15139 -0.09121 -0.14913 -0.08959 -0.15764 -0.09838 C -0.16215 -0.10787 -0.17326 -0.11505 -0.1809 -0.12037 C -0.18785 -0.13449 -0.17951 -0.12061 -0.18871 -0.12894 C -0.19982 -0.13959 -0.18611 -0.13287 -0.19948 -0.13797 C -0.20521 -0.14931 -0.22031 -0.15764 -0.22882 -0.16389 C -0.24357 -0.17408 -0.2559 -0.19283 -0.27205 -0.19885 C -0.29045 -0.21806 -0.26701 -0.19537 -0.28437 -0.20764 C -0.2868 -0.20926 -0.28854 -0.2125 -0.29062 -0.21412 C -0.30069 -0.22246 -0.3092 -0.22639 -0.31996 -0.23172 C -0.32812 -0.24329 -0.3368 -0.2426 -0.34635 -0.24908 C -0.35712 -0.25718 -0.34462 -0.2507 -0.35555 -0.25556 C -0.35746 -0.25764 -0.35937 -0.26042 -0.36163 -0.26204 C -0.36337 -0.26343 -0.36597 -0.2625 -0.36771 -0.26436 C -0.36927 -0.26574 -0.36944 -0.26922 -0.37083 -0.27084 C -0.37135 -0.2713 -0.38246 -0.275 -0.38316 -0.27524 C -0.38837 -0.2801 -0.39288 -0.28125 -0.39878 -0.28403 C -0.40156 -0.28681 -0.40538 -0.2875 -0.40816 -0.29051 C -0.40955 -0.29213 -0.40955 -0.29584 -0.41094 -0.29723 C -0.41458 -0.30047 -0.41944 -0.29931 -0.42344 -0.30139 C -0.43819 -0.30926 -0.45156 -0.32014 -0.46667 -0.32778 C -0.47153 -0.3382 -0.46719 -0.33149 -0.47448 -0.33635 C -0.47864 -0.33889 -0.4868 -0.34491 -0.4868 -0.34468 C -0.48767 -0.34746 -0.48837 -0.35024 -0.48976 -0.35162 C -0.49236 -0.35463 -0.49618 -0.35394 -0.49896 -0.35602 C -0.50972 -0.36366 -0.49809 -0.35787 -0.50833 -0.3625 C -0.51423 -0.3757 -0.50764 -0.36412 -0.52083 -0.37338 C -0.52917 -0.37963 -0.53611 -0.38681 -0.54548 -0.39098 C -0.55312 -0.40787 -0.54253 -0.38843 -0.55469 -0.39977 C -0.5684 -0.4125 -0.54757 -0.40209 -0.5625 -0.40834 C -0.56406 -0.40996 -0.56597 -0.41065 -0.56701 -0.41297 C -0.56857 -0.41528 -0.5684 -0.41945 -0.57014 -0.42153 C -0.57257 -0.42454 -0.57673 -0.42338 -0.57951 -0.42593 C -0.5901 -0.43565 -0.60087 -0.44954 -0.61337 -0.4544 C -0.61389 -0.45649 -0.61371 -0.45903 -0.61493 -0.46065 C -0.61649 -0.4625 -0.6191 -0.46204 -0.62101 -0.46297 C -0.62778 -0.46667 -0.6342 -0.47084 -0.64132 -0.47385 C -0.64271 -0.47547 -0.64566 -0.47801 -0.64566 -0.47801 " pathEditMode="relative" rAng="0" ptsTypes="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92" y="-2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023 C -0.00208 -0.06042 -0.00156 -0.09537 -0.01181 -0.14861 C -0.01406 -0.16065 -0.01424 -0.17014 -0.0191 -0.18009 C -0.02136 -0.19236 -0.02465 -0.20509 -0.02639 -0.21736 C -0.02917 -0.23773 -0.0316 -0.25856 -0.03681 -0.27801 C -0.03889 -0.29907 -0.0434 -0.31991 -0.04705 -0.34074 C -0.05 -0.35717 -0.05521 -0.37292 -0.05729 -0.38981 C -0.06181 -0.42616 -0.06823 -0.46273 -0.07639 -0.49768 C -0.08056 -0.51574 -0.08177 -0.53565 -0.0882 -0.55254 C -0.08941 -0.56042 -0.08976 -0.56852 -0.09115 -0.57616 C -0.09184 -0.57963 -0.09323 -0.58264 -0.0941 -0.58588 C -0.09479 -0.58842 -0.09514 -0.5912 -0.09566 -0.59375 C -0.09774 -0.60579 -0.09757 -0.61597 -0.1059 -0.62315 C -0.10938 -0.63009 -0.11007 -0.63588 -0.11615 -0.63889 C -0.11667 -0.64074 -0.11667 -0.64329 -0.11771 -0.64467 C -0.11875 -0.64606 -0.12118 -0.64514 -0.12205 -0.64676 C -0.12899 -0.65879 -0.11754 -0.65208 -0.12795 -0.65648 C -0.12899 -0.65903 -0.12934 -0.66227 -0.1309 -0.66435 C -0.13195 -0.66574 -0.1342 -0.66481 -0.13524 -0.6662 C -0.13629 -0.66759 -0.13559 -0.67083 -0.13681 -0.67222 C -0.13906 -0.67454 -0.14445 -0.67407 -0.14705 -0.67407 " pathEditMode="relative" ptsTypes="ffffffffffffffffffff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3.33333E-6 C -0.00208 -0.01112 -0.00277 -0.02662 -0.01024 -0.03334 C -0.01319 -0.04445 -0.01683 -0.05348 -0.02204 -0.06274 C -0.02361 -0.07176 -0.02708 -0.07686 -0.0309 -0.08449 C -0.03263 -0.09167 -0.03593 -0.09723 -0.03819 -0.10394 C -0.04183 -0.11482 -0.04183 -0.12061 -0.04843 -0.1294 C -0.05034 -0.13936 -0.05451 -0.14746 -0.05729 -0.15695 C -0.05798 -0.15949 -0.05763 -0.1625 -0.05885 -0.16482 C -0.05989 -0.16667 -0.0618 -0.16737 -0.06319 -0.16875 C -0.06371 -0.17153 -0.06944 -0.1926 -0.07048 -0.19422 C -0.07152 -0.19607 -0.07343 -0.19676 -0.07499 -0.19815 C -0.07673 -0.20278 -0.07916 -0.21644 -0.0809 -0.21968 C -0.08194 -0.22153 -0.08385 -0.22223 -0.08524 -0.22362 C -0.08576 -0.22547 -0.08611 -0.22755 -0.0868 -0.2294 C -0.08767 -0.23218 -0.08906 -0.23449 -0.08975 -0.23727 C -0.09045 -0.23982 -0.0901 -0.24283 -0.09114 -0.24514 C -0.09201 -0.24699 -0.09409 -0.24769 -0.09548 -0.24908 C -0.096 -0.25093 -0.09635 -0.25301 -0.09704 -0.25487 C -0.09791 -0.25695 -0.0993 -0.2588 -0.09999 -0.26088 C -0.10364 -0.27223 -0.10503 -0.28287 -0.11319 -0.29028 C -0.11874 -0.31112 -0.10954 -0.28033 -0.11909 -0.3 C -0.121 -0.30394 -0.12048 -0.30949 -0.12204 -0.31389 C -0.12465 -0.32037 -0.12777 -0.32709 -0.1309 -0.33334 C -0.13298 -0.3419 -0.1368 -0.35 -0.13819 -0.3588 C -0.14097 -0.375 -0.14131 -0.39399 -0.14843 -0.40787 C -0.15051 -0.41806 -0.14913 -0.42153 -0.1559 -0.42755 C -0.15694 -0.4294 -0.15763 -0.43172 -0.15885 -0.43334 C -0.16006 -0.43496 -0.16215 -0.43542 -0.16319 -0.43727 C -0.16475 -0.44051 -0.16614 -0.45093 -0.16614 -0.45487 " pathEditMode="relative" ptsTypes="ffffffffffffffffffffffffffff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0.00156 -0.00648 0.00729 -0.01759 0.00729 -0.01759 C 0.0092 -0.02616 0.00781 -0.02847 0.01458 -0.03125 C 0.0184 -0.04607 0.01285 -0.02871 0.02048 -0.04121 C 0.02864 -0.05463 0.01389 -0.03959 0.02639 -0.05093 C 0.03073 -0.06736 0.0243 -0.04815 0.03229 -0.0588 C 0.04028 -0.06945 0.02587 -0.06088 0.03819 -0.06667 C 0.04184 -0.08171 0.03628 -0.06412 0.0441 -0.07454 C 0.05208 -0.08519 0.03767 -0.07662 0.05 -0.08241 C 0.0533 -0.09584 0.04826 -0.08009 0.05729 -0.09213 C 0.06528 -0.10278 0.05087 -0.09421 0.06319 -0.1 C 0.06614 -0.11227 0.06198 -0.10046 0.0691 -0.10787 C 0.07899 -0.11829 0.0651 -0.11042 0.07639 -0.11574 C 0.07743 -0.11829 0.07778 -0.12153 0.07934 -0.12361 C 0.08038 -0.125 0.08264 -0.12408 0.08368 -0.12546 C 0.08472 -0.12685 0.0842 -0.12963 0.08524 -0.13125 C 0.08628 -0.1331 0.08819 -0.1338 0.08958 -0.13519 C 0.0934 -0.15 0.08785 -0.13264 0.09548 -0.14514 C 0.09965 -0.15209 0.09583 -0.15671 0.10434 -0.16088 C 0.10851 -0.17616 0.10243 -0.15741 0.11024 -0.1706 C 0.1158 -0.18009 0.10625 -0.17384 0.11614 -0.17847 C 0.11979 -0.19352 0.11423 -0.17593 0.12205 -0.18634 C 0.13003 -0.19699 0.11562 -0.18843 0.12795 -0.19421 C 0.12847 -0.19607 0.1283 -0.19861 0.12934 -0.2 C 0.13038 -0.20139 0.13264 -0.20023 0.13368 -0.20185 C 0.14132 -0.21435 0.12899 -0.20671 0.13958 -0.21181 C 0.14375 -0.22732 0.13767 -0.20926 0.14548 -0.21968 C 0.14653 -0.22107 0.14601 -0.22408 0.14705 -0.22546 C 0.14861 -0.22755 0.15104 -0.22801 0.15295 -0.2294 C 0.1559 -0.24167 0.15208 -0.22847 0.15868 -0.24121 C 0.15989 -0.24352 0.16007 -0.24699 0.16163 -0.24908 C 0.16267 -0.25046 0.16458 -0.25023 0.16614 -0.25093 C 0.16753 -0.25232 0.16944 -0.25301 0.17048 -0.25486 C 0.17465 -0.26204 0.17066 -0.26644 0.17934 -0.2706 C 0.18351 -0.28634 0.17726 -0.26644 0.18524 -0.28033 C 0.19288 -0.29375 0.17882 -0.2794 0.19114 -0.29028 C 0.19323 -0.29884 0.19184 -0.3007 0.19844 -0.30394 C 0.20243 -0.32408 0.19653 -0.30324 0.20434 -0.31366 C 0.20538 -0.31505 0.20486 -0.31806 0.2059 -0.31968 C 0.20694 -0.32153 0.20885 -0.32222 0.21024 -0.32361 C 0.21198 -0.33079 0.21528 -0.33611 0.21753 -0.34306 C 0.21823 -0.34491 0.21805 -0.34769 0.2191 -0.34908 C 0.22014 -0.35046 0.22205 -0.35023 0.22344 -0.35093 C 0.22656 -0.3632 0.22604 -0.36852 0.23524 -0.37454 C 0.23715 -0.38264 0.23785 -0.38727 0.2441 -0.39028 C 0.24462 -0.39283 0.24444 -0.39584 0.24548 -0.39792 C 0.24653 -0.4 0.24878 -0.40023 0.25 -0.40185 C 0.25121 -0.40347 0.25173 -0.40625 0.25295 -0.40787 C 0.25555 -0.41158 0.25903 -0.41412 0.26163 -0.41759 C 0.26215 -0.41968 0.26215 -0.42222 0.26319 -0.42361 C 0.26423 -0.425 0.26649 -0.42384 0.26753 -0.42546 C 0.27014 -0.42963 0.26788 -0.43704 0.27048 -0.44121 C 0.27153 -0.44283 0.27344 -0.44236 0.275 -0.44306 C 0.27847 -0.45764 0.27344 -0.44074 0.2809 -0.45301 C 0.28941 -0.4669 0.27344 -0.45093 0.28663 -0.46273 C 0.28906 -0.47176 0.28663 -0.475 0.2941 -0.47847 C 0.29861 -0.4963 0.30399 -0.51181 0.31163 -0.52755 C 0.31285 -0.52986 0.31319 -0.5331 0.31458 -0.53519 C 0.32292 -0.54815 0.31667 -0.53195 0.32048 -0.54306 " pathEditMode="relative" ptsTypes="fffffffffffffff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C -0.00156 -0.00093 -0.00347 -0.00069 -0.00451 -0.00208 C -0.00555 -0.00347 -0.00729 -0.01597 -0.00746 -0.01667 C -0.01562 -0.04769 -0.0059 -0.0037 -0.01198 -0.03287 C -0.01476 -0.0463 -0.01146 -0.03218 -0.01632 -0.04537 C -0.01892 -0.05231 -0.01736 -0.05324 -0.01927 -0.06181 C -0.01996 -0.06481 -0.02135 -0.06713 -0.02222 -0.07014 C -0.02552 -0.08241 -0.02708 -0.09606 -0.03246 -0.10694 C -0.03368 -0.11296 -0.03385 -0.11968 -0.03542 -0.12569 C -0.03594 -0.12778 -0.0375 -0.12963 -0.03837 -0.13171 C -0.03906 -0.1338 -0.03976 -0.13565 -0.0401 -0.13773 C -0.04201 -0.14676 -0.04305 -0.15417 -0.04601 -0.1625 C -0.04792 -0.17685 -0.05156 -0.19097 -0.05625 -0.20394 C -0.05781 -0.21343 -0.05903 -0.22199 -0.06215 -0.23056 C -0.06441 -0.24375 -0.0684 -0.25486 -0.07101 -0.26759 C -0.07344 -0.27963 -0.07621 -0.29213 -0.08142 -0.30255 C -0.08316 -0.31065 -0.08472 -0.31759 -0.08733 -0.325 C -0.08889 -0.33472 -0.08923 -0.34352 -0.09323 -0.35185 C -0.09653 -0.3669 -0.09861 -0.38356 -0.10052 -0.39931 C -0.10243 -0.41481 -0.10121 -0.43032 -0.10642 -0.44468 C -0.10885 -0.45856 -0.1125 -0.47824 -0.1184 -0.48981 C -0.12048 -0.50532 -0.12517 -0.51968 -0.12708 -0.53495 C -0.12951 -0.55394 -0.13229 -0.57454 -0.1375 -0.59259 C -0.13906 -0.60417 -0.13889 -0.6162 -0.14045 -0.62755 C -0.14132 -0.63403 -0.14028 -0.64468 -0.14479 -0.6463 C -0.1467 -0.64699 -0.14878 -0.64745 -0.15069 -0.64815 C -0.1526 -0.64884 -0.1566 -0.65023 -0.1566 -0.65 " pathEditMode="relative" rAng="0" ptsTypes="ffffffffffffffffffffffffff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30" y="-3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C 0.0125 -0.00347 0.02327 -0.01065 0.03542 -0.01574 C 0.03681 -0.01713 0.03872 -0.01782 0.03976 -0.01967 C 0.0408 -0.02129 0.04028 -0.0243 0.04132 -0.02569 C 0.04375 -0.02893 0.04809 -0.02847 0.05156 -0.02963 C 0.0592 -0.03704 0.06736 -0.04236 0.07656 -0.04514 C 0.07795 -0.04653 0.07934 -0.04815 0.0809 -0.04907 C 0.08368 -0.05069 0.08976 -0.05301 0.08976 -0.05301 C 0.09375 -0.05648 0.09861 -0.06042 0.10295 -0.06296 C 0.10573 -0.06458 0.11181 -0.06667 0.11181 -0.06667 C 0.11459 -0.06898 0.11806 -0.06991 0.12066 -0.07268 C 0.12205 -0.07407 0.12222 -0.07708 0.12361 -0.07847 C 0.12656 -0.08171 0.13334 -0.08287 0.13681 -0.08449 C 0.1441 -0.09884 0.1342 -0.08217 0.14566 -0.09236 C 0.15834 -0.1037 0.13924 -0.09421 0.15295 -0.1 C 0.15486 -0.10208 0.15712 -0.1037 0.15886 -0.10602 C 0.16007 -0.10764 0.16024 -0.11065 0.16181 -0.1118 C 0.16441 -0.11389 0.17066 -0.11574 0.17066 -0.11574 C 0.17761 -0.12546 0.18698 -0.13287 0.19566 -0.13935 C 0.20469 -0.14606 0.21215 -0.15671 0.22205 -0.16088 C 0.22691 -0.16504 0.22847 -0.17014 0.23386 -0.17268 C 0.23577 -0.17454 0.2375 -0.17708 0.23976 -0.17847 C 0.24149 -0.17963 0.2441 -0.17893 0.24566 -0.18055 C 0.24688 -0.18194 0.24601 -0.18495 0.24705 -0.18634 C 0.24965 -0.18981 0.25417 -0.18981 0.25747 -0.19236 C 0.26111 -0.19537 0.26667 -0.20046 0.27066 -0.20393 C 0.27465 -0.21204 0.28247 -0.21736 0.28976 -0.21967 C 0.29236 -0.22986 0.29358 -0.22546 0.3 -0.22963 C 0.30816 -0.23495 0.31945 -0.24236 0.32795 -0.24514 C 0.33334 -0.25069 0.33663 -0.25208 0.34271 -0.25509 C 0.35174 -0.26366 0.35278 -0.26435 0.36181 -0.26875 C 0.36424 -0.27754 0.36563 -0.27569 0.37205 -0.27847 C 0.38299 -0.28796 0.3809 -0.27754 0.3809 -0.3 " pathEditMode="relative" ptsTypes="ffffffffffffffffffffffffffffffff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-6.66667E-6 C 0.00243 -0.0088 0.00347 -0.0176 0.00746 -0.02547 C 0.00902 -0.03195 0.01111 -0.03681 0.01319 -0.04306 C 0.01805 -0.05788 0.021 -0.07362 0.02656 -0.0882 C 0.02795 -0.0963 0.03003 -0.10209 0.03246 -0.10973 C 0.03541 -0.11922 0.03524 -0.12848 0.03975 -0.13728 C 0.04218 -0.14746 0.04427 -0.15579 0.04861 -0.16482 C 0.05173 -0.17802 0.05798 -0.19005 0.06041 -0.20394 C 0.06302 -0.21876 0.06579 -0.23612 0.07204 -0.24908 C 0.0743 -0.26204 0.07638 -0.27177 0.07951 -0.28427 C 0.08159 -0.29237 0.08177 -0.29862 0.08541 -0.30579 C 0.08558 -0.30765 0.08767 -0.32871 0.08819 -0.33149 C 0.08958 -0.3382 0.0927 -0.34376 0.0927 -0.35093 " pathEditMode="relative" ptsTypes="ffffffffffffA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Стрельба в мишень</a:t>
            </a:r>
            <a:endParaRPr lang="ru-RU" b="1" dirty="0"/>
          </a:p>
        </p:txBody>
      </p:sp>
      <p:pic>
        <p:nvPicPr>
          <p:cNvPr id="3074" name="Picture 2" descr="http://i00.i.aliimg.com/wsphoto/v0/1124975122/-font-b-sport-b-font-font-b-paper-b-font-shooting-targets-New-target-fa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2776"/>
            <a:ext cx="648072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75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Овал 17"/>
          <p:cNvSpPr/>
          <p:nvPr/>
        </p:nvSpPr>
        <p:spPr>
          <a:xfrm>
            <a:off x="3851919" y="405063"/>
            <a:ext cx="1800200" cy="1800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851919" y="405063"/>
            <a:ext cx="1800200" cy="18002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 rot="18672890">
            <a:off x="790117" y="3515187"/>
            <a:ext cx="2592061" cy="1423015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НОД(18; 24) = 8</a:t>
            </a:r>
            <a:endParaRPr lang="ru-RU" sz="2400" b="1" dirty="0"/>
          </a:p>
        </p:txBody>
      </p:sp>
      <p:sp>
        <p:nvSpPr>
          <p:cNvPr id="14" name="Стрелка вправо 13"/>
          <p:cNvSpPr/>
          <p:nvPr/>
        </p:nvSpPr>
        <p:spPr>
          <a:xfrm rot="14535033">
            <a:off x="5565866" y="3631683"/>
            <a:ext cx="2592061" cy="1423015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НОД(12; 15) = </a:t>
            </a:r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15" name="Стрелка вправо 14"/>
          <p:cNvSpPr/>
          <p:nvPr/>
        </p:nvSpPr>
        <p:spPr>
          <a:xfrm rot="16200000">
            <a:off x="3298428" y="4000203"/>
            <a:ext cx="2907184" cy="1423015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НОД(</a:t>
            </a:r>
            <a:r>
              <a:rPr lang="en-US" sz="2400" b="1" dirty="0" smtClean="0"/>
              <a:t>18</a:t>
            </a:r>
            <a:r>
              <a:rPr lang="ru-RU" sz="2400" b="1" dirty="0" smtClean="0"/>
              <a:t>; </a:t>
            </a:r>
            <a:r>
              <a:rPr lang="en-US" sz="2400" b="1" dirty="0" smtClean="0"/>
              <a:t>12</a:t>
            </a:r>
            <a:r>
              <a:rPr lang="ru-RU" sz="2400" b="1" dirty="0" smtClean="0"/>
              <a:t>) = </a:t>
            </a:r>
            <a:r>
              <a:rPr lang="en-US" sz="2400" b="1" dirty="0"/>
              <a:t>6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  <p:sp>
        <p:nvSpPr>
          <p:cNvPr id="19" name="Прямоугольник 18">
            <a:hlinkClick r:id="rId2" action="ppaction://hlinksldjump"/>
          </p:cNvPr>
          <p:cNvSpPr/>
          <p:nvPr/>
        </p:nvSpPr>
        <p:spPr>
          <a:xfrm>
            <a:off x="627488" y="5929856"/>
            <a:ext cx="192828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Верное решение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524328" y="62898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7504" y="108030"/>
            <a:ext cx="4281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Найдите правильное решение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96776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-0.07176 0 -0.14329 0 -0.21505 " pathEditMode="relative" ptsTypes="fA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Овал 17"/>
          <p:cNvSpPr/>
          <p:nvPr/>
        </p:nvSpPr>
        <p:spPr>
          <a:xfrm>
            <a:off x="3851919" y="405063"/>
            <a:ext cx="1800200" cy="1800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851919" y="405063"/>
            <a:ext cx="1800200" cy="18002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 rot="16200000">
            <a:off x="3601175" y="4448543"/>
            <a:ext cx="2730585" cy="1423015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НОК(15; 25) = 50</a:t>
            </a:r>
            <a:endParaRPr lang="ru-RU" sz="2400" b="1" dirty="0"/>
          </a:p>
        </p:txBody>
      </p:sp>
      <p:sp>
        <p:nvSpPr>
          <p:cNvPr id="14" name="Стрелка вправо 13"/>
          <p:cNvSpPr/>
          <p:nvPr/>
        </p:nvSpPr>
        <p:spPr>
          <a:xfrm rot="18217403">
            <a:off x="1417739" y="3470594"/>
            <a:ext cx="2592061" cy="1423015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НОК(8; 6) = 18</a:t>
            </a:r>
            <a:endParaRPr lang="ru-RU" sz="2400" b="1" dirty="0"/>
          </a:p>
        </p:txBody>
      </p:sp>
      <p:sp>
        <p:nvSpPr>
          <p:cNvPr id="15" name="Стрелка вправо 14"/>
          <p:cNvSpPr/>
          <p:nvPr/>
        </p:nvSpPr>
        <p:spPr>
          <a:xfrm rot="13998222">
            <a:off x="5715669" y="3842642"/>
            <a:ext cx="2592061" cy="1423015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НОК(9; </a:t>
            </a:r>
            <a:r>
              <a:rPr lang="ru-RU" sz="2400" b="1" dirty="0"/>
              <a:t>6</a:t>
            </a:r>
            <a:r>
              <a:rPr lang="ru-RU" sz="2400" b="1" dirty="0" smtClean="0"/>
              <a:t>) = 18 </a:t>
            </a:r>
            <a:endParaRPr lang="ru-RU" sz="2400" b="1" dirty="0"/>
          </a:p>
        </p:txBody>
      </p:sp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683567" y="6018504"/>
            <a:ext cx="2160241" cy="7228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Верное решение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884368" y="63093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49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79 -0.12222 L -0.21146 -0.3951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-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4525963"/>
          </a:xfrm>
        </p:spPr>
        <p:txBody>
          <a:bodyPr/>
          <a:lstStyle/>
          <a:p>
            <a:pPr marL="0" indent="0">
              <a:buNone/>
            </a:pPr>
            <a:r>
              <a:rPr lang="ru-RU" sz="4800" b="1" dirty="0" smtClean="0"/>
              <a:t>Д(</a:t>
            </a:r>
            <a:r>
              <a:rPr lang="en-US" sz="4800" b="1" dirty="0" smtClean="0"/>
              <a:t>18</a:t>
            </a:r>
            <a:r>
              <a:rPr lang="ru-RU" sz="4800" b="1" dirty="0" smtClean="0"/>
              <a:t>)=</a:t>
            </a:r>
            <a:r>
              <a:rPr lang="en-US" sz="4800" b="1" dirty="0" smtClean="0"/>
              <a:t>{</a:t>
            </a:r>
            <a:r>
              <a:rPr lang="en-US" sz="4800" b="1" u="sng" dirty="0" smtClean="0"/>
              <a:t>1</a:t>
            </a:r>
            <a:r>
              <a:rPr lang="en-US" sz="4800" b="1" dirty="0" smtClean="0"/>
              <a:t>, </a:t>
            </a:r>
            <a:r>
              <a:rPr lang="en-US" sz="4800" b="1" u="sng" dirty="0" smtClean="0"/>
              <a:t>2</a:t>
            </a:r>
            <a:r>
              <a:rPr lang="en-US" sz="4800" b="1" dirty="0" smtClean="0"/>
              <a:t>, </a:t>
            </a:r>
            <a:r>
              <a:rPr lang="en-US" sz="4800" b="1" u="sng" dirty="0" smtClean="0"/>
              <a:t>3</a:t>
            </a:r>
            <a:r>
              <a:rPr lang="en-US" sz="4800" b="1" dirty="0" smtClean="0"/>
              <a:t>, </a:t>
            </a:r>
            <a:r>
              <a:rPr lang="en-US" sz="4800" b="1" u="sng" dirty="0" smtClean="0"/>
              <a:t>6</a:t>
            </a:r>
            <a:r>
              <a:rPr lang="en-US" sz="4800" b="1" dirty="0" smtClean="0"/>
              <a:t>, 9, 18}</a:t>
            </a:r>
          </a:p>
          <a:p>
            <a:pPr marL="0" indent="0">
              <a:buNone/>
            </a:pPr>
            <a:r>
              <a:rPr lang="ru-RU" sz="4800" b="1" dirty="0" smtClean="0"/>
              <a:t>Д(12)=</a:t>
            </a:r>
            <a:r>
              <a:rPr lang="en-US" sz="4800" b="1" dirty="0" smtClean="0"/>
              <a:t>{</a:t>
            </a:r>
            <a:r>
              <a:rPr lang="en-US" sz="4800" b="1" u="sng" dirty="0" smtClean="0"/>
              <a:t>1</a:t>
            </a:r>
            <a:r>
              <a:rPr lang="en-US" sz="4800" b="1" dirty="0" smtClean="0"/>
              <a:t>, </a:t>
            </a:r>
            <a:r>
              <a:rPr lang="en-US" sz="4800" b="1" u="sng" dirty="0" smtClean="0"/>
              <a:t>2</a:t>
            </a:r>
            <a:r>
              <a:rPr lang="en-US" sz="4800" b="1" dirty="0" smtClean="0"/>
              <a:t>, </a:t>
            </a:r>
            <a:r>
              <a:rPr lang="en-US" sz="4800" b="1" u="sng" dirty="0" smtClean="0"/>
              <a:t>3</a:t>
            </a:r>
            <a:r>
              <a:rPr lang="en-US" sz="4800" b="1" dirty="0" smtClean="0"/>
              <a:t>, 4, </a:t>
            </a:r>
            <a:r>
              <a:rPr lang="en-US" sz="4800" b="1" u="sng" dirty="0" smtClean="0"/>
              <a:t>6</a:t>
            </a:r>
            <a:r>
              <a:rPr lang="en-US" sz="4800" b="1" dirty="0" smtClean="0"/>
              <a:t>, 12}</a:t>
            </a:r>
          </a:p>
          <a:p>
            <a:pPr marL="0" indent="0">
              <a:buNone/>
            </a:pPr>
            <a:endParaRPr lang="en-US" sz="4800" b="1" dirty="0" smtClean="0"/>
          </a:p>
          <a:p>
            <a:pPr marL="0" indent="0" algn="ctr">
              <a:buNone/>
            </a:pPr>
            <a:r>
              <a:rPr lang="ru-RU" sz="4800" b="1" dirty="0" smtClean="0"/>
              <a:t>НОД(</a:t>
            </a:r>
            <a:r>
              <a:rPr lang="en-US" sz="4800" b="1" dirty="0" smtClean="0"/>
              <a:t>18</a:t>
            </a:r>
            <a:r>
              <a:rPr lang="ru-RU" sz="4800" b="1" dirty="0" smtClean="0"/>
              <a:t>, 12)=</a:t>
            </a:r>
            <a:r>
              <a:rPr lang="en-US" sz="4800" b="1" dirty="0"/>
              <a:t>6</a:t>
            </a:r>
            <a:endParaRPr lang="en-US" sz="4800" b="1" dirty="0" smtClean="0"/>
          </a:p>
          <a:p>
            <a:endParaRPr lang="ru-RU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812360" y="6021288"/>
            <a:ext cx="1152128" cy="582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082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b="1" dirty="0" smtClean="0"/>
              <a:t>К(9)=</a:t>
            </a:r>
            <a:r>
              <a:rPr lang="en-US" sz="4800" b="1" dirty="0" smtClean="0"/>
              <a:t>{9, </a:t>
            </a:r>
            <a:r>
              <a:rPr lang="en-US" sz="4800" b="1" u="sng" dirty="0" smtClean="0"/>
              <a:t>18</a:t>
            </a:r>
            <a:r>
              <a:rPr lang="en-US" sz="4800" b="1" dirty="0" smtClean="0"/>
              <a:t>}</a:t>
            </a:r>
            <a:endParaRPr lang="ru-RU" sz="4800" b="1" dirty="0" smtClean="0"/>
          </a:p>
          <a:p>
            <a:pPr marL="0" indent="0">
              <a:buNone/>
            </a:pPr>
            <a:r>
              <a:rPr lang="ru-RU" sz="4800" b="1" dirty="0" smtClean="0"/>
              <a:t>К(6)=</a:t>
            </a:r>
            <a:r>
              <a:rPr lang="en-US" sz="4800" b="1" dirty="0" smtClean="0"/>
              <a:t>(6, 12, </a:t>
            </a:r>
            <a:r>
              <a:rPr lang="en-US" sz="4800" b="1" u="sng" dirty="0" smtClean="0"/>
              <a:t>18</a:t>
            </a:r>
            <a:r>
              <a:rPr lang="en-US" sz="4800" b="1" dirty="0" smtClean="0"/>
              <a:t>}</a:t>
            </a:r>
          </a:p>
          <a:p>
            <a:pPr marL="0" indent="0">
              <a:buNone/>
            </a:pPr>
            <a:endParaRPr lang="en-US" sz="4800" b="1" dirty="0" smtClean="0"/>
          </a:p>
          <a:p>
            <a:pPr marL="0" indent="0" algn="ctr">
              <a:buNone/>
            </a:pPr>
            <a:r>
              <a:rPr lang="ru-RU" sz="4800" b="1" dirty="0" smtClean="0"/>
              <a:t>НОК(9, 6)=</a:t>
            </a:r>
            <a:r>
              <a:rPr lang="en-US" sz="4800" b="1" dirty="0" smtClean="0"/>
              <a:t> 18</a:t>
            </a:r>
            <a:endParaRPr lang="ru-RU" sz="4800" b="1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433718" y="6093296"/>
            <a:ext cx="1242737" cy="6145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076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6480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4400" dirty="0" err="1" smtClean="0"/>
              <a:t>Физминутка</a:t>
            </a:r>
            <a:endParaRPr lang="ru-RU" sz="4400" dirty="0"/>
          </a:p>
        </p:txBody>
      </p:sp>
      <p:pic>
        <p:nvPicPr>
          <p:cNvPr id="2" name="физминутка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620688"/>
            <a:ext cx="7848872" cy="588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92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/>
              <a:t>Виктор Ан – это Российский спортсмен, который завоевал 3 золотых медали по конькобежному спорту «Шорт-трек»</a:t>
            </a:r>
            <a:endParaRPr lang="ru-RU" sz="3600" b="1" dirty="0"/>
          </a:p>
        </p:txBody>
      </p:sp>
      <p:pic>
        <p:nvPicPr>
          <p:cNvPr id="1026" name="Picture 2" descr="http://www.gsp.ro/usr/imagini/2014/02/17/606010-victor-ah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0648"/>
            <a:ext cx="5124736" cy="3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81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8435280" cy="6525344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 smtClean="0"/>
              <a:t>Задание капитану команды «Математическая семерка»: </a:t>
            </a:r>
            <a:r>
              <a:rPr lang="ru-RU" sz="2800" b="1" i="1" dirty="0" smtClean="0">
                <a:ea typeface="Times New Roman"/>
                <a:cs typeface="Times New Roman"/>
              </a:rPr>
              <a:t>С </a:t>
            </a:r>
            <a:r>
              <a:rPr lang="ru-RU" sz="2800" b="1" i="1" dirty="0">
                <a:ea typeface="Times New Roman"/>
                <a:cs typeface="Times New Roman"/>
              </a:rPr>
              <a:t>какой скоростью Виктор Ан пробежал эстафету 1000м за 1мин 40сек?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prstClr val="black"/>
                </a:solidFill>
              </a:rPr>
              <a:t>Задание капитану команды </a:t>
            </a:r>
            <a:r>
              <a:rPr lang="ru-RU" sz="2800" dirty="0" smtClean="0">
                <a:solidFill>
                  <a:prstClr val="black"/>
                </a:solidFill>
              </a:rPr>
              <a:t>«</a:t>
            </a:r>
            <a:r>
              <a:rPr lang="en-US" sz="2800" dirty="0" smtClean="0">
                <a:solidFill>
                  <a:prstClr val="black"/>
                </a:solidFill>
              </a:rPr>
              <a:t>Coca cola</a:t>
            </a:r>
            <a:r>
              <a:rPr lang="ru-RU" sz="2800" dirty="0" smtClean="0">
                <a:solidFill>
                  <a:prstClr val="black"/>
                </a:solidFill>
              </a:rPr>
              <a:t>»:</a:t>
            </a:r>
            <a:endParaRPr lang="en-US" sz="2800" dirty="0" smtClean="0">
              <a:solidFill>
                <a:prstClr val="black"/>
              </a:solidFill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b="1" i="1" dirty="0">
                <a:solidFill>
                  <a:prstClr val="black"/>
                </a:solidFill>
                <a:ea typeface="Times New Roman"/>
                <a:cs typeface="Times New Roman"/>
              </a:rPr>
              <a:t>С какой скоростью Виктор Ан пробежал эстафету </a:t>
            </a:r>
            <a:r>
              <a:rPr lang="en-US" sz="2800" b="1" i="1" dirty="0" smtClean="0">
                <a:solidFill>
                  <a:prstClr val="black"/>
                </a:solidFill>
                <a:ea typeface="Times New Roman"/>
                <a:cs typeface="Times New Roman"/>
              </a:rPr>
              <a:t>5</a:t>
            </a:r>
            <a:r>
              <a:rPr lang="ru-RU" sz="2800" b="1" i="1" dirty="0" smtClean="0">
                <a:solidFill>
                  <a:prstClr val="black"/>
                </a:solidFill>
                <a:ea typeface="Times New Roman"/>
                <a:cs typeface="Times New Roman"/>
              </a:rPr>
              <a:t>000м </a:t>
            </a:r>
            <a:r>
              <a:rPr lang="ru-RU" sz="2800" b="1" i="1" dirty="0">
                <a:solidFill>
                  <a:prstClr val="black"/>
                </a:solidFill>
                <a:ea typeface="Times New Roman"/>
                <a:cs typeface="Times New Roman"/>
              </a:rPr>
              <a:t>за </a:t>
            </a:r>
            <a:r>
              <a:rPr lang="en-US" sz="2800" b="1" i="1" dirty="0" smtClean="0">
                <a:solidFill>
                  <a:prstClr val="black"/>
                </a:solidFill>
                <a:ea typeface="Times New Roman"/>
                <a:cs typeface="Times New Roman"/>
              </a:rPr>
              <a:t>8</a:t>
            </a:r>
            <a:r>
              <a:rPr lang="ru-RU" sz="2800" b="1" i="1" dirty="0" smtClean="0">
                <a:solidFill>
                  <a:prstClr val="black"/>
                </a:solidFill>
                <a:ea typeface="Times New Roman"/>
                <a:cs typeface="Times New Roman"/>
              </a:rPr>
              <a:t>мин </a:t>
            </a:r>
            <a:r>
              <a:rPr lang="en-US" sz="2800" b="1" i="1" dirty="0" smtClean="0">
                <a:solidFill>
                  <a:prstClr val="black"/>
                </a:solidFill>
                <a:ea typeface="Times New Roman"/>
                <a:cs typeface="Times New Roman"/>
              </a:rPr>
              <a:t>2</a:t>
            </a:r>
            <a:r>
              <a:rPr lang="ru-RU" sz="2800" b="1" i="1" dirty="0" smtClean="0">
                <a:solidFill>
                  <a:prstClr val="black"/>
                </a:solidFill>
                <a:ea typeface="Times New Roman"/>
                <a:cs typeface="Times New Roman"/>
              </a:rPr>
              <a:t>0сек</a:t>
            </a:r>
            <a:r>
              <a:rPr lang="ru-RU" sz="2800" b="1" i="1" dirty="0">
                <a:solidFill>
                  <a:prstClr val="black"/>
                </a:solidFill>
                <a:ea typeface="Times New Roman"/>
                <a:cs typeface="Times New Roman"/>
              </a:rPr>
              <a:t>?</a:t>
            </a:r>
          </a:p>
          <a:p>
            <a:pPr marL="0" indent="0">
              <a:buNone/>
            </a:pPr>
            <a:r>
              <a:rPr lang="ru-RU" dirty="0" smtClean="0"/>
              <a:t>Задание остальным: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i="1" dirty="0">
                <a:ea typeface="Times New Roman"/>
                <a:cs typeface="Times New Roman"/>
              </a:rPr>
              <a:t>С какой скоростью Виктор Ан пробежал эстафету 500м за 50сек?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43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70C0"/>
                </a:solidFill>
              </a:rPr>
              <a:t>баскетбол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000" b="1" dirty="0"/>
              <a:t>В этом спорте игроки</a:t>
            </a:r>
          </a:p>
          <a:p>
            <a:pPr marL="0" indent="0">
              <a:buNone/>
            </a:pPr>
            <a:r>
              <a:rPr lang="ru-RU" sz="4000" b="1" dirty="0"/>
              <a:t>Все ловки и высоки. </a:t>
            </a:r>
          </a:p>
          <a:p>
            <a:pPr marL="0" indent="0">
              <a:buNone/>
            </a:pPr>
            <a:r>
              <a:rPr lang="ru-RU" sz="4000" b="1" dirty="0"/>
              <a:t>Любят в мяч они играть</a:t>
            </a:r>
          </a:p>
          <a:p>
            <a:pPr marL="0" indent="0">
              <a:buNone/>
            </a:pPr>
            <a:r>
              <a:rPr lang="ru-RU" sz="4000" b="1" dirty="0"/>
              <a:t>И в кольцо его кидать.</a:t>
            </a:r>
          </a:p>
          <a:p>
            <a:pPr marL="0" indent="0">
              <a:buNone/>
            </a:pPr>
            <a:r>
              <a:rPr lang="ru-RU" sz="4000" b="1" dirty="0"/>
              <a:t>Мячик звонко бьет об пол,</a:t>
            </a:r>
          </a:p>
          <a:p>
            <a:pPr marL="0" indent="0">
              <a:buNone/>
            </a:pPr>
            <a:r>
              <a:rPr lang="ru-RU" sz="4000" b="1" dirty="0"/>
              <a:t>Значит, это ...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812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imbis.su/media/thumbs_004/187/img_1355994204_940x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45" y="908720"/>
            <a:ext cx="2711121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image.buy45.ru/images/1107374/0/7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53380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573361" y="3645024"/>
            <a:ext cx="1296144" cy="130694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22°</a:t>
            </a:r>
            <a:endParaRPr lang="ru-RU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116631"/>
            <a:ext cx="1511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Острые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52320" y="116631"/>
            <a:ext cx="1283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Тупые</a:t>
            </a:r>
            <a:endParaRPr lang="ru-RU" sz="3200" b="1" dirty="0">
              <a:solidFill>
                <a:srgbClr val="0070C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6740384" y="5267790"/>
            <a:ext cx="1296144" cy="1306942"/>
            <a:chOff x="3475442" y="3212976"/>
            <a:chExt cx="1296144" cy="1306942"/>
          </a:xfrm>
        </p:grpSpPr>
        <p:sp>
          <p:nvSpPr>
            <p:cNvPr id="14" name="Овал 13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684932" y="3503365"/>
              <a:ext cx="87716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90°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5722398" y="4259110"/>
            <a:ext cx="1296144" cy="1306942"/>
            <a:chOff x="3475442" y="3212976"/>
            <a:chExt cx="1296144" cy="1306942"/>
          </a:xfrm>
        </p:grpSpPr>
        <p:sp>
          <p:nvSpPr>
            <p:cNvPr id="18" name="Овал 17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684932" y="3498122"/>
              <a:ext cx="87716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89°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6787623" y="3229277"/>
            <a:ext cx="1296144" cy="1306942"/>
            <a:chOff x="3475442" y="3212976"/>
            <a:chExt cx="1296144" cy="1306942"/>
          </a:xfrm>
        </p:grpSpPr>
        <p:sp>
          <p:nvSpPr>
            <p:cNvPr id="21" name="Овал 20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84932" y="3503365"/>
              <a:ext cx="87716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18°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4635744" y="5311762"/>
            <a:ext cx="1296144" cy="1306942"/>
            <a:chOff x="3475442" y="3212976"/>
            <a:chExt cx="1296144" cy="1306942"/>
          </a:xfrm>
        </p:grpSpPr>
        <p:sp>
          <p:nvSpPr>
            <p:cNvPr id="24" name="Овал 23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684932" y="3503365"/>
              <a:ext cx="87716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98°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1115616" y="4966958"/>
            <a:ext cx="1296144" cy="1306942"/>
            <a:chOff x="3475442" y="3212976"/>
            <a:chExt cx="1296144" cy="1306942"/>
          </a:xfrm>
        </p:grpSpPr>
        <p:sp>
          <p:nvSpPr>
            <p:cNvPr id="27" name="Овал 26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555089" y="3503365"/>
              <a:ext cx="113685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178°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576994" y="3614740"/>
            <a:ext cx="1296144" cy="1306942"/>
            <a:chOff x="3475442" y="3212976"/>
            <a:chExt cx="1296144" cy="1306942"/>
          </a:xfrm>
        </p:grpSpPr>
        <p:sp>
          <p:nvSpPr>
            <p:cNvPr id="30" name="Овал 29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555089" y="3503365"/>
              <a:ext cx="113685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163°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7740352" y="4268211"/>
            <a:ext cx="1296144" cy="1306942"/>
            <a:chOff x="3475442" y="3212976"/>
            <a:chExt cx="1296144" cy="1306942"/>
          </a:xfrm>
        </p:grpSpPr>
        <p:sp>
          <p:nvSpPr>
            <p:cNvPr id="33" name="Овал 32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55089" y="3503365"/>
              <a:ext cx="113685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180°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2761653" y="5157192"/>
            <a:ext cx="1296144" cy="1306942"/>
            <a:chOff x="3475442" y="3212976"/>
            <a:chExt cx="1296144" cy="1306942"/>
          </a:xfrm>
        </p:grpSpPr>
        <p:sp>
          <p:nvSpPr>
            <p:cNvPr id="36" name="Овал 35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684932" y="3512504"/>
              <a:ext cx="87716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54°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4126884" y="3960848"/>
            <a:ext cx="1296144" cy="1306942"/>
            <a:chOff x="3475442" y="3212976"/>
            <a:chExt cx="1296144" cy="1306942"/>
          </a:xfrm>
        </p:grpSpPr>
        <p:sp>
          <p:nvSpPr>
            <p:cNvPr id="39" name="Овал 38"/>
            <p:cNvSpPr/>
            <p:nvPr/>
          </p:nvSpPr>
          <p:spPr>
            <a:xfrm>
              <a:off x="3475442" y="3212976"/>
              <a:ext cx="1296144" cy="130694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555089" y="3503365"/>
              <a:ext cx="113685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dirty="0" smtClean="0">
                  <a:solidFill>
                    <a:schemeClr val="bg1"/>
                  </a:solidFill>
                </a:rPr>
                <a:t>100°</a:t>
              </a:r>
              <a:endParaRPr lang="ru-RU" sz="4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148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C -0.00747 -0.0169 -0.00139 -0.00162 -0.00278 -0.04908 C -0.0033 -0.06852 -0.00486 -0.08773 -0.0066 -0.10695 C -0.00851 -0.15278 -0.00851 -0.14607 -0.0066 -0.21898 C -0.00608 -0.23843 -0.00174 -0.25764 -2.77778E-6 -0.27685 C 0.00121 -0.29005 0.00139 -0.30278 0.00382 -0.31574 C 0.0059 -0.36088 0.00312 -0.34398 0.00764 -0.36736 C 0.00885 -0.38773 0.00937 -0.41644 0.0151 -0.43519 C 0.01684 -0.45185 0.02135 -0.46667 0.02361 -0.4831 C 0.02552 -0.49699 0.02726 -0.51297 0.03125 -0.52593 C 0.03246 -0.53565 0.03316 -0.5456 0.03594 -0.55486 C 0.03733 -0.56482 0.03976 -0.58496 0.03976 -0.58496 C 0.04097 -0.61991 0.04514 -0.65996 0.03021 -0.69074 C 0.02917 -0.69653 0.02778 -0.70185 0.02552 -0.70695 C 0.02431 -0.70949 0.0217 -0.71459 0.0217 -0.71459 C 0.01892 -0.72616 0.02326 -0.71111 0.01806 -0.71968 C 0.01719 -0.72107 0.01753 -0.72315 0.01701 -0.72454 C 0.01476 -0.73056 0.0125 -0.73496 0.00851 -0.73843 C 0.00642 -0.74722 0.00937 -0.73727 0.00486 -0.74468 C 0.00104 -0.7507 0.00712 -0.74676 0.00104 -0.74977 C -0.00191 -0.76042 -0.00747 -0.76343 -0.0151 -0.76621 C -0.02986 -0.77847 -0.04844 -0.77986 -0.0651 -0.7838 C -0.07882 -0.78334 -0.09826 -0.79028 -0.11024 -0.77732 C -0.11319 -0.7669 -0.10885 -0.7794 -0.11406 -0.77246 C -0.11476 -0.77153 -0.11441 -0.76968 -0.1151 -0.76852 C -0.1158 -0.76736 -0.11701 -0.7669 -0.11788 -0.76621 C -0.12083 -0.75278 -0.11597 -0.77199 -0.1217 -0.75972 C -0.12361 -0.75556 -0.12465 -0.74815 -0.12639 -0.74352 C -0.12778 -0.73542 -0.12986 -0.72778 -0.13108 -0.71968 C -0.13212 -0.70209 -0.13194 -0.71042 -0.13194 -0.69445 " pathEditMode="relative" ptsTypes="fffffffffffffffffffffffffffff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C -0.00052 -0.00069 -0.00729 -0.00278 -0.00764 -0.00324 C -0.00834 -0.00463 -0.00799 -0.00648 -0.00851 -0.00787 C -0.00955 -0.01134 -0.01233 -0.01759 -0.01233 -0.01736 C -0.0132 -0.02384 -0.01389 -0.02778 -0.01615 -0.0331 C -0.01788 -0.04259 -0.02118 -0.05579 -0.02466 -0.06458 C -0.02622 -0.07222 -0.02709 -0.08009 -0.02934 -0.0875 C -0.03021 -0.0956 -0.03091 -0.10231 -0.03316 -0.10995 C -0.03455 -0.11991 -0.03577 -0.1294 -0.03785 -0.13912 C -0.03959 -0.16458 -0.04115 -0.19005 -0.04254 -0.21597 C -0.04236 -0.23171 -0.04913 -0.33935 -0.03681 -0.37986 C -0.03542 -0.39074 -0.03386 -0.40278 -0.03125 -0.41273 C -0.02865 -0.42315 -0.02986 -0.41204 -0.0283 -0.42222 C -0.02396 -0.44861 -0.029 -0.42523 -0.02466 -0.43958 C -0.02136 -0.44977 -0.02118 -0.4625 -0.01702 -0.47222 C -0.01563 -0.47917 -0.0158 -0.48542 -0.01146 -0.48773 C -0.00782 -0.50393 -0.01372 -0.48032 -0.00764 -0.4956 C -0.00643 -0.49884 -0.00729 -0.5037 -0.00573 -0.50671 C -0.00504 -0.50787 0.00243 -0.51343 0.00364 -0.51435 C 0.00972 -0.52917 0.00121 -0.51088 0.0085 -0.5206 C 0.00937 -0.52176 0.0092 -0.52454 0.01024 -0.52546 C 0.01198 -0.52731 0.01597 -0.52847 0.01597 -0.52801 C 0.02482 -0.53843 0.03854 -0.54074 0.04896 -0.54236 C 0.06024 -0.54653 0.071 -0.54653 0.08194 -0.54097 C 0.0842 -0.53102 0.08125 -0.54097 0.08576 -0.53472 C 0.08663 -0.53356 0.0868 -0.53148 0.08767 -0.53009 C 0.08854 -0.5287 0.08958 -0.52801 0.09045 -0.52708 C 0.09236 -0.51875 0.09271 -0.51088 0.09809 -0.50833 C 0.10034 -0.49236 0.09687 -0.50856 0.10173 -0.50046 C 0.10243 -0.49931 0.10225 -0.49699 0.10277 -0.4956 C 0.10347 -0.49329 0.10468 -0.49167 0.10555 -0.48935 C 0.10642 -0.48518 0.10746 -0.48148 0.10746 -0.47685 " pathEditMode="relative" rAng="0" ptsTypes="fffffffffffffffffffffff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2733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C -0.00191 -0.00879 -0.00225 -0.01597 0.00191 -0.02384 C 0.00417 -0.03842 0.0099 -0.05324 0.0158 -0.0662 C 0.0198 -0.07523 0.02066 -0.08634 0.02466 -0.0956 C 0.02657 -0.10602 0.02865 -0.1169 0.0323 -0.12639 C 0.0349 -0.14305 0.03594 -0.16296 0.04219 -0.17824 C 0.04323 -0.1831 0.0441 -0.18611 0.04618 -0.19004 C 0.04809 -0.1993 0.05087 -0.20903 0.05487 -0.21736 C 0.05695 -0.22546 0.05903 -0.23495 0.06285 -0.24213 C 0.06389 -0.24653 0.06459 -0.24977 0.06684 -0.2537 C 0.06875 -0.26412 0.07153 -0.275 0.0757 -0.28426 C 0.07674 -0.29004 0.07778 -0.29514 0.08056 -0.29977 C 0.08368 -0.3118 0.08855 -0.32384 0.09323 -0.33518 C 0.09514 -0.34004 0.09341 -0.34282 0.09827 -0.34444 C 0.09862 -0.34653 0.10313 -0.36203 0.104 -0.36342 C 0.10469 -0.36458 0.10608 -0.36504 0.10695 -0.36597 C 0.1099 -0.375 0.11441 -0.38495 0.11893 -0.39282 C 0.12014 -0.39791 0.12032 -0.39977 0.12379 -0.40254 C 0.12483 -0.40694 0.12639 -0.41065 0.12865 -0.41412 C 0.13039 -0.42083 0.13455 -0.43055 0.14028 -0.4331 C 0.14254 -0.44259 0.13941 -0.43449 0.14514 -0.43889 C 0.14618 -0.43981 0.14636 -0.44166 0.14723 -0.44259 C 0.14757 -0.44259 0.15261 -0.44467 0.15313 -0.44491 C 0.15539 -0.45347 0.15191 -0.44328 0.15799 -0.45069 C 0.1632 -0.45717 0.15382 -0.45254 0.16198 -0.45555 C 0.16268 -0.45671 0.16303 -0.4581 0.16407 -0.45903 C 0.16476 -0.45995 0.16615 -0.45949 0.16684 -0.46041 C 0.17188 -0.46666 0.16268 -0.46157 0.17084 -0.46504 C 0.17327 -0.46921 0.17882 -0.47315 0.18264 -0.47569 C 0.18872 -0.48657 0.18021 -0.47315 0.1875 -0.48032 C 0.18837 -0.48125 0.18855 -0.4831 0.18941 -0.48403 C 0.18993 -0.48449 0.19618 -0.48611 0.19636 -0.48611 C 0.19931 -0.48842 0.20174 -0.48958 0.20521 -0.49097 C 0.21389 -0.49838 0.22535 -0.50208 0.23559 -0.50648 C 0.2375 -0.50717 0.23959 -0.5081 0.2415 -0.50856 C 0.24445 -0.50949 0.25035 -0.51111 0.25035 -0.51088 C 0.25764 -0.51504 0.26598 -0.51828 0.27379 -0.52037 C 0.28125 -0.52639 0.2908 -0.52546 0.29948 -0.52639 C 0.31962 -0.53171 0.34063 -0.52778 0.36129 -0.52639 C 0.36407 -0.52546 0.36719 -0.52523 0.37014 -0.52384 C 0.37171 -0.52291 0.37327 -0.52199 0.375 -0.52153 C 0.3849 -0.51875 0.3941 -0.51898 0.40348 -0.51319 C 0.40382 -0.51203 0.40365 -0.51041 0.40434 -0.50972 C 0.40556 -0.50856 0.40712 -0.50926 0.40834 -0.50856 C 0.41112 -0.50764 0.42136 -0.50162 0.42309 -0.49907 " pathEditMode="relative" rAng="0" ptsTypes="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-2659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C 0.00122 -0.01389 -2.22222E-6 -0.02825 0.00365 -0.04098 C 0.00608 -0.04954 0.00747 -0.05764 0.00747 -0.0669 C 0.01059 -0.07825 0.0092 -0.09098 0.01216 -0.10278 C 0.01389 -0.12038 0.01354 -0.13797 0.01597 -0.15556 C 0.01667 -0.16806 0.01754 -0.17825 0.01979 -0.19028 C 0.02535 -0.27107 0.02205 -0.3544 0.03872 -0.43311 C 0.03976 -0.44746 0.04167 -0.46135 0.04341 -0.47547 C 0.04462 -0.48612 0.04375 -0.49723 0.04618 -0.50764 C 0.04757 -0.51945 0.04948 -0.53241 0.05278 -0.54352 C 0.05504 -0.55973 0.05834 -0.57686 0.06979 -0.58473 C 0.07101 -0.59028 0.07344 -0.58936 0.07726 -0.59098 C 0.08091 -0.59422 0.08472 -0.59584 0.08872 -0.59746 C 0.09254 -0.60093 0.09636 -0.60139 0.10087 -0.60255 C 0.11493 -0.61042 0.13334 -0.60811 0.14809 -0.60903 C 0.17118 -0.61204 0.19254 -0.61366 0.21406 -0.60255 C 0.21841 -0.59375 0.21736 -0.59468 0.22448 -0.5926 C 0.22656 -0.58288 0.22344 -0.59399 0.2283 -0.58588 C 0.23316 -0.57778 0.22309 -0.58612 0.23299 -0.5794 C 0.23542 -0.56922 0.2316 -0.58172 0.23681 -0.57454 C 0.24184 -0.5676 0.23177 -0.57246 0.2415 -0.56922 C 0.24219 -0.56806 0.24254 -0.56644 0.24341 -0.56551 C 0.2441 -0.56459 0.24549 -0.56505 0.24618 -0.56413 C 0.24688 -0.5632 0.24653 -0.56158 0.24705 -0.56042 C 0.24809 -0.55741 0.25087 -0.55255 0.25087 -0.55232 " pathEditMode="relative" rAng="0" ptsTypes="ffffffffffffffffffffffffA">
                                      <p:cBhvr>
                                        <p:cTn id="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-3069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4.44444E-6 C 0.00035 -0.00972 -0.00035 -0.01944 0.00556 -0.02476 C 0.00764 -0.03472 0.00452 -0.02338 0.0092 -0.03125 C 0.01215 -0.03611 0.00799 -0.03842 0.01389 -0.04166 C 0.01459 -0.04444 0.01441 -0.04745 0.0158 -0.0493 C 0.01736 -0.05138 0.02136 -0.05439 0.02136 -0.05416 C 0.02327 -0.06388 0.02031 -0.05324 0.02604 -0.06111 C 0.02639 -0.06157 0.02761 -0.06805 0.02795 -0.06875 C 0.02917 -0.07175 0.03212 -0.07708 0.03368 -0.08055 C 0.0342 -0.08171 0.03507 -0.08287 0.03525 -0.08402 C 0.03559 -0.08564 0.03577 -0.08703 0.03629 -0.08819 C 0.03733 -0.09074 0.04011 -0.09583 0.04011 -0.0956 C 0.04202 -0.10393 0.04757 -0.11458 0.05139 -0.12175 C 0.0533 -0.13402 0.05035 -0.12106 0.05504 -0.12939 C 0.05695 -0.13263 0.05695 -0.13958 0.05868 -0.14351 C 0.0599 -0.14629 0.0625 -0.15115 0.0625 -0.15092 C 0.06389 -0.16018 0.06528 -0.17037 0.07084 -0.17592 C 0.0717 -0.18148 0.0724 -0.18518 0.07465 -0.19004 C 0.07691 -0.20046 0.08021 -0.20995 0.08316 -0.21967 C 0.08507 -0.22592 0.08299 -0.22175 0.0849 -0.23009 C 0.08629 -0.23588 0.08837 -0.24259 0.09045 -0.24814 C 0.09202 -0.25763 0.09497 -0.26828 0.09896 -0.27662 C 0.1007 -0.28703 0.09827 -0.27638 0.10278 -0.28657 C 0.10695 -0.29722 0.10712 -0.30949 0.11198 -0.31898 C 0.1132 -0.32476 0.11493 -0.33171 0.11858 -0.33472 C 0.12049 -0.34189 0.12275 -0.34814 0.12604 -0.35393 C 0.12813 -0.36319 0.12604 -0.36041 0.13073 -0.36412 C 0.13403 -0.37916 0.12882 -0.35671 0.13351 -0.37199 C 0.13542 -0.37824 0.1349 -0.37986 0.13924 -0.38379 C 0.14028 -0.3905 0.14306 -0.39699 0.14653 -0.40185 C 0.14931 -0.41203 0.14514 -0.3993 0.15035 -0.40833 C 0.15295 -0.41296 0.15018 -0.4155 0.15504 -0.41967 C 0.15625 -0.42523 0.15729 -0.42731 0.16059 -0.43032 C 0.16215 -0.43726 0.16441 -0.44282 0.1691 -0.44699 C 0.17031 -0.45254 0.16945 -0.45509 0.17379 -0.45717 C 0.17587 -0.46666 0.17292 -0.45601 0.17726 -0.46388 C 0.18021 -0.46898 0.17691 -0.4706 0.18212 -0.47546 C 0.1842 -0.48472 0.18125 -0.47407 0.18577 -0.48171 C 0.18872 -0.4868 0.18455 -0.48935 0.19045 -0.49213 C 0.19219 -0.49861 0.19063 -0.49398 0.19427 -0.50115 C 0.19549 -0.5037 0.19792 -0.50902 0.19792 -0.50879 C 0.20018 -0.51875 0.1967 -0.50717 0.20174 -0.51412 C 0.20243 -0.51504 0.20209 -0.51689 0.20261 -0.51805 C 0.2033 -0.51921 0.20452 -0.51967 0.20538 -0.52037 C 0.2066 -0.52476 0.21025 -0.53217 0.21025 -0.53194 C 0.21233 -0.5412 0.20938 -0.53101 0.21372 -0.53842 C 0.21684 -0.54398 0.21233 -0.54629 0.21858 -0.54884 C 0.22066 -0.55787 0.21858 -0.55509 0.22327 -0.55949 C 0.22518 -0.5706 0.2224 -0.55972 0.22691 -0.56713 C 0.23195 -0.57569 0.22275 -0.5662 0.23056 -0.57338 C 0.23334 -0.58379 0.22934 -0.57083 0.23438 -0.58009 C 0.23698 -0.58495 0.23438 -0.58588 0.23906 -0.59004 C 0.24011 -0.5949 0.24445 -0.60046 0.24757 -0.60347 C 0.24879 -0.60949 0.25313 -0.61319 0.2559 -0.61898 C 0.25677 -0.62037 0.2566 -0.62268 0.25781 -0.62384 C 0.25938 -0.62546 0.26337 -0.62615 0.26337 -0.62592 C 0.26615 -0.6375 0.26198 -0.6243 0.26702 -0.63148 C 0.27205 -0.63842 0.26389 -0.63356 0.27084 -0.6368 C 0.27292 -0.6456 0.26979 -0.63518 0.27552 -0.64305 C 0.2783 -0.64699 0.27535 -0.65069 0.28125 -0.6537 C 0.28212 -0.65463 0.28334 -0.65601 0.28386 -0.6574 C 0.28472 -0.65902 0.28455 -0.66157 0.28577 -0.66273 C 0.28733 -0.66435 0.29132 -0.66504 0.29132 -0.66481 C 0.29427 -0.67615 0.28993 -0.66319 0.29514 -0.67037 C 0.30018 -0.67708 0.29184 -0.67222 0.29896 -0.67546 C 0.30087 -0.68379 0.29809 -0.67546 0.30261 -0.68078 C 0.30834 -0.68726 0.30018 -0.68287 0.30729 -0.68564 C 0.30972 -0.69074 0.31441 -0.69444 0.31858 -0.69745 C 0.32361 -0.70833 0.31702 -0.69606 0.32309 -0.70254 C 0.32969 -0.70949 0.32031 -0.70393 0.32778 -0.70763 C 0.33004 -0.7125 0.3316 -0.7125 0.33542 -0.71435 C 0.34045 -0.725 0.33368 -0.71226 0.33993 -0.71944 C 0.34549 -0.72546 0.33802 -0.72152 0.34462 -0.7243 C 0.3474 -0.73032 0.35139 -0.73009 0.35573 -0.73356 C 0.36372 -0.73935 0.37188 -0.74467 0.3809 -0.74768 C 0.38559 -0.75208 0.38993 -0.753 0.39514 -0.75416 C 0.39965 -0.75717 0.40347 -0.75763 0.40816 -0.75925 C 0.41493 -0.76134 0.42101 -0.76481 0.42778 -0.76713 C 0.43351 -0.76921 0.43976 -0.76944 0.44549 -0.77083 C 0.49792 -0.76967 0.47934 -0.77083 0.50608 -0.76458 C 0.51372 -0.76041 0.5217 -0.75509 0.52969 -0.75162 C 0.53264 -0.75046 0.53802 -0.7449 0.53802 -0.74467 C 0.54045 -0.74027 0.54271 -0.74004 0.54653 -0.7375 C 0.54722 -0.73611 0.54757 -0.73472 0.54844 -0.73356 C 0.54913 -0.7324 0.55035 -0.73217 0.55104 -0.73101 C 0.55747 -0.72083 0.54879 -0.72986 0.55573 -0.72314 C 0.55851 -0.71296 0.55434 -0.72569 0.55955 -0.71689 C 0.56441 -0.7081 0.55521 -0.71759 0.56337 -0.71018 C 0.56459 -0.70486 0.56702 -0.70023 0.56702 -0.69467 " pathEditMode="relative" rAng="0" ptsTypes="fffffffffffffffffffffffffffffffffffffffffff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51" y="-3854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C 0.00035 -0.0125 0.00017 -0.02523 0.00087 -0.03773 C 0.00156 -0.04838 0.00503 -0.05972 0.0066 -0.07037 C 0.00989 -0.09213 0.01233 -0.11366 0.01423 -0.13565 C 0.01562 -0.17732 0.01805 -0.21898 0.0217 -0.26019 C 0.02239 -0.27755 0.02396 -0.29468 0.02448 -0.31181 C 0.02604 -0.36922 0.02274 -0.42315 0.03403 -0.47801 C 0.03472 -0.48681 0.03785 -0.50695 0.04062 -0.51435 C 0.04132 -0.52107 0.04219 -0.52593 0.04427 -0.53195 C 0.04653 -0.54514 0.04687 -0.56088 0.05278 -0.57222 C 0.05503 -0.58912 0.05764 -0.60602 0.06128 -0.62246 C 0.06267 -0.62847 0.06285 -0.63426 0.0651 -0.64005 C 0.06719 -0.65787 0.07135 -0.67801 0.07743 -0.69422 C 0.07847 -0.70023 0.0783 -0.70209 0.08212 -0.70556 C 0.08403 -0.71343 0.08177 -0.70486 0.08489 -0.7132 C 0.08819 -0.72153 0.08819 -0.72871 0.0934 -0.73565 C 0.09531 -0.74422 0.09271 -0.73426 0.09722 -0.74468 C 0.10017 -0.75139 0.10052 -0.75764 0.10573 -0.76227 C 0.10677 -0.76806 0.10746 -0.77014 0.11128 -0.77338 C 0.11302 -0.78195 0.11667 -0.78009 0.12257 -0.78241 C 0.12882 -0.78727 0.14618 -0.79121 0.15382 -0.79236 C 0.16076 -0.7919 0.16771 -0.79213 0.17448 -0.79121 C 0.17899 -0.79051 0.18246 -0.78426 0.1868 -0.78241 C 0.1941 -0.77269 0.19253 -0.76019 0.19253 -0.74699 " pathEditMode="relative" ptsTypes="fffffffffffffffffffffffA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C -0.00121 -0.00532 -0.00226 -0.01041 -0.00469 -0.01504 C -0.00729 -0.02592 -0.0099 -0.0368 -0.01215 -0.04768 C -0.01354 -0.05463 -0.01389 -0.0618 -0.01701 -0.06782 C -0.01788 -0.07338 -0.01823 -0.07801 -0.02066 -0.08287 C -0.0217 -0.08866 -0.02257 -0.09282 -0.02448 -0.09815 C -0.02656 -0.11319 -0.0309 -0.12778 -0.0349 -0.14213 C -0.03646 -0.14768 -0.03663 -0.15301 -0.03871 -0.15833 C -0.0401 -0.16666 -0.04045 -0.17477 -0.0434 -0.18241 C -0.04462 -0.18912 -0.04635 -0.19491 -0.04809 -0.20116 C -0.04913 -0.21065 -0.05226 -0.22384 -0.05555 -0.23264 C -0.05746 -0.24629 -0.06059 -0.25972 -0.06406 -0.27291 C -0.06545 -0.27847 -0.06545 -0.2831 -0.06788 -0.28796 C -0.06927 -0.29838 -0.07187 -0.30879 -0.07535 -0.31805 C -0.07778 -0.32477 -0.07847 -0.33287 -0.08108 -0.33958 C -0.08576 -0.35231 -0.07986 -0.33264 -0.0849 -0.34838 C -0.08698 -0.35486 -0.08871 -0.36227 -0.09236 -0.36713 C -0.09444 -0.375 -0.09271 -0.36991 -0.09896 -0.38102 C -0.10469 -0.3912 -0.1059 -0.40764 -0.11406 -0.41504 C -0.11545 -0.42037 -0.1151 -0.42315 -0.11875 -0.42639 C -0.12031 -0.43171 -0.11979 -0.43449 -0.12361 -0.43773 C -0.12569 -0.44653 -0.1316 -0.46481 -0.13767 -0.47037 C -0.13906 -0.47523 -0.13889 -0.47731 -0.14236 -0.48032 C -0.14514 -0.49051 -0.14115 -0.47824 -0.14618 -0.4868 C -0.1467 -0.48773 -0.1467 -0.48935 -0.14705 -0.49051 C -0.14948 -0.49676 -0.15208 -0.50301 -0.1566 -0.50694 C -0.15781 -0.51204 -0.15799 -0.51389 -0.16128 -0.5169 C -0.16354 -0.52639 -0.16007 -0.51528 -0.1651 -0.52199 C -0.1658 -0.52291 -0.16545 -0.52477 -0.16597 -0.52569 C -0.16667 -0.52685 -0.16788 -0.52731 -0.16875 -0.52824 C -0.17135 -0.5375 -0.16771 -0.52639 -0.17257 -0.53449 C -0.17517 -0.53866 -0.17448 -0.54143 -0.1783 -0.54467 C -0.18055 -0.54907 -0.18055 -0.55162 -0.18385 -0.55463 C -0.18663 -0.56458 -0.18264 -0.55301 -0.18767 -0.55972 C -0.19028 -0.56319 -0.18854 -0.56551 -0.1934 -0.56967 C -0.19826 -0.57963 -0.19184 -0.56782 -0.19896 -0.57592 C -0.20469 -0.58217 -0.19705 -0.57824 -0.20365 -0.58102 C -0.20642 -0.59097 -0.20243 -0.5794 -0.20746 -0.58611 C -0.20816 -0.58704 -0.20781 -0.58889 -0.20851 -0.58981 C -0.20955 -0.5912 -0.21094 -0.59143 -0.21215 -0.59236 C -0.21771 -0.60324 -0.21007 -0.59004 -0.21701 -0.59745 C -0.22326 -0.60416 -0.21406 -0.59884 -0.2217 -0.60254 C -0.22292 -0.60764 -0.22465 -0.60717 -0.2283 -0.60879 C -0.23142 -0.61481 -0.23542 -0.61435 -0.24045 -0.61875 C -0.24653 -0.62407 -0.25434 -0.62708 -0.26128 -0.63009 C -0.26597 -0.63426 -0.26302 -0.63217 -0.27066 -0.63518 C -0.27535 -0.63704 -0.28003 -0.6412 -0.2849 -0.64259 C -0.29635 -0.64606 -0.30903 -0.64815 -0.32066 -0.65023 C -0.35521 -0.6493 -0.38993 -0.64884 -0.42448 -0.64768 C -0.42986 -0.64745 -0.43958 -0.64028 -0.43958 -0.64028 C -0.44028 -0.63889 -0.44062 -0.63727 -0.44149 -0.63634 C -0.44219 -0.63541 -0.44358 -0.63611 -0.44427 -0.63518 C -0.44983 -0.62824 -0.44028 -0.63403 -0.44809 -0.63009 C -0.44965 -0.62384 -0.44948 -0.61759 -0.45365 -0.61366 C -0.45555 -0.60509 -0.45868 -0.59791 -0.46128 -0.58981 C -0.46302 -0.58426 -0.46302 -0.57893 -0.4651 -0.57361 C -0.46632 -0.56504 -0.46597 -0.56921 -0.46597 -0.56088 " pathEditMode="relative" ptsTypes="fffffffffffff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C -0.00156 -0.01713 -0.00381 -0.03773 -0.01128 -0.05278 C -0.01267 -0.06088 -0.01284 -0.06458 -0.01614 -0.07083 C -0.0177 -0.07754 -0.01961 -0.08379 -0.0217 -0.09004 C -0.02326 -0.09467 -0.02586 -0.09861 -0.02743 -0.10324 C -0.02881 -0.10741 -0.02916 -0.11041 -0.03125 -0.11389 C -0.0335 -0.12384 -0.03402 -0.13541 -0.03871 -0.14398 C -0.03975 -0.14815 -0.04062 -0.15116 -0.04253 -0.15486 C -0.04461 -0.16319 -0.04722 -0.17037 -0.05086 -0.17754 C -0.05243 -0.18403 -0.05503 -0.18842 -0.05833 -0.19444 C -0.06076 -0.19884 -0.05833 -0.20069 -0.06302 -0.20254 C -0.06458 -0.2081 -0.0677 -0.2162 -0.07152 -0.21944 C -0.07447 -0.22986 -0.07013 -0.21759 -0.07534 -0.22453 C -0.07795 -0.22754 -0.07552 -0.23009 -0.08003 -0.23403 C -0.08281 -0.24352 -0.07864 -0.23148 -0.08385 -0.23981 C -0.08871 -0.24791 -0.07951 -0.23958 -0.08767 -0.24583 C -0.08975 -0.2544 -0.08767 -0.25185 -0.09236 -0.25532 C -0.09461 -0.26481 -0.09131 -0.2544 -0.096 -0.26018 C -0.0967 -0.26111 -0.09635 -0.26296 -0.09687 -0.26366 C -0.09756 -0.26481 -0.09878 -0.26528 -0.09965 -0.2662 C -0.10104 -0.27129 -0.10277 -0.27384 -0.10625 -0.27708 C -0.10885 -0.28194 -0.11145 -0.28518 -0.11579 -0.28773 C -0.11788 -0.29606 -0.11458 -0.28657 -0.12048 -0.29259 C -0.12118 -0.29352 -0.12066 -0.29537 -0.12135 -0.29606 C -0.12204 -0.29699 -0.12326 -0.29699 -0.1243 -0.29745 C -0.12656 -0.30185 -0.12812 -0.30162 -0.13177 -0.30347 C -0.13715 -0.31366 -0.13003 -0.30162 -0.13645 -0.30833 C -0.13732 -0.30926 -0.1375 -0.31111 -0.13836 -0.3118 C -0.1401 -0.31366 -0.1427 -0.31366 -0.14496 -0.31435 C -0.15069 -0.32523 -0.1427 -0.3118 -0.14947 -0.31898 C -0.15538 -0.325 -0.14739 -0.32106 -0.15416 -0.32407 C -0.1585 -0.32731 -0.16336 -0.32916 -0.16736 -0.33356 C -0.17118 -0.3375 -0.17413 -0.3412 -0.17881 -0.34282 C -0.18229 -0.3493 -0.18784 -0.35301 -0.19288 -0.35717 C -0.19461 -0.35879 -0.19843 -0.36203 -0.19843 -0.3618 C -0.20381 -0.37222 -0.1967 -0.36065 -0.20312 -0.3669 C -0.20399 -0.36805 -0.20416 -0.36967 -0.20503 -0.3706 C -0.20607 -0.37176 -0.21076 -0.37268 -0.21163 -0.37291 C -0.21423 -0.37754 -0.21579 -0.37754 -0.22013 -0.37893 C -0.22187 -0.38611 -0.21927 -0.3794 -0.22482 -0.38379 C -0.22569 -0.38472 -0.22586 -0.38634 -0.22673 -0.38727 C -0.22777 -0.38842 -0.23246 -0.38958 -0.23333 -0.38981 C -0.23871 -0.39977 -0.23159 -0.38796 -0.23802 -0.39444 C -0.23888 -0.39537 -0.23906 -0.39722 -0.23993 -0.39815 C -0.24045 -0.39861 -0.24479 -0.40023 -0.24531 -0.40046 C -0.24878 -0.40694 -0.24513 -0.40208 -0.25208 -0.40532 C -0.25312 -0.40578 -0.25381 -0.40741 -0.25486 -0.40787 C -0.25729 -0.40879 -0.25989 -0.40879 -0.26232 -0.40995 C -0.26684 -0.41203 -0.27083 -0.41435 -0.27552 -0.4162 C -0.2809 -0.42014 -0.28836 -0.42453 -0.29427 -0.42569 C -0.29774 -0.42731 -0.30104 -0.42916 -0.30468 -0.43055 C -0.3059 -0.43171 -0.30711 -0.4331 -0.3085 -0.43403 C -0.30954 -0.43472 -0.31111 -0.43472 -0.31215 -0.43541 C -0.31302 -0.43634 -0.31319 -0.43796 -0.31406 -0.43889 C -0.31579 -0.44074 -0.31857 -0.44028 -0.32066 -0.44143 C -0.32204 -0.44213 -0.32309 -0.44328 -0.32447 -0.44375 C -0.32638 -0.44467 -0.3302 -0.44606 -0.3302 -0.44583 C -0.33333 -0.44861 -0.33611 -0.44953 -0.33941 -0.45069 C -0.34947 -0.45972 -0.3342 -0.44653 -0.346 -0.4544 C -0.34739 -0.45532 -0.34843 -0.45717 -0.34982 -0.4581 C -0.35434 -0.46088 -0.36093 -0.46342 -0.36579 -0.46504 C -0.37066 -0.4669 -0.36666 -0.46574 -0.37152 -0.46898 C -0.37621 -0.47176 -0.38159 -0.47407 -0.38663 -0.47592 C -0.38923 -0.47847 -0.39166 -0.4794 -0.39479 -0.48078 C -0.4 -0.48518 -0.40677 -0.4875 -0.41284 -0.48912 C -0.41857 -0.49398 -0.42673 -0.49629 -0.4335 -0.49768 C -0.45451 -0.50694 -0.48298 -0.50139 -0.5059 -0.5 C -0.51093 -0.49791 -0.51579 -0.4956 -0.521 -0.49398 C -0.52569 -0.49004 -0.53333 -0.48703 -0.53871 -0.48426 C -0.54097 -0.48009 -0.54253 -0.48009 -0.54618 -0.47847 C -0.55312 -0.46551 -0.54184 -0.48518 -0.55191 -0.47245 C -0.55711 -0.46574 -0.54756 -0.47129 -0.55572 -0.46759 C -0.55989 -0.45949 -0.56423 -0.45092 -0.56788 -0.44236 C -0.57083 -0.43518 -0.57187 -0.42731 -0.57638 -0.42083 C -0.57673 -0.41967 -0.57673 -0.41805 -0.57743 -0.41736 C -0.57812 -0.41643 -0.57986 -0.41736 -0.5802 -0.4162 C -0.5809 -0.41342 -0.5809 -0.40879 -0.5809 -0.40532 " pathEditMode="relative" rAng="0" ptsTypes="ffffffffffffffffffffffffffffffffffffffffffffffffffffffffffffffffffffffffffffA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45" y="-2534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Найдите число медалей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1844824"/>
            <a:ext cx="39485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з) 5² : 5 + 8 = </a:t>
            </a:r>
            <a:endParaRPr lang="ru-RU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1628056" y="2908127"/>
            <a:ext cx="42995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с) 50 : 5² + 9 = </a:t>
            </a:r>
            <a:endParaRPr lang="ru-RU" sz="5400" dirty="0"/>
          </a:p>
        </p:txBody>
      </p:sp>
      <p:sp>
        <p:nvSpPr>
          <p:cNvPr id="10" name="TextBox 9"/>
          <p:cNvSpPr txBox="1"/>
          <p:nvPr/>
        </p:nvSpPr>
        <p:spPr>
          <a:xfrm>
            <a:off x="1628056" y="4077072"/>
            <a:ext cx="45288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б) (80 - 4³) - 7= 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5320692" y="184482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13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74516" y="298196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11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2160" y="4169405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71060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Домашняя работа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№ 440</a:t>
            </a:r>
          </a:p>
          <a:p>
            <a:r>
              <a:rPr lang="ru-RU" sz="5400" dirty="0" smtClean="0"/>
              <a:t>№441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66778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392</Words>
  <Application>Microsoft Office PowerPoint</Application>
  <PresentationFormat>Экран (4:3)</PresentationFormat>
  <Paragraphs>95</Paragraphs>
  <Slides>18</Slides>
  <Notes>0</Notes>
  <HiddenSlides>2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Наибольший общий делитель Наименьшее общее кратное</vt:lpstr>
      <vt:lpstr>Презентация PowerPoint</vt:lpstr>
      <vt:lpstr>Сколько дней факел Игр находился в руках спортсменов?  </vt:lpstr>
      <vt:lpstr>Отгадайте загадку:</vt:lpstr>
      <vt:lpstr>Найдите четыре числа кратных числу 4. </vt:lpstr>
      <vt:lpstr>Презентация PowerPoint</vt:lpstr>
      <vt:lpstr>Стрельба в мишень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баскетбол</vt:lpstr>
      <vt:lpstr>Презентация PowerPoint</vt:lpstr>
      <vt:lpstr>Найдите число медалей</vt:lpstr>
      <vt:lpstr>Домашняя работа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Io</dc:creator>
  <cp:lastModifiedBy>Io</cp:lastModifiedBy>
  <cp:revision>57</cp:revision>
  <dcterms:created xsi:type="dcterms:W3CDTF">2015-12-12T14:44:26Z</dcterms:created>
  <dcterms:modified xsi:type="dcterms:W3CDTF">2018-01-04T11:52:29Z</dcterms:modified>
</cp:coreProperties>
</file>