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64" r:id="rId5"/>
    <p:sldId id="258" r:id="rId6"/>
    <p:sldId id="265" r:id="rId7"/>
    <p:sldId id="259" r:id="rId8"/>
    <p:sldId id="266" r:id="rId9"/>
    <p:sldId id="260" r:id="rId10"/>
    <p:sldId id="261" r:id="rId11"/>
    <p:sldId id="262" r:id="rId12"/>
    <p:sldId id="263" r:id="rId1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1" name="Рисунок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4280"/>
            <a:ext cx="8229240" cy="124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B8D46-AAC3-4361-8C4C-3318623C9536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07BF-3729-4322-AD8F-564472E072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Изображение 3"/>
          <p:cNvPicPr/>
          <p:nvPr/>
        </p:nvPicPr>
        <p:blipFill>
          <a:blip r:embed="rId2"/>
          <a:stretch/>
        </p:blipFill>
        <p:spPr>
          <a:xfrm>
            <a:off x="0" y="0"/>
            <a:ext cx="9130680" cy="685728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685800" y="88380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Вторая жизнь бутылки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Изображение 2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457200" y="-1803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Заводы переработчики</a:t>
            </a:r>
            <a:endParaRPr/>
          </a:p>
        </p:txBody>
      </p:sp>
      <p:sp>
        <p:nvSpPr>
          <p:cNvPr id="99" name="CustomShape 2"/>
          <p:cNvSpPr/>
          <p:nvPr/>
        </p:nvSpPr>
        <p:spPr>
          <a:xfrm>
            <a:off x="472320" y="777960"/>
            <a:ext cx="24620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-ООО «АлтайЭкоПласт»</a:t>
            </a:r>
            <a:endParaRPr/>
          </a:p>
        </p:txBody>
      </p:sp>
      <p:sp>
        <p:nvSpPr>
          <p:cNvPr id="100" name="CustomShape 3"/>
          <p:cNvSpPr/>
          <p:nvPr/>
        </p:nvSpPr>
        <p:spPr>
          <a:xfrm>
            <a:off x="485280" y="1229400"/>
            <a:ext cx="2492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-ДимАрт (Эко- Партнер)</a:t>
            </a:r>
            <a:endParaRPr/>
          </a:p>
        </p:txBody>
      </p:sp>
      <p:sp>
        <p:nvSpPr>
          <p:cNvPr id="101" name="CustomShape 4"/>
          <p:cNvSpPr/>
          <p:nvPr/>
        </p:nvSpPr>
        <p:spPr>
          <a:xfrm>
            <a:off x="465840" y="1699920"/>
            <a:ext cx="1183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-Эко-Лайф</a:t>
            </a:r>
            <a:endParaRPr/>
          </a:p>
        </p:txBody>
      </p:sp>
      <p:sp>
        <p:nvSpPr>
          <p:cNvPr id="102" name="CustomShape 5"/>
          <p:cNvSpPr/>
          <p:nvPr/>
        </p:nvSpPr>
        <p:spPr>
          <a:xfrm>
            <a:off x="468360" y="2075760"/>
            <a:ext cx="13665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-Медиа ПАК</a:t>
            </a:r>
            <a:endParaRPr/>
          </a:p>
        </p:txBody>
      </p:sp>
      <p:pic>
        <p:nvPicPr>
          <p:cNvPr id="103" name="Изображение 7"/>
          <p:cNvPicPr/>
          <p:nvPr/>
        </p:nvPicPr>
        <p:blipFill>
          <a:blip r:embed="rId3"/>
          <a:stretch/>
        </p:blipFill>
        <p:spPr>
          <a:xfrm>
            <a:off x="909360" y="3000240"/>
            <a:ext cx="6422760" cy="3857040"/>
          </a:xfrm>
          <a:prstGeom prst="rect">
            <a:avLst/>
          </a:prstGeom>
          <a:ln>
            <a:noFill/>
          </a:ln>
        </p:spPr>
      </p:pic>
      <p:pic>
        <p:nvPicPr>
          <p:cNvPr id="104" name="Изображение 8"/>
          <p:cNvPicPr/>
          <p:nvPr/>
        </p:nvPicPr>
        <p:blipFill>
          <a:blip r:embed="rId4"/>
          <a:stretch/>
        </p:blipFill>
        <p:spPr>
          <a:xfrm>
            <a:off x="3660480" y="777960"/>
            <a:ext cx="5025600" cy="215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Изображение 1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579960" y="4924440"/>
            <a:ext cx="792504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Изображение 5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Одежда из бутылки</a:t>
            </a:r>
            <a:endParaRPr/>
          </a:p>
        </p:txBody>
      </p:sp>
      <p:sp>
        <p:nvSpPr>
          <p:cNvPr id="77" name="CustomShape 2"/>
          <p:cNvSpPr/>
          <p:nvPr/>
        </p:nvSpPr>
        <p:spPr>
          <a:xfrm>
            <a:off x="457200" y="1259280"/>
            <a:ext cx="822888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Экологичное производство одежды становится настоящим конкурентным преимуществом, и продвинутые бренды стремятся его подчеркнуть. В частности, спортивные. Многие команды сегодня выходят на игры в форме, изготовленной из переработанных пластиковых бутылок. Это общемировой тренд, который приходит и к нам — например, в такой форме играет московский «Спартак».</a:t>
            </a:r>
            <a:endParaRPr/>
          </a:p>
        </p:txBody>
      </p:sp>
      <p:pic>
        <p:nvPicPr>
          <p:cNvPr id="78" name="Изображение 4"/>
          <p:cNvPicPr/>
          <p:nvPr/>
        </p:nvPicPr>
        <p:blipFill>
          <a:blip r:embed="rId3"/>
          <a:stretch/>
        </p:blipFill>
        <p:spPr>
          <a:xfrm>
            <a:off x="927720" y="2799360"/>
            <a:ext cx="7217280" cy="405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7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Изображение 4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Мебель-бутылка</a:t>
            </a:r>
            <a:endParaRPr/>
          </a:p>
        </p:txBody>
      </p:sp>
      <p:sp>
        <p:nvSpPr>
          <p:cNvPr id="82" name="CustomShape 2"/>
          <p:cNvSpPr/>
          <p:nvPr/>
        </p:nvSpPr>
        <p:spPr>
          <a:xfrm>
            <a:off x="386640" y="1339200"/>
            <a:ext cx="822888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Пластиковая мебель ассоциируется с чем-то дешевым и непрактичным. Однако сегодня ситуация меняется. Столы, стулья, скамейки и другая мебель из пластика выглядит не менее элегантно, чем из дерева. К тому же такая мебель не боится сырости, грибков, насекомых, она неприхотлива и долговечна.</a:t>
            </a:r>
            <a:endParaRPr/>
          </a:p>
        </p:txBody>
      </p:sp>
      <p:pic>
        <p:nvPicPr>
          <p:cNvPr id="83" name="Изображение 5"/>
          <p:cNvPicPr/>
          <p:nvPr/>
        </p:nvPicPr>
        <p:blipFill>
          <a:blip r:embed="rId3"/>
          <a:stretch/>
        </p:blipFill>
        <p:spPr>
          <a:xfrm>
            <a:off x="1332720" y="2539440"/>
            <a:ext cx="6310080" cy="420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6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Изображение 4"/>
          <p:cNvPicPr/>
          <p:nvPr/>
        </p:nvPicPr>
        <p:blipFill>
          <a:blip r:embed="rId2" cstate="print"/>
          <a:stretch/>
        </p:blipFill>
        <p:spPr>
          <a:xfrm>
            <a:off x="200880" y="0"/>
            <a:ext cx="8942400" cy="685728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Велосипед не железный</a:t>
            </a:r>
            <a:endParaRPr/>
          </a:p>
        </p:txBody>
      </p:sp>
      <p:sp>
        <p:nvSpPr>
          <p:cNvPr id="87" name="CustomShape 2"/>
          <p:cNvSpPr/>
          <p:nvPr/>
        </p:nvSpPr>
        <p:spPr>
          <a:xfrm>
            <a:off x="457200" y="1247760"/>
            <a:ext cx="82288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В 2011 году уругвайский художник Хуан Муцци выпустил первый в мире велосипед с рамой, сделанной полностью из переработанного пластика. Эти велосипеды получили название </a:t>
            </a:r>
            <a:r>
              <a:rPr lang="ru-RU" u="sng" strike="noStrike">
                <a:solidFill>
                  <a:srgbClr val="0000FF"/>
                </a:solidFill>
                <a:latin typeface="Calibri"/>
                <a:ea typeface="DejaVu Sans"/>
              </a:rPr>
              <a:t>Muzzicycles.</a:t>
            </a:r>
            <a:endParaRPr/>
          </a:p>
        </p:txBody>
      </p:sp>
      <p:pic>
        <p:nvPicPr>
          <p:cNvPr id="88" name="Изображение 5"/>
          <p:cNvPicPr/>
          <p:nvPr/>
        </p:nvPicPr>
        <p:blipFill>
          <a:blip r:embed="rId3"/>
          <a:stretch/>
        </p:blipFill>
        <p:spPr>
          <a:xfrm>
            <a:off x="857520" y="2140920"/>
            <a:ext cx="7538040" cy="471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7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Изображение 4"/>
          <p:cNvPicPr/>
          <p:nvPr/>
        </p:nvPicPr>
        <p:blipFill>
          <a:blip r:embed="rId2"/>
          <a:stretch/>
        </p:blipFill>
        <p:spPr>
          <a:xfrm>
            <a:off x="0" y="0"/>
            <a:ext cx="9143280" cy="68360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Дорога-конструктор ЛЕГО</a:t>
            </a:r>
            <a:endParaRPr/>
          </a:p>
        </p:txBody>
      </p:sp>
      <p:sp>
        <p:nvSpPr>
          <p:cNvPr id="92" name="CustomShape 2"/>
          <p:cNvSpPr/>
          <p:nvPr/>
        </p:nvSpPr>
        <p:spPr>
          <a:xfrm>
            <a:off x="457200" y="1341720"/>
            <a:ext cx="82288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Calibri"/>
                <a:ea typeface="DejaVu Sans"/>
              </a:rPr>
              <a:t>Асфальт — не самое экологичное покрытие. Но есть ли ему альтернатива? В Голландии придумали дорожное покрытие, сделанное из переработанного пластика. Оно собирается по типу детского конструктора.</a:t>
            </a:r>
            <a:endParaRPr/>
          </a:p>
        </p:txBody>
      </p:sp>
      <p:pic>
        <p:nvPicPr>
          <p:cNvPr id="93" name="Изображение 5"/>
          <p:cNvPicPr/>
          <p:nvPr/>
        </p:nvPicPr>
        <p:blipFill>
          <a:blip r:embed="rId3"/>
          <a:stretch/>
        </p:blipFill>
        <p:spPr>
          <a:xfrm>
            <a:off x="1631880" y="2265120"/>
            <a:ext cx="5242680" cy="436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Изображение 4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FF0000"/>
                </a:solidFill>
                <a:latin typeface="Calibri"/>
              </a:rPr>
              <a:t>Из пластика делают все (практически) </a:t>
            </a:r>
            <a:endParaRPr/>
          </a:p>
        </p:txBody>
      </p:sp>
      <p:sp>
        <p:nvSpPr>
          <p:cNvPr id="96" name="CustomShape 2"/>
          <p:cNvSpPr/>
          <p:nvPr/>
        </p:nvSpPr>
        <p:spPr>
          <a:xfrm>
            <a:off x="457200" y="1523520"/>
            <a:ext cx="8228880" cy="374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800" strike="noStrike">
                <a:solidFill>
                  <a:srgbClr val="FF0000"/>
                </a:solidFill>
                <a:latin typeface="Calibri"/>
                <a:ea typeface="DejaVu Sans"/>
              </a:rPr>
              <a:t>Переработанный пластик найдется практически в любом доме и офисе. Это уже не выдумки футуристов, а будни.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220</Words>
  <Application>LibreOffice/4.4.1.2$MacOSX_X86_64 LibreOffice_project/45e2de17089c24a1fa810c8f975a7171ba4cd432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жизнь бутылки. Пластико-прерабатываюшие заводы в Барнауле</dc:title>
  <dc:creator>заставнюк владимир сергеевич</dc:creator>
  <cp:lastModifiedBy>Ольга</cp:lastModifiedBy>
  <cp:revision>10</cp:revision>
  <dcterms:created xsi:type="dcterms:W3CDTF">2017-11-12T19:30:22Z</dcterms:created>
  <dcterms:modified xsi:type="dcterms:W3CDTF">2017-11-18T02:42:45Z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