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1"/>
  </p:notesMasterIdLst>
  <p:sldIdLst>
    <p:sldId id="372" r:id="rId2"/>
    <p:sldId id="256" r:id="rId3"/>
    <p:sldId id="373" r:id="rId4"/>
    <p:sldId id="276" r:id="rId5"/>
    <p:sldId id="278" r:id="rId6"/>
    <p:sldId id="279" r:id="rId7"/>
    <p:sldId id="280" r:id="rId8"/>
    <p:sldId id="281" r:id="rId9"/>
    <p:sldId id="282" r:id="rId10"/>
    <p:sldId id="283" r:id="rId11"/>
    <p:sldId id="277" r:id="rId12"/>
    <p:sldId id="284" r:id="rId13"/>
    <p:sldId id="285" r:id="rId14"/>
    <p:sldId id="257" r:id="rId15"/>
    <p:sldId id="258" r:id="rId16"/>
    <p:sldId id="259" r:id="rId17"/>
    <p:sldId id="260" r:id="rId18"/>
    <p:sldId id="261" r:id="rId19"/>
    <p:sldId id="286" r:id="rId20"/>
    <p:sldId id="297" r:id="rId21"/>
    <p:sldId id="287" r:id="rId22"/>
    <p:sldId id="288" r:id="rId23"/>
    <p:sldId id="290" r:id="rId24"/>
    <p:sldId id="296" r:id="rId25"/>
    <p:sldId id="295" r:id="rId26"/>
    <p:sldId id="294" r:id="rId27"/>
    <p:sldId id="298" r:id="rId28"/>
    <p:sldId id="293" r:id="rId29"/>
    <p:sldId id="292" r:id="rId30"/>
    <p:sldId id="299" r:id="rId31"/>
    <p:sldId id="300" r:id="rId32"/>
    <p:sldId id="301" r:id="rId33"/>
    <p:sldId id="302" r:id="rId34"/>
    <p:sldId id="306" r:id="rId35"/>
    <p:sldId id="304" r:id="rId36"/>
    <p:sldId id="374" r:id="rId37"/>
    <p:sldId id="310" r:id="rId38"/>
    <p:sldId id="309" r:id="rId39"/>
    <p:sldId id="308" r:id="rId40"/>
    <p:sldId id="303" r:id="rId41"/>
    <p:sldId id="307" r:id="rId42"/>
    <p:sldId id="311" r:id="rId43"/>
    <p:sldId id="325" r:id="rId44"/>
    <p:sldId id="313" r:id="rId45"/>
    <p:sldId id="314" r:id="rId46"/>
    <p:sldId id="315" r:id="rId47"/>
    <p:sldId id="316" r:id="rId48"/>
    <p:sldId id="262" r:id="rId49"/>
    <p:sldId id="263" r:id="rId50"/>
    <p:sldId id="317" r:id="rId51"/>
    <p:sldId id="318" r:id="rId52"/>
    <p:sldId id="319" r:id="rId53"/>
    <p:sldId id="375" r:id="rId54"/>
    <p:sldId id="273" r:id="rId55"/>
    <p:sldId id="324" r:id="rId56"/>
    <p:sldId id="345" r:id="rId57"/>
    <p:sldId id="346" r:id="rId58"/>
    <p:sldId id="328" r:id="rId59"/>
    <p:sldId id="347" r:id="rId60"/>
    <p:sldId id="329" r:id="rId61"/>
    <p:sldId id="330" r:id="rId62"/>
    <p:sldId id="348" r:id="rId63"/>
    <p:sldId id="331" r:id="rId64"/>
    <p:sldId id="349" r:id="rId65"/>
    <p:sldId id="332" r:id="rId66"/>
    <p:sldId id="350" r:id="rId67"/>
    <p:sldId id="351" r:id="rId68"/>
    <p:sldId id="333" r:id="rId69"/>
    <p:sldId id="334" r:id="rId70"/>
    <p:sldId id="376" r:id="rId71"/>
    <p:sldId id="355" r:id="rId72"/>
    <p:sldId id="356" r:id="rId73"/>
    <p:sldId id="357" r:id="rId74"/>
    <p:sldId id="359" r:id="rId75"/>
    <p:sldId id="358" r:id="rId76"/>
    <p:sldId id="360" r:id="rId77"/>
    <p:sldId id="361" r:id="rId78"/>
    <p:sldId id="338" r:id="rId79"/>
    <p:sldId id="363" r:id="rId80"/>
    <p:sldId id="364" r:id="rId81"/>
    <p:sldId id="340" r:id="rId82"/>
    <p:sldId id="353" r:id="rId83"/>
    <p:sldId id="354" r:id="rId84"/>
    <p:sldId id="341" r:id="rId85"/>
    <p:sldId id="344" r:id="rId86"/>
    <p:sldId id="365" r:id="rId87"/>
    <p:sldId id="343" r:id="rId88"/>
    <p:sldId id="366" r:id="rId89"/>
    <p:sldId id="369" r:id="rId90"/>
    <p:sldId id="271" r:id="rId91"/>
    <p:sldId id="367" r:id="rId92"/>
    <p:sldId id="270" r:id="rId93"/>
    <p:sldId id="368" r:id="rId94"/>
    <p:sldId id="268" r:id="rId95"/>
    <p:sldId id="269" r:id="rId96"/>
    <p:sldId id="274" r:id="rId97"/>
    <p:sldId id="275" r:id="rId98"/>
    <p:sldId id="371" r:id="rId99"/>
    <p:sldId id="370" r:id="rId10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EEC7163-74C1-46CC-B1DE-D9F43E26EBFA}">
          <p14:sldIdLst>
            <p14:sldId id="372"/>
            <p14:sldId id="256"/>
            <p14:sldId id="373"/>
          </p14:sldIdLst>
        </p14:section>
        <p14:section name="Что и кто?" id="{4CBC45E9-F0F5-4F16-B056-843C60AA5B4E}">
          <p14:sldIdLst>
            <p14:sldId id="276"/>
            <p14:sldId id="278"/>
            <p14:sldId id="279"/>
            <p14:sldId id="280"/>
            <p14:sldId id="281"/>
            <p14:sldId id="282"/>
            <p14:sldId id="283"/>
            <p14:sldId id="277"/>
            <p14:sldId id="284"/>
            <p14:sldId id="285"/>
            <p14:sldId id="257"/>
            <p14:sldId id="258"/>
            <p14:sldId id="259"/>
            <p14:sldId id="260"/>
            <p14:sldId id="261"/>
            <p14:sldId id="286"/>
            <p14:sldId id="297"/>
            <p14:sldId id="287"/>
            <p14:sldId id="288"/>
            <p14:sldId id="290"/>
            <p14:sldId id="296"/>
            <p14:sldId id="295"/>
            <p14:sldId id="294"/>
            <p14:sldId id="298"/>
            <p14:sldId id="293"/>
            <p14:sldId id="292"/>
            <p14:sldId id="299"/>
            <p14:sldId id="300"/>
            <p14:sldId id="301"/>
            <p14:sldId id="302"/>
            <p14:sldId id="306"/>
            <p14:sldId id="304"/>
          </p14:sldIdLst>
        </p14:section>
        <p14:section name="Как, откуда и куда?" id="{7A605755-F57E-45FE-A5EC-ECA9EA00A436}">
          <p14:sldIdLst>
            <p14:sldId id="374"/>
            <p14:sldId id="310"/>
            <p14:sldId id="309"/>
            <p14:sldId id="308"/>
            <p14:sldId id="303"/>
            <p14:sldId id="307"/>
            <p14:sldId id="311"/>
            <p14:sldId id="325"/>
            <p14:sldId id="313"/>
            <p14:sldId id="314"/>
            <p14:sldId id="315"/>
            <p14:sldId id="316"/>
            <p14:sldId id="262"/>
            <p14:sldId id="263"/>
            <p14:sldId id="317"/>
            <p14:sldId id="318"/>
            <p14:sldId id="319"/>
          </p14:sldIdLst>
        </p14:section>
        <p14:section name="Где и когда?" id="{84980D3D-7DE5-4313-9523-49DE8310E481}">
          <p14:sldIdLst>
            <p14:sldId id="375"/>
            <p14:sldId id="273"/>
            <p14:sldId id="324"/>
            <p14:sldId id="345"/>
            <p14:sldId id="346"/>
            <p14:sldId id="328"/>
            <p14:sldId id="347"/>
            <p14:sldId id="329"/>
            <p14:sldId id="330"/>
            <p14:sldId id="348"/>
            <p14:sldId id="331"/>
            <p14:sldId id="349"/>
            <p14:sldId id="332"/>
            <p14:sldId id="350"/>
            <p14:sldId id="351"/>
            <p14:sldId id="333"/>
            <p14:sldId id="334"/>
          </p14:sldIdLst>
        </p14:section>
        <p14:section name="Почему и зачем?" id="{CBBAAF5E-2854-48B5-888E-99E1EABDDCAC}">
          <p14:sldIdLst>
            <p14:sldId id="376"/>
            <p14:sldId id="355"/>
            <p14:sldId id="356"/>
            <p14:sldId id="357"/>
            <p14:sldId id="359"/>
            <p14:sldId id="358"/>
            <p14:sldId id="360"/>
            <p14:sldId id="361"/>
            <p14:sldId id="338"/>
            <p14:sldId id="363"/>
            <p14:sldId id="364"/>
            <p14:sldId id="340"/>
            <p14:sldId id="353"/>
            <p14:sldId id="354"/>
            <p14:sldId id="341"/>
            <p14:sldId id="344"/>
            <p14:sldId id="365"/>
            <p14:sldId id="343"/>
            <p14:sldId id="366"/>
            <p14:sldId id="369"/>
            <p14:sldId id="271"/>
            <p14:sldId id="367"/>
            <p14:sldId id="270"/>
            <p14:sldId id="368"/>
            <p14:sldId id="268"/>
            <p14:sldId id="269"/>
            <p14:sldId id="274"/>
            <p14:sldId id="275"/>
            <p14:sldId id="371"/>
            <p14:sldId id="370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04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339933"/>
    <a:srgbClr val="FFFF00"/>
    <a:srgbClr val="FFCC00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205" autoAdjust="0"/>
    <p:restoredTop sz="86470" autoAdjust="0"/>
  </p:normalViewPr>
  <p:slideViewPr>
    <p:cSldViewPr snapToGrid="0" showGuides="1">
      <p:cViewPr varScale="1">
        <p:scale>
          <a:sx n="75" d="100"/>
          <a:sy n="75" d="100"/>
        </p:scale>
        <p:origin x="-84" y="-834"/>
      </p:cViewPr>
      <p:guideLst>
        <p:guide orient="horz" pos="2047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E1808F-3CB3-4F08-B5DF-E66402EE1A87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3F6D3-1017-4A54-98E9-B2D796A7D9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723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71922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9792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567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Учитель</a:t>
            </a:r>
            <a:r>
              <a:rPr lang="ru-RU" baseline="0" dirty="0" smtClean="0"/>
              <a:t> читает загадки.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164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131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СТР.21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052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Стр.21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3135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53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3887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54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2709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55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34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56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397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60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4705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69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3979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70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0737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Бабочки</a:t>
            </a:r>
            <a:r>
              <a:rPr lang="ru-RU" baseline="0" dirty="0" smtClean="0"/>
              <a:t> опыляют и защищают цветы. Цветы дают им пищу(нектар) и воду.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80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0087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86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808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88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1123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90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5796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Пилот и лётчик -- синонимы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94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724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3F6D3-1017-4A54-98E9-B2D796A7D938}" type="slidenum">
              <a:rPr lang="ru-RU" smtClean="0"/>
              <a:t>99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267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693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572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773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112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39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214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599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42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556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963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060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55019-A657-4660-BCA1-503A745583C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8DF01-326D-4697-BF4A-9D2B69C69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283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slide" Target="slide5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0.xml"/><Relationship Id="rId5" Type="http://schemas.openxmlformats.org/officeDocument/2006/relationships/slide" Target="slide36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31.xml"/><Relationship Id="rId3" Type="http://schemas.openxmlformats.org/officeDocument/2006/relationships/image" Target="../media/image2.jpeg"/><Relationship Id="rId7" Type="http://schemas.openxmlformats.org/officeDocument/2006/relationships/slide" Target="slide12.xml"/><Relationship Id="rId12" Type="http://schemas.openxmlformats.org/officeDocument/2006/relationships/slide" Target="slide29.xml"/><Relationship Id="rId2" Type="http://schemas.openxmlformats.org/officeDocument/2006/relationships/notesSlide" Target="../notesSlides/notesSlide3.xml"/><Relationship Id="rId16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slide" Target="slide26.xml"/><Relationship Id="rId5" Type="http://schemas.openxmlformats.org/officeDocument/2006/relationships/slide" Target="slide7.xml"/><Relationship Id="rId15" Type="http://schemas.openxmlformats.org/officeDocument/2006/relationships/slide" Target="slide34.xml"/><Relationship Id="rId10" Type="http://schemas.openxmlformats.org/officeDocument/2006/relationships/slide" Target="slide23.xml"/><Relationship Id="rId4" Type="http://schemas.openxmlformats.org/officeDocument/2006/relationships/slide" Target="slide4.xml"/><Relationship Id="rId9" Type="http://schemas.openxmlformats.org/officeDocument/2006/relationships/slide" Target="slide17.xml"/><Relationship Id="rId14" Type="http://schemas.openxmlformats.org/officeDocument/2006/relationships/slide" Target="slide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8.jpg"/><Relationship Id="rId7" Type="http://schemas.microsoft.com/office/2007/relationships/hdphoto" Target="../media/hdphoto2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slide" Target="slide3.xml"/><Relationship Id="rId5" Type="http://schemas.openxmlformats.org/officeDocument/2006/relationships/image" Target="../media/image20.jpg"/><Relationship Id="rId10" Type="http://schemas.openxmlformats.org/officeDocument/2006/relationships/image" Target="../media/image24.jpg"/><Relationship Id="rId4" Type="http://schemas.openxmlformats.org/officeDocument/2006/relationships/image" Target="../media/image19.png"/><Relationship Id="rId9" Type="http://schemas.openxmlformats.org/officeDocument/2006/relationships/image" Target="../media/image23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10" Type="http://schemas.openxmlformats.org/officeDocument/2006/relationships/slide" Target="slide3.xml"/><Relationship Id="rId4" Type="http://schemas.openxmlformats.org/officeDocument/2006/relationships/image" Target="../media/image27.jpg"/><Relationship Id="rId9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jpeg"/><Relationship Id="rId7" Type="http://schemas.openxmlformats.org/officeDocument/2006/relationships/image" Target="../media/image3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g"/><Relationship Id="rId11" Type="http://schemas.openxmlformats.org/officeDocument/2006/relationships/slide" Target="slide3.xml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49.png"/><Relationship Id="rId7" Type="http://schemas.openxmlformats.org/officeDocument/2006/relationships/image" Target="../media/image53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microsoft.com/office/2007/relationships/hdphoto" Target="../media/hdphoto5.wdp"/><Relationship Id="rId4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7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gif"/><Relationship Id="rId3" Type="http://schemas.openxmlformats.org/officeDocument/2006/relationships/image" Target="../media/image75.jpeg"/><Relationship Id="rId7" Type="http://schemas.microsoft.com/office/2007/relationships/hdphoto" Target="../media/hdphoto6.wdp"/><Relationship Id="rId12" Type="http://schemas.openxmlformats.org/officeDocument/2006/relationships/slide" Target="slide3.xm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11" Type="http://schemas.microsoft.com/office/2007/relationships/hdphoto" Target="../media/hdphoto7.wdp"/><Relationship Id="rId5" Type="http://schemas.openxmlformats.org/officeDocument/2006/relationships/image" Target="../media/image77.png"/><Relationship Id="rId10" Type="http://schemas.openxmlformats.org/officeDocument/2006/relationships/image" Target="../media/image81.png"/><Relationship Id="rId4" Type="http://schemas.openxmlformats.org/officeDocument/2006/relationships/image" Target="../media/image76.jpeg"/><Relationship Id="rId9" Type="http://schemas.openxmlformats.org/officeDocument/2006/relationships/image" Target="../media/image8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slide" Target="slide3.xml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7" Type="http://schemas.openxmlformats.org/officeDocument/2006/relationships/slide" Target="slide3.xml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microsoft.com/office/2007/relationships/hdphoto" Target="../media/hdphoto10.wdp"/><Relationship Id="rId4" Type="http://schemas.openxmlformats.org/officeDocument/2006/relationships/image" Target="../media/image88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45.xml"/><Relationship Id="rId13" Type="http://schemas.openxmlformats.org/officeDocument/2006/relationships/slide" Target="slide2.xml"/><Relationship Id="rId3" Type="http://schemas.openxmlformats.org/officeDocument/2006/relationships/image" Target="../media/image2.jpeg"/><Relationship Id="rId7" Type="http://schemas.openxmlformats.org/officeDocument/2006/relationships/slide" Target="slide44.xml"/><Relationship Id="rId12" Type="http://schemas.openxmlformats.org/officeDocument/2006/relationships/slide" Target="slide5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2.xml"/><Relationship Id="rId11" Type="http://schemas.openxmlformats.org/officeDocument/2006/relationships/slide" Target="slide50.xml"/><Relationship Id="rId5" Type="http://schemas.openxmlformats.org/officeDocument/2006/relationships/slide" Target="slide40.xml"/><Relationship Id="rId10" Type="http://schemas.openxmlformats.org/officeDocument/2006/relationships/slide" Target="slide48.xml"/><Relationship Id="rId4" Type="http://schemas.openxmlformats.org/officeDocument/2006/relationships/slide" Target="slide37.xml"/><Relationship Id="rId9" Type="http://schemas.openxmlformats.org/officeDocument/2006/relationships/slide" Target="slide4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6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6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3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6.xml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36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6.xml"/><Relationship Id="rId4" Type="http://schemas.openxmlformats.org/officeDocument/2006/relationships/image" Target="../media/image10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6.xml"/><Relationship Id="rId4" Type="http://schemas.openxmlformats.org/officeDocument/2006/relationships/image" Target="../media/image103.jpeg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6.xml"/><Relationship Id="rId5" Type="http://schemas.microsoft.com/office/2007/relationships/hdphoto" Target="../media/hdphoto13.wdp"/><Relationship Id="rId4" Type="http://schemas.openxmlformats.org/officeDocument/2006/relationships/image" Target="../media/image105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eg"/><Relationship Id="rId3" Type="http://schemas.openxmlformats.org/officeDocument/2006/relationships/image" Target="../media/image107.jpeg"/><Relationship Id="rId7" Type="http://schemas.openxmlformats.org/officeDocument/2006/relationships/image" Target="../media/image111.pn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08.jpeg"/><Relationship Id="rId9" Type="http://schemas.openxmlformats.org/officeDocument/2006/relationships/slide" Target="slide3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6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openxmlformats.org/officeDocument/2006/relationships/image" Target="../media/image120.jpeg"/><Relationship Id="rId3" Type="http://schemas.openxmlformats.org/officeDocument/2006/relationships/image" Target="../media/image113.png"/><Relationship Id="rId7" Type="http://schemas.openxmlformats.org/officeDocument/2006/relationships/image" Target="../media/image116.png"/><Relationship Id="rId12" Type="http://schemas.openxmlformats.org/officeDocument/2006/relationships/image" Target="../media/image119.jpeg"/><Relationship Id="rId2" Type="http://schemas.openxmlformats.org/officeDocument/2006/relationships/notesSlide" Target="../notesSlides/notesSlide6.xml"/><Relationship Id="rId16" Type="http://schemas.openxmlformats.org/officeDocument/2006/relationships/slide" Target="slide3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11" Type="http://schemas.openxmlformats.org/officeDocument/2006/relationships/image" Target="../media/image118.jpg"/><Relationship Id="rId5" Type="http://schemas.openxmlformats.org/officeDocument/2006/relationships/image" Target="../media/image115.png"/><Relationship Id="rId15" Type="http://schemas.openxmlformats.org/officeDocument/2006/relationships/image" Target="../media/image122.png"/><Relationship Id="rId10" Type="http://schemas.microsoft.com/office/2007/relationships/hdphoto" Target="../media/hdphoto16.wdp"/><Relationship Id="rId4" Type="http://schemas.openxmlformats.org/officeDocument/2006/relationships/image" Target="../media/image114.jpg"/><Relationship Id="rId9" Type="http://schemas.openxmlformats.org/officeDocument/2006/relationships/image" Target="../media/image117.png"/><Relationship Id="rId14" Type="http://schemas.openxmlformats.org/officeDocument/2006/relationships/image" Target="../media/image121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microsoft.com/office/2007/relationships/hdphoto" Target="../media/hdphoto18.wdp"/><Relationship Id="rId3" Type="http://schemas.openxmlformats.org/officeDocument/2006/relationships/image" Target="../media/image123.png"/><Relationship Id="rId7" Type="http://schemas.openxmlformats.org/officeDocument/2006/relationships/image" Target="../media/image127.png"/><Relationship Id="rId12" Type="http://schemas.openxmlformats.org/officeDocument/2006/relationships/image" Target="../media/image1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jpg"/><Relationship Id="rId11" Type="http://schemas.openxmlformats.org/officeDocument/2006/relationships/image" Target="../media/image130.jpg"/><Relationship Id="rId5" Type="http://schemas.openxmlformats.org/officeDocument/2006/relationships/image" Target="../media/image125.jpeg"/><Relationship Id="rId10" Type="http://schemas.openxmlformats.org/officeDocument/2006/relationships/image" Target="../media/image129.jpeg"/><Relationship Id="rId4" Type="http://schemas.openxmlformats.org/officeDocument/2006/relationships/image" Target="../media/image124.jpg"/><Relationship Id="rId9" Type="http://schemas.microsoft.com/office/2007/relationships/hdphoto" Target="../media/hdphoto17.wdp"/><Relationship Id="rId14" Type="http://schemas.openxmlformats.org/officeDocument/2006/relationships/slide" Target="slide36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13" Type="http://schemas.microsoft.com/office/2007/relationships/hdphoto" Target="../media/hdphoto21.wdp"/><Relationship Id="rId3" Type="http://schemas.openxmlformats.org/officeDocument/2006/relationships/image" Target="../media/image133.png"/><Relationship Id="rId7" Type="http://schemas.openxmlformats.org/officeDocument/2006/relationships/image" Target="../media/image136.png"/><Relationship Id="rId12" Type="http://schemas.openxmlformats.org/officeDocument/2006/relationships/image" Target="../media/image140.pn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5.jpeg"/><Relationship Id="rId11" Type="http://schemas.microsoft.com/office/2007/relationships/hdphoto" Target="../media/hdphoto20.wdp"/><Relationship Id="rId5" Type="http://schemas.openxmlformats.org/officeDocument/2006/relationships/image" Target="../media/image134.jpeg"/><Relationship Id="rId10" Type="http://schemas.openxmlformats.org/officeDocument/2006/relationships/image" Target="../media/image139.png"/><Relationship Id="rId4" Type="http://schemas.microsoft.com/office/2007/relationships/hdphoto" Target="../media/hdphoto19.wdp"/><Relationship Id="rId9" Type="http://schemas.openxmlformats.org/officeDocument/2006/relationships/image" Target="../media/image138.png"/><Relationship Id="rId14" Type="http://schemas.openxmlformats.org/officeDocument/2006/relationships/slide" Target="slide3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6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jpeg"/><Relationship Id="rId3" Type="http://schemas.microsoft.com/office/2007/relationships/hdphoto" Target="../media/hdphoto22.wdp"/><Relationship Id="rId7" Type="http://schemas.openxmlformats.org/officeDocument/2006/relationships/image" Target="../media/image147.jpe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6.jpeg"/><Relationship Id="rId11" Type="http://schemas.openxmlformats.org/officeDocument/2006/relationships/slide" Target="slide36.xml"/><Relationship Id="rId5" Type="http://schemas.openxmlformats.org/officeDocument/2006/relationships/image" Target="../media/image145.jpeg"/><Relationship Id="rId10" Type="http://schemas.openxmlformats.org/officeDocument/2006/relationships/image" Target="../media/image150.jpeg"/><Relationship Id="rId4" Type="http://schemas.openxmlformats.org/officeDocument/2006/relationships/image" Target="../media/image144.jpeg"/><Relationship Id="rId9" Type="http://schemas.openxmlformats.org/officeDocument/2006/relationships/image" Target="../media/image149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slide" Target="slide60.xml"/><Relationship Id="rId3" Type="http://schemas.openxmlformats.org/officeDocument/2006/relationships/image" Target="../media/image2.jpeg"/><Relationship Id="rId7" Type="http://schemas.openxmlformats.org/officeDocument/2006/relationships/slide" Target="slide58.xml"/><Relationship Id="rId12" Type="http://schemas.openxmlformats.org/officeDocument/2006/relationships/slide" Target="slide6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5.xml"/><Relationship Id="rId11" Type="http://schemas.openxmlformats.org/officeDocument/2006/relationships/slide" Target="slide65.xml"/><Relationship Id="rId5" Type="http://schemas.openxmlformats.org/officeDocument/2006/relationships/slide" Target="slide54.xml"/><Relationship Id="rId10" Type="http://schemas.openxmlformats.org/officeDocument/2006/relationships/slide" Target="slide63.xml"/><Relationship Id="rId4" Type="http://schemas.openxmlformats.org/officeDocument/2006/relationships/slide" Target="slide2.xml"/><Relationship Id="rId9" Type="http://schemas.openxmlformats.org/officeDocument/2006/relationships/slide" Target="slide6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jpeg"/><Relationship Id="rId3" Type="http://schemas.openxmlformats.org/officeDocument/2006/relationships/image" Target="../media/image153.jpg"/><Relationship Id="rId7" Type="http://schemas.openxmlformats.org/officeDocument/2006/relationships/image" Target="../media/image157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6.jpeg"/><Relationship Id="rId5" Type="http://schemas.openxmlformats.org/officeDocument/2006/relationships/image" Target="../media/image155.png"/><Relationship Id="rId10" Type="http://schemas.openxmlformats.org/officeDocument/2006/relationships/slide" Target="slide53.xml"/><Relationship Id="rId4" Type="http://schemas.openxmlformats.org/officeDocument/2006/relationships/image" Target="../media/image154.jpeg"/><Relationship Id="rId9" Type="http://schemas.openxmlformats.org/officeDocument/2006/relationships/image" Target="../media/image159.jpeg"/></Relationships>
</file>

<file path=ppt/slides/_rels/slide59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5" Type="http://schemas.openxmlformats.org/officeDocument/2006/relationships/image" Target="../media/image162.png"/><Relationship Id="rId4" Type="http://schemas.openxmlformats.org/officeDocument/2006/relationships/image" Target="../media/image161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jpeg"/><Relationship Id="rId3" Type="http://schemas.openxmlformats.org/officeDocument/2006/relationships/image" Target="../media/image163.png"/><Relationship Id="rId7" Type="http://schemas.openxmlformats.org/officeDocument/2006/relationships/image" Target="../media/image167.jpg"/><Relationship Id="rId12" Type="http://schemas.openxmlformats.org/officeDocument/2006/relationships/slide" Target="slide5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6.jpeg"/><Relationship Id="rId11" Type="http://schemas.openxmlformats.org/officeDocument/2006/relationships/image" Target="../media/image171.png"/><Relationship Id="rId5" Type="http://schemas.openxmlformats.org/officeDocument/2006/relationships/image" Target="../media/image165.png"/><Relationship Id="rId10" Type="http://schemas.openxmlformats.org/officeDocument/2006/relationships/image" Target="../media/image170.jpeg"/><Relationship Id="rId4" Type="http://schemas.openxmlformats.org/officeDocument/2006/relationships/image" Target="../media/image164.jpg"/><Relationship Id="rId9" Type="http://schemas.openxmlformats.org/officeDocument/2006/relationships/image" Target="../media/image169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2.jpg"/><Relationship Id="rId1" Type="http://schemas.openxmlformats.org/officeDocument/2006/relationships/slideLayout" Target="../slideLayouts/slideLayout7.xml"/><Relationship Id="rId5" Type="http://schemas.openxmlformats.org/officeDocument/2006/relationships/slide" Target="slide53.xml"/><Relationship Id="rId4" Type="http://schemas.openxmlformats.org/officeDocument/2006/relationships/image" Target="../media/image174.jpe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slide" Target="slide53.xml"/><Relationship Id="rId3" Type="http://schemas.openxmlformats.org/officeDocument/2006/relationships/image" Target="../media/image176.jpeg"/><Relationship Id="rId7" Type="http://schemas.openxmlformats.org/officeDocument/2006/relationships/image" Target="../media/image179.jpeg"/><Relationship Id="rId2" Type="http://schemas.openxmlformats.org/officeDocument/2006/relationships/image" Target="../media/image17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8.jpeg"/><Relationship Id="rId5" Type="http://schemas.microsoft.com/office/2007/relationships/hdphoto" Target="../media/hdphoto24.wdp"/><Relationship Id="rId4" Type="http://schemas.openxmlformats.org/officeDocument/2006/relationships/image" Target="../media/image177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jpeg"/><Relationship Id="rId3" Type="http://schemas.openxmlformats.org/officeDocument/2006/relationships/image" Target="../media/image181.png"/><Relationship Id="rId7" Type="http://schemas.openxmlformats.org/officeDocument/2006/relationships/image" Target="../media/image183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6.wdp"/><Relationship Id="rId5" Type="http://schemas.openxmlformats.org/officeDocument/2006/relationships/image" Target="../media/image182.png"/><Relationship Id="rId4" Type="http://schemas.microsoft.com/office/2007/relationships/hdphoto" Target="../media/hdphoto25.wdp"/><Relationship Id="rId9" Type="http://schemas.openxmlformats.org/officeDocument/2006/relationships/slide" Target="slide5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3.xml"/><Relationship Id="rId4" Type="http://schemas.openxmlformats.org/officeDocument/2006/relationships/image" Target="../media/image187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image" Target="../media/image18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3.xml"/><Relationship Id="rId4" Type="http://schemas.openxmlformats.org/officeDocument/2006/relationships/image" Target="../media/image191.pn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slide" Target="slide53.xml"/><Relationship Id="rId3" Type="http://schemas.openxmlformats.org/officeDocument/2006/relationships/image" Target="../media/image193.png"/><Relationship Id="rId7" Type="http://schemas.openxmlformats.org/officeDocument/2006/relationships/image" Target="../media/image197.jpeg"/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6.png"/><Relationship Id="rId5" Type="http://schemas.openxmlformats.org/officeDocument/2006/relationships/image" Target="../media/image195.jpeg"/><Relationship Id="rId4" Type="http://schemas.openxmlformats.org/officeDocument/2006/relationships/image" Target="../media/image194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3.xml"/><Relationship Id="rId4" Type="http://schemas.microsoft.com/office/2007/relationships/hdphoto" Target="../media/hdphoto27.wdp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slide" Target="slide60.xml"/><Relationship Id="rId3" Type="http://schemas.openxmlformats.org/officeDocument/2006/relationships/image" Target="../media/image2.jpeg"/><Relationship Id="rId7" Type="http://schemas.openxmlformats.org/officeDocument/2006/relationships/slide" Target="slide58.xml"/><Relationship Id="rId12" Type="http://schemas.openxmlformats.org/officeDocument/2006/relationships/slide" Target="slide6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5.xml"/><Relationship Id="rId11" Type="http://schemas.openxmlformats.org/officeDocument/2006/relationships/slide" Target="slide65.xml"/><Relationship Id="rId5" Type="http://schemas.openxmlformats.org/officeDocument/2006/relationships/slide" Target="slide54.xml"/><Relationship Id="rId10" Type="http://schemas.openxmlformats.org/officeDocument/2006/relationships/slide" Target="slide63.xml"/><Relationship Id="rId4" Type="http://schemas.openxmlformats.org/officeDocument/2006/relationships/slide" Target="slide2.xml"/><Relationship Id="rId9" Type="http://schemas.openxmlformats.org/officeDocument/2006/relationships/slide" Target="slide6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jpeg"/><Relationship Id="rId7" Type="http://schemas.openxmlformats.org/officeDocument/2006/relationships/slide" Target="slide70.xml"/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8.wdp"/><Relationship Id="rId5" Type="http://schemas.openxmlformats.org/officeDocument/2006/relationships/image" Target="../media/image201.png"/><Relationship Id="rId4" Type="http://schemas.openxmlformats.org/officeDocument/2006/relationships/image" Target="../media/image89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" Target="slide70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7.xml"/><Relationship Id="rId5" Type="http://schemas.openxmlformats.org/officeDocument/2006/relationships/slide" Target="slide70.xml"/><Relationship Id="rId4" Type="http://schemas.openxmlformats.org/officeDocument/2006/relationships/image" Target="../media/image203.jpeg"/></Relationships>
</file>

<file path=ppt/slides/_rels/slide74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20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70.xml"/><Relationship Id="rId5" Type="http://schemas.microsoft.com/office/2007/relationships/hdphoto" Target="../media/hdphoto31.wdp"/><Relationship Id="rId4" Type="http://schemas.openxmlformats.org/officeDocument/2006/relationships/image" Target="../media/image205.pn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2.jpeg"/><Relationship Id="rId3" Type="http://schemas.openxmlformats.org/officeDocument/2006/relationships/image" Target="../media/image207.jpeg"/><Relationship Id="rId7" Type="http://schemas.openxmlformats.org/officeDocument/2006/relationships/image" Target="../media/image211.jpeg"/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0.jpeg"/><Relationship Id="rId5" Type="http://schemas.openxmlformats.org/officeDocument/2006/relationships/image" Target="../media/image209.jpeg"/><Relationship Id="rId10" Type="http://schemas.openxmlformats.org/officeDocument/2006/relationships/slide" Target="slide70.xml"/><Relationship Id="rId4" Type="http://schemas.openxmlformats.org/officeDocument/2006/relationships/image" Target="../media/image208.jpeg"/><Relationship Id="rId9" Type="http://schemas.openxmlformats.org/officeDocument/2006/relationships/image" Target="../media/image213.jpe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70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7.jpeg"/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70.xml"/><Relationship Id="rId4" Type="http://schemas.openxmlformats.org/officeDocument/2006/relationships/image" Target="../media/image218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0.xml"/><Relationship Id="rId5" Type="http://schemas.openxmlformats.org/officeDocument/2006/relationships/image" Target="../media/image221.jpeg"/><Relationship Id="rId4" Type="http://schemas.openxmlformats.org/officeDocument/2006/relationships/image" Target="../media/image220.jpe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slide" Target="slide70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jpeg"/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70.xml"/><Relationship Id="rId5" Type="http://schemas.openxmlformats.org/officeDocument/2006/relationships/image" Target="../media/image225.jpeg"/><Relationship Id="rId4" Type="http://schemas.openxmlformats.org/officeDocument/2006/relationships/image" Target="../media/image224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jpeg"/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70.xml"/><Relationship Id="rId4" Type="http://schemas.openxmlformats.org/officeDocument/2006/relationships/image" Target="../media/image228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2" Type="http://schemas.openxmlformats.org/officeDocument/2006/relationships/image" Target="../media/image229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6.jpeg"/><Relationship Id="rId13" Type="http://schemas.openxmlformats.org/officeDocument/2006/relationships/image" Target="../media/image241.png"/><Relationship Id="rId3" Type="http://schemas.openxmlformats.org/officeDocument/2006/relationships/image" Target="../media/image231.jpeg"/><Relationship Id="rId7" Type="http://schemas.openxmlformats.org/officeDocument/2006/relationships/image" Target="../media/image235.jpeg"/><Relationship Id="rId12" Type="http://schemas.openxmlformats.org/officeDocument/2006/relationships/image" Target="../media/image240.jpeg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4.jpeg"/><Relationship Id="rId11" Type="http://schemas.openxmlformats.org/officeDocument/2006/relationships/image" Target="../media/image239.png"/><Relationship Id="rId5" Type="http://schemas.openxmlformats.org/officeDocument/2006/relationships/image" Target="../media/image233.png"/><Relationship Id="rId15" Type="http://schemas.openxmlformats.org/officeDocument/2006/relationships/slide" Target="slide70.xml"/><Relationship Id="rId10" Type="http://schemas.openxmlformats.org/officeDocument/2006/relationships/image" Target="../media/image238.png"/><Relationship Id="rId4" Type="http://schemas.openxmlformats.org/officeDocument/2006/relationships/image" Target="../media/image232.jpeg"/><Relationship Id="rId9" Type="http://schemas.openxmlformats.org/officeDocument/2006/relationships/image" Target="../media/image237.jpeg"/><Relationship Id="rId14" Type="http://schemas.openxmlformats.org/officeDocument/2006/relationships/image" Target="../media/image242.png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243.jpeg"/><Relationship Id="rId7" Type="http://schemas.openxmlformats.org/officeDocument/2006/relationships/image" Target="../media/image24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6.jpg"/><Relationship Id="rId11" Type="http://schemas.openxmlformats.org/officeDocument/2006/relationships/slide" Target="slide70.xml"/><Relationship Id="rId5" Type="http://schemas.openxmlformats.org/officeDocument/2006/relationships/image" Target="../media/image245.jpg"/><Relationship Id="rId10" Type="http://schemas.openxmlformats.org/officeDocument/2006/relationships/image" Target="../media/image249.jpeg"/><Relationship Id="rId4" Type="http://schemas.openxmlformats.org/officeDocument/2006/relationships/image" Target="../media/image244.png"/><Relationship Id="rId9" Type="http://schemas.openxmlformats.org/officeDocument/2006/relationships/image" Target="../media/image248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1.jpeg"/><Relationship Id="rId2" Type="http://schemas.openxmlformats.org/officeDocument/2006/relationships/image" Target="../media/image25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70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7.jpeg"/><Relationship Id="rId3" Type="http://schemas.openxmlformats.org/officeDocument/2006/relationships/image" Target="../media/image252.jpeg"/><Relationship Id="rId7" Type="http://schemas.openxmlformats.org/officeDocument/2006/relationships/image" Target="../media/image25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5.jpeg"/><Relationship Id="rId5" Type="http://schemas.openxmlformats.org/officeDocument/2006/relationships/image" Target="../media/image254.jpeg"/><Relationship Id="rId4" Type="http://schemas.openxmlformats.org/officeDocument/2006/relationships/image" Target="../media/image253.jpeg"/><Relationship Id="rId9" Type="http://schemas.openxmlformats.org/officeDocument/2006/relationships/slide" Target="slide70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9.png"/><Relationship Id="rId2" Type="http://schemas.openxmlformats.org/officeDocument/2006/relationships/image" Target="../media/image25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70.xml"/><Relationship Id="rId4" Type="http://schemas.microsoft.com/office/2007/relationships/hdphoto" Target="../media/hdphoto32.wdp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slide" Target="slide70.xml"/><Relationship Id="rId3" Type="http://schemas.openxmlformats.org/officeDocument/2006/relationships/image" Target="../media/image260.png"/><Relationship Id="rId7" Type="http://schemas.openxmlformats.org/officeDocument/2006/relationships/image" Target="../media/image26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2.png"/><Relationship Id="rId5" Type="http://schemas.openxmlformats.org/officeDocument/2006/relationships/image" Target="../media/image261.png"/><Relationship Id="rId4" Type="http://schemas.microsoft.com/office/2007/relationships/hdphoto" Target="../media/hdphoto33.wdp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8.jpeg"/><Relationship Id="rId13" Type="http://schemas.openxmlformats.org/officeDocument/2006/relationships/image" Target="../media/image273.jpeg"/><Relationship Id="rId3" Type="http://schemas.openxmlformats.org/officeDocument/2006/relationships/image" Target="../media/image262.png"/><Relationship Id="rId7" Type="http://schemas.openxmlformats.org/officeDocument/2006/relationships/image" Target="../media/image267.jpeg"/><Relationship Id="rId12" Type="http://schemas.openxmlformats.org/officeDocument/2006/relationships/image" Target="../media/image272.png"/><Relationship Id="rId2" Type="http://schemas.openxmlformats.org/officeDocument/2006/relationships/image" Target="../media/image26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1.png"/><Relationship Id="rId11" Type="http://schemas.openxmlformats.org/officeDocument/2006/relationships/image" Target="../media/image271.jpg"/><Relationship Id="rId5" Type="http://schemas.openxmlformats.org/officeDocument/2006/relationships/image" Target="../media/image266.jpeg"/><Relationship Id="rId10" Type="http://schemas.openxmlformats.org/officeDocument/2006/relationships/image" Target="../media/image270.jpeg"/><Relationship Id="rId4" Type="http://schemas.openxmlformats.org/officeDocument/2006/relationships/image" Target="../media/image265.jpeg"/><Relationship Id="rId9" Type="http://schemas.openxmlformats.org/officeDocument/2006/relationships/image" Target="../media/image269.jpeg"/><Relationship Id="rId14" Type="http://schemas.openxmlformats.org/officeDocument/2006/relationships/slide" Target="slide70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4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slide" Target="slide70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jpeg"/><Relationship Id="rId3" Type="http://schemas.openxmlformats.org/officeDocument/2006/relationships/image" Target="../media/image275.jpeg"/><Relationship Id="rId7" Type="http://schemas.openxmlformats.org/officeDocument/2006/relationships/image" Target="../media/image27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8.jpeg"/><Relationship Id="rId5" Type="http://schemas.openxmlformats.org/officeDocument/2006/relationships/image" Target="../media/image277.jpeg"/><Relationship Id="rId10" Type="http://schemas.openxmlformats.org/officeDocument/2006/relationships/slide" Target="slide70.xml"/><Relationship Id="rId4" Type="http://schemas.openxmlformats.org/officeDocument/2006/relationships/image" Target="../media/image276.jpeg"/><Relationship Id="rId9" Type="http://schemas.openxmlformats.org/officeDocument/2006/relationships/image" Target="../media/image281.jpeg"/></Relationships>
</file>

<file path=ppt/slides/_rels/slide95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7" Type="http://schemas.openxmlformats.org/officeDocument/2006/relationships/slide" Target="slide70.xml"/><Relationship Id="rId2" Type="http://schemas.openxmlformats.org/officeDocument/2006/relationships/image" Target="../media/image2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5.png"/><Relationship Id="rId5" Type="http://schemas.openxmlformats.org/officeDocument/2006/relationships/image" Target="../media/image284.png"/><Relationship Id="rId4" Type="http://schemas.openxmlformats.org/officeDocument/2006/relationships/image" Target="../media/image283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7.png"/><Relationship Id="rId2" Type="http://schemas.openxmlformats.org/officeDocument/2006/relationships/image" Target="../media/image286.png"/><Relationship Id="rId1" Type="http://schemas.openxmlformats.org/officeDocument/2006/relationships/slideLayout" Target="../slideLayouts/slideLayout7.xml"/><Relationship Id="rId4" Type="http://schemas.openxmlformats.org/officeDocument/2006/relationships/slide" Target="slide70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9.png"/><Relationship Id="rId2" Type="http://schemas.openxmlformats.org/officeDocument/2006/relationships/image" Target="../media/image28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70.xml"/><Relationship Id="rId4" Type="http://schemas.openxmlformats.org/officeDocument/2006/relationships/image" Target="../media/image290.png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slide" Target="slide70.xml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53200" y="2476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048000" y="4606774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Красавина Юлия Александровна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учитель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начальных классов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ГБОУ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лицей №533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Санкт-Петербург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47145" y="1784003"/>
            <a:ext cx="989771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Анимированные задания </a:t>
            </a:r>
          </a:p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из тетради «Окружающий мир»</a:t>
            </a:r>
          </a:p>
          <a:p>
            <a:pPr algn="ctr"/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 класс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824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49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53200" y="2476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290" name="Picture 2" descr="http://shopmatic.ru/uploads/products/9/1926869/img_556287f2da927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3983" y="1030547"/>
            <a:ext cx="3131952" cy="417593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с двумя усеченными соседними углами 2">
            <a:hlinkClick r:id="rId4" action="ppaction://hlinksldjump" tooltip="Нажмите для перехода в раздел"/>
          </p:cNvPr>
          <p:cNvSpPr/>
          <p:nvPr/>
        </p:nvSpPr>
        <p:spPr>
          <a:xfrm>
            <a:off x="373225" y="6298164"/>
            <a:ext cx="2855167" cy="559836"/>
          </a:xfrm>
          <a:prstGeom prst="snip2SameRect">
            <a:avLst>
              <a:gd name="adj1" fmla="val 43334"/>
              <a:gd name="adj2" fmla="val 0"/>
            </a:avLst>
          </a:prstGeom>
          <a:solidFill>
            <a:srgbClr val="00B05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Что и кто?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с двумя усеченными соседними углами 6">
            <a:hlinkClick r:id="rId5" action="ppaction://hlinksldjump" tooltip="Нажмите для перехода в раздел"/>
          </p:cNvPr>
          <p:cNvSpPr/>
          <p:nvPr/>
        </p:nvSpPr>
        <p:spPr>
          <a:xfrm>
            <a:off x="3240833" y="6298164"/>
            <a:ext cx="2855167" cy="559836"/>
          </a:xfrm>
          <a:prstGeom prst="snip2SameRect">
            <a:avLst>
              <a:gd name="adj1" fmla="val 43334"/>
              <a:gd name="adj2" fmla="val 0"/>
            </a:avLst>
          </a:prstGeom>
          <a:solidFill>
            <a:srgbClr val="00B0F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Как, откуда и куда?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с двумя усеченными соседними углами 8">
            <a:hlinkClick r:id="rId6" action="ppaction://hlinksldjump" tooltip="Нажмите для перехода в раздел"/>
          </p:cNvPr>
          <p:cNvSpPr/>
          <p:nvPr/>
        </p:nvSpPr>
        <p:spPr>
          <a:xfrm>
            <a:off x="8951167" y="6298164"/>
            <a:ext cx="2855167" cy="559836"/>
          </a:xfrm>
          <a:prstGeom prst="snip2SameRect">
            <a:avLst>
              <a:gd name="adj1" fmla="val 43334"/>
              <a:gd name="adj2" fmla="val 0"/>
            </a:avLst>
          </a:prstGeom>
          <a:solidFill>
            <a:srgbClr val="FF99FF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Почему и зачем?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с двумя усеченными соседними углами 7">
            <a:hlinkClick r:id="rId7" action="ppaction://hlinksldjump" tooltip="Нажмите для перехода в раздел"/>
          </p:cNvPr>
          <p:cNvSpPr/>
          <p:nvPr/>
        </p:nvSpPr>
        <p:spPr>
          <a:xfrm>
            <a:off x="6096000" y="6298164"/>
            <a:ext cx="2855167" cy="559836"/>
          </a:xfrm>
          <a:prstGeom prst="snip2SameRect">
            <a:avLst>
              <a:gd name="adj1" fmla="val 43334"/>
              <a:gd name="adj2" fmla="val 0"/>
            </a:avLst>
          </a:prstGeom>
          <a:solidFill>
            <a:srgbClr val="FFFF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Где и когда?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1646840"/>
            <a:ext cx="4889608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Выполняем  </a:t>
            </a:r>
          </a:p>
          <a:p>
            <a:pPr algn="ctr"/>
            <a:r>
              <a:rPr lang="ru-RU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  </a:t>
            </a:r>
          </a:p>
          <a:p>
            <a:pPr algn="ctr"/>
            <a:r>
              <a:rPr lang="ru-RU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проверяем</a:t>
            </a:r>
            <a:endParaRPr lang="ru-RU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960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53200" y="2476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290" name="Picture 2" descr="http://shopmatic.ru/uploads/products/9/1926869/img_556287f2da927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8757" y="957693"/>
            <a:ext cx="2278212" cy="303761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644090" y="1153061"/>
            <a:ext cx="790070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Ч т о   и </a:t>
            </a:r>
            <a:r>
              <a:rPr lang="ru-RU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к т о?</a:t>
            </a:r>
            <a:endParaRPr lang="ru-RU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520168"/>
              </p:ext>
            </p:extLst>
          </p:nvPr>
        </p:nvGraphicFramePr>
        <p:xfrm>
          <a:off x="1227054" y="4186988"/>
          <a:ext cx="10034502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2417"/>
                <a:gridCol w="1672417"/>
                <a:gridCol w="1672417"/>
                <a:gridCol w="1672417"/>
                <a:gridCol w="1672417"/>
                <a:gridCol w="1672417"/>
              </a:tblGrid>
              <a:tr h="1188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4" action="ppaction://hlinksldjump"/>
                        </a:rPr>
                        <a:t>С. 1</a:t>
                      </a:r>
                      <a:endParaRPr lang="ru-RU" sz="3600" b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5" action="ppaction://hlinksldjump"/>
                        </a:rPr>
                        <a:t>С. 3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6" action="ppaction://hlinksldjump"/>
                        </a:rPr>
                        <a:t>С. 4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7" action="ppaction://hlinksldjump"/>
                        </a:rPr>
                        <a:t>С. 5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8" action="ppaction://hlinksldjump"/>
                        </a:rPr>
                        <a:t>С. 6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9" action="ppaction://hlinksldjump"/>
                        </a:rPr>
                        <a:t>С. 7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0" action="ppaction://hlinksldjump"/>
                        </a:rPr>
                        <a:t>с. 8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1" action="ppaction://hlinksldjump"/>
                        </a:rPr>
                        <a:t>С. 9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2" action="ppaction://hlinksldjump"/>
                        </a:rPr>
                        <a:t>С. 10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3" action="ppaction://hlinksldjump"/>
                        </a:rPr>
                        <a:t>С. 11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4" action="ppaction://hlinksldjump"/>
                        </a:rPr>
                        <a:t>С. 12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5" action="ppaction://hlinksldjump"/>
                        </a:rPr>
                        <a:t>С. 13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6" name="Управляющая кнопка: домой 35">
            <a:hlinkClick r:id="rId1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437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b="1" dirty="0">
                <a:latin typeface="Arial Black" panose="020B0A04020102020204" pitchFamily="34" charset="0"/>
              </a:rPr>
              <a:t>С.1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81023" y="4315140"/>
            <a:ext cx="5243513" cy="65722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81024" y="3262470"/>
            <a:ext cx="5243513" cy="657225"/>
          </a:xfrm>
          <a:prstGeom prst="round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48423" y="5367810"/>
            <a:ext cx="5243513" cy="657225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48424" y="3270011"/>
            <a:ext cx="5243513" cy="657225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81025" y="2209800"/>
            <a:ext cx="5243513" cy="657225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48424" y="2209799"/>
            <a:ext cx="5243513" cy="657225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48424" y="4315140"/>
            <a:ext cx="5243513" cy="657225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81023" y="5367810"/>
            <a:ext cx="5243513" cy="657225"/>
          </a:xfrm>
          <a:prstGeom prst="roundRect">
            <a:avLst/>
          </a:prstGeom>
          <a:solidFill>
            <a:srgbClr val="FF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750057" y="2296099"/>
            <a:ext cx="33370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Родина любимая,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43092" y="3322241"/>
            <a:ext cx="45754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каком народе живёшь,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28805" y="4378981"/>
            <a:ext cx="3989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Человек без Родины,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28805" y="5439110"/>
            <a:ext cx="4204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Одна у человека мать,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636508" y="2296099"/>
            <a:ext cx="40536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одна у него и Родина.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636508" y="3301522"/>
            <a:ext cx="3496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 мать родимая.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36508" y="4378981"/>
            <a:ext cx="4322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 соловей без песни.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545842" y="5434812"/>
            <a:ext cx="41442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того обычая держись.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Управляющая кнопка: домой 9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159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CC3E5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CC3E5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b="1" dirty="0">
                <a:latin typeface="Arial Black" panose="020B0A04020102020204" pitchFamily="34" charset="0"/>
              </a:rPr>
              <a:t>С.1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71672" y="3429000"/>
            <a:ext cx="3014662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Мурманск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40704" y="657105"/>
            <a:ext cx="3214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МОСКВА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74464" y="1488102"/>
            <a:ext cx="674716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Как много в этом звуке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сердца русского слилось!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Как много в нём отозвалось….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588669" y="3429000"/>
            <a:ext cx="3014662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Курск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505666" y="3429000"/>
            <a:ext cx="3014662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Орёл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71672" y="4963616"/>
            <a:ext cx="3014662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Воронеж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588669" y="4963616"/>
            <a:ext cx="3014662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Самара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505666" y="5009515"/>
            <a:ext cx="3014662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Астрахань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73413" y="687884"/>
            <a:ext cx="34451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 В К С О А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Управляющая кнопка: домой 17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8225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9289" y="1267176"/>
            <a:ext cx="42903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Санкт-Петербург,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92483" y="1297576"/>
            <a:ext cx="45309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Лена, Волга, Нева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0993" y="2545002"/>
            <a:ext cx="47054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Блины</a:t>
            </a:r>
            <a:r>
              <a:rPr lang="ru-RU" sz="4400" dirty="0" smtClean="0"/>
              <a:t>, пельмени,</a:t>
            </a:r>
            <a:endParaRPr lang="ru-RU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4814099" y="2565526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пицца</a:t>
            </a:r>
            <a:r>
              <a:rPr lang="ru-RU" sz="4400" dirty="0" smtClean="0"/>
              <a:t>,</a:t>
            </a:r>
            <a:endParaRPr lang="ru-RU" sz="4400" dirty="0"/>
          </a:p>
        </p:txBody>
      </p:sp>
      <p:sp>
        <p:nvSpPr>
          <p:cNvPr id="11" name="TextBox 10"/>
          <p:cNvSpPr txBox="1"/>
          <p:nvPr/>
        </p:nvSpPr>
        <p:spPr>
          <a:xfrm>
            <a:off x="6678712" y="2586050"/>
            <a:ext cx="18341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калачи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0993" y="3821801"/>
            <a:ext cx="22072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Буряты, 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98053" y="3819747"/>
            <a:ext cx="23775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испанцы</a:t>
            </a:r>
            <a:r>
              <a:rPr lang="ru-RU" sz="4400" dirty="0" smtClean="0"/>
              <a:t>,</a:t>
            </a:r>
            <a:endParaRPr lang="ru-RU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4814099" y="3833476"/>
            <a:ext cx="44541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русские, башкиры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123403" y="1278311"/>
            <a:ext cx="30685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НАЗВАНИЯ</a:t>
            </a:r>
            <a:endParaRPr lang="ru-RU" sz="4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083298" y="2545001"/>
            <a:ext cx="12618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ЕДА</a:t>
            </a:r>
            <a:endParaRPr lang="ru-RU" sz="4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11422" y="4778277"/>
            <a:ext cx="53526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НАЦИОНАЛЬНОСТЬ</a:t>
            </a:r>
            <a:endParaRPr lang="ru-RU" sz="4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396240" y="349885"/>
            <a:ext cx="1782763" cy="869950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</a:t>
            </a:r>
            <a:endParaRPr lang="ru-RU" dirty="0"/>
          </a:p>
        </p:txBody>
      </p:sp>
      <p:sp>
        <p:nvSpPr>
          <p:cNvPr id="20" name="Управляющая кнопка: домой 19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9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598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83487"/>
            <a:ext cx="779145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Окрашен космос в чёрный цвет,</a:t>
            </a:r>
          </a:p>
          <a:p>
            <a:pPr marL="0" indent="0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Поскольку атмосферы нет,</a:t>
            </a:r>
          </a:p>
          <a:p>
            <a:pPr marL="0" indent="0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Ни ночи нет, ни дня.</a:t>
            </a:r>
          </a:p>
          <a:p>
            <a:pPr marL="0" indent="0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Здесь нет земной голубизны,</a:t>
            </a:r>
          </a:p>
          <a:p>
            <a:pPr marL="0" indent="0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Здесь виды странны и чудны:</a:t>
            </a:r>
          </a:p>
          <a:p>
            <a:pPr marL="0" indent="0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И                  сразу все видны,</a:t>
            </a:r>
          </a:p>
          <a:p>
            <a:pPr marL="0" indent="0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И, 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         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, и 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59456" y="4873536"/>
            <a:ext cx="22461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ЗвёЗды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43924" y="5453729"/>
            <a:ext cx="1567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олнце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20542" y="5453728"/>
            <a:ext cx="9989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err="1">
                <a:solidFill>
                  <a:srgbClr val="FF0000"/>
                </a:solidFill>
              </a:rPr>
              <a:t>у</a:t>
            </a:r>
            <a:r>
              <a:rPr lang="ru-RU" sz="3600" b="1" dirty="0" err="1" smtClean="0">
                <a:solidFill>
                  <a:srgbClr val="FF0000"/>
                </a:solidFill>
              </a:rPr>
              <a:t>на</a:t>
            </a:r>
            <a:r>
              <a:rPr lang="ru-RU" sz="3600" dirty="0" smtClean="0">
                <a:solidFill>
                  <a:srgbClr val="FF0000"/>
                </a:solidFill>
              </a:rPr>
              <a:t>.</a:t>
            </a:r>
            <a:endParaRPr lang="ru-RU" sz="3600" dirty="0">
              <a:solidFill>
                <a:srgbClr val="FF0000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508360" y="6023005"/>
            <a:ext cx="161852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815507" y="6023005"/>
            <a:ext cx="10703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508360" y="5419222"/>
            <a:ext cx="1636987" cy="90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clipartion.com/wp-content/uploads/2015/10/sun-clip-art-nature-cleanclipart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50" b="94107" l="10179" r="951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6355" y="-71216"/>
            <a:ext cx="3709405" cy="3709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396240" y="365125"/>
            <a:ext cx="1782763" cy="869950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С.3</a:t>
            </a:r>
            <a:endParaRPr lang="ru-RU" dirty="0"/>
          </a:p>
        </p:txBody>
      </p:sp>
      <p:pic>
        <p:nvPicPr>
          <p:cNvPr id="14" name="Picture 2" descr="http://images.easyfreeclipart.com/168/full-blue-moon-clipart-panda-free-images-168674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03878" y="3244512"/>
            <a:ext cx="3049922" cy="310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Управляющая кнопка: домой 15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299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34827" y="431646"/>
            <a:ext cx="9772650" cy="11622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Днём на небе можно увидеть __________,</a:t>
            </a:r>
          </a:p>
          <a:p>
            <a:pPr marL="0" indent="0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а ночью _____________ и _________________.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25593" y="301213"/>
            <a:ext cx="1650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/>
              <a:t>Солнце</a:t>
            </a:r>
            <a:endParaRPr lang="ru-RU" sz="36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4459013" y="915472"/>
            <a:ext cx="16369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/>
              <a:t>звёзды</a:t>
            </a:r>
            <a:endParaRPr lang="ru-RU" sz="36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8400759" y="883400"/>
            <a:ext cx="13019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/>
              <a:t>Луну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3587377" y="504894"/>
            <a:ext cx="84201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Огромный пылающий шар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Скалистое шарообразное тело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Излучает тепло и свет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Звезда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Естественный спутник земли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Отражает свет Солнца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Земля вращается вокруг него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Она вращается вокруг Земли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Видим ночью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Видим днём 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олнце 9"/>
          <p:cNvSpPr/>
          <p:nvPr/>
        </p:nvSpPr>
        <p:spPr>
          <a:xfrm>
            <a:off x="3387794" y="432718"/>
            <a:ext cx="645399" cy="730225"/>
          </a:xfrm>
          <a:prstGeom prst="sun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олнце 10"/>
          <p:cNvSpPr/>
          <p:nvPr/>
        </p:nvSpPr>
        <p:spPr>
          <a:xfrm>
            <a:off x="3383804" y="5406980"/>
            <a:ext cx="645399" cy="730225"/>
          </a:xfrm>
          <a:prstGeom prst="sun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олнце 11"/>
          <p:cNvSpPr/>
          <p:nvPr/>
        </p:nvSpPr>
        <p:spPr>
          <a:xfrm>
            <a:off x="3387794" y="1529731"/>
            <a:ext cx="645399" cy="730225"/>
          </a:xfrm>
          <a:prstGeom prst="sun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олнце 12"/>
          <p:cNvSpPr/>
          <p:nvPr/>
        </p:nvSpPr>
        <p:spPr>
          <a:xfrm>
            <a:off x="3387794" y="2171569"/>
            <a:ext cx="645399" cy="730225"/>
          </a:xfrm>
          <a:prstGeom prst="sun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олнце 13"/>
          <p:cNvSpPr/>
          <p:nvPr/>
        </p:nvSpPr>
        <p:spPr>
          <a:xfrm>
            <a:off x="3383804" y="3789274"/>
            <a:ext cx="645399" cy="730225"/>
          </a:xfrm>
          <a:prstGeom prst="sun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324141" y="444192"/>
            <a:ext cx="1782763" cy="869950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С.3</a:t>
            </a:r>
            <a:endParaRPr lang="ru-RU" dirty="0"/>
          </a:p>
        </p:txBody>
      </p:sp>
      <p:sp>
        <p:nvSpPr>
          <p:cNvPr id="16" name="Управляющая кнопка: домой 15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456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6" grpId="0"/>
      <p:bldP spid="6" grpId="1"/>
      <p:bldP spid="7" grpId="0"/>
      <p:bldP spid="7" grpId="1"/>
      <p:bldP spid="8" grpId="0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365479"/>
              </p:ext>
            </p:extLst>
          </p:nvPr>
        </p:nvGraphicFramePr>
        <p:xfrm>
          <a:off x="952498" y="1907010"/>
          <a:ext cx="10287004" cy="3117006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</a:tblGrid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1">
            <a:hlinkClick r:id="rId2" action="ppaction://hlinksldjump"/>
          </p:cNvPr>
          <p:cNvSpPr txBox="1">
            <a:spLocks/>
          </p:cNvSpPr>
          <p:nvPr/>
        </p:nvSpPr>
        <p:spPr>
          <a:xfrm>
            <a:off x="396240" y="365125"/>
            <a:ext cx="1782763" cy="869950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14551"/>
              </p:ext>
            </p:extLst>
          </p:nvPr>
        </p:nvGraphicFramePr>
        <p:xfrm>
          <a:off x="952498" y="1907010"/>
          <a:ext cx="10287004" cy="3117006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</a:tblGrid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087585"/>
              </p:ext>
            </p:extLst>
          </p:nvPr>
        </p:nvGraphicFramePr>
        <p:xfrm>
          <a:off x="952498" y="1907680"/>
          <a:ext cx="10287004" cy="311566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689949"/>
              </p:ext>
            </p:extLst>
          </p:nvPr>
        </p:nvGraphicFramePr>
        <p:xfrm>
          <a:off x="952498" y="1812430"/>
          <a:ext cx="10287004" cy="330616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  <a:gridCol w="791308"/>
              </a:tblGrid>
              <a:tr h="70866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950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19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</a:t>
            </a:r>
            <a:endParaRPr lang="ru-RU" dirty="0"/>
          </a:p>
        </p:txBody>
      </p:sp>
      <p:pic>
        <p:nvPicPr>
          <p:cNvPr id="3" name="Picture 2" descr="http://azertag.az/files/galleryphoto/2015/3/1000x669/14419727705330024492_1000x66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240" y="1649412"/>
            <a:ext cx="3775709" cy="264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photoudom.ru/photo/a7/a7bb77831de834de8a71319b7594164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1662" y="1649412"/>
            <a:ext cx="3787775" cy="267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rebistone.com.ua/assets/images/736px-Mineral_Marmore_GDFL02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39150" y="1651082"/>
            <a:ext cx="3282654" cy="267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045124"/>
              </p:ext>
            </p:extLst>
          </p:nvPr>
        </p:nvGraphicFramePr>
        <p:xfrm>
          <a:off x="396240" y="4806744"/>
          <a:ext cx="3775709" cy="7939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9387"/>
                <a:gridCol w="539387"/>
                <a:gridCol w="539387"/>
                <a:gridCol w="539387"/>
                <a:gridCol w="539387"/>
                <a:gridCol w="539387"/>
                <a:gridCol w="539387"/>
              </a:tblGrid>
              <a:tr h="7939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4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803882"/>
              </p:ext>
            </p:extLst>
          </p:nvPr>
        </p:nvGraphicFramePr>
        <p:xfrm>
          <a:off x="4693919" y="4838700"/>
          <a:ext cx="3223260" cy="76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7210"/>
                <a:gridCol w="537210"/>
                <a:gridCol w="537210"/>
                <a:gridCol w="537210"/>
                <a:gridCol w="537210"/>
                <a:gridCol w="537210"/>
              </a:tblGrid>
              <a:tr h="762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4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954306"/>
              </p:ext>
            </p:extLst>
          </p:nvPr>
        </p:nvGraphicFramePr>
        <p:xfrm>
          <a:off x="6591296" y="5767916"/>
          <a:ext cx="5365458" cy="7852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6162"/>
                <a:gridCol w="596162"/>
                <a:gridCol w="596162"/>
                <a:gridCol w="596162"/>
                <a:gridCol w="596162"/>
                <a:gridCol w="596162"/>
                <a:gridCol w="596162"/>
                <a:gridCol w="596162"/>
                <a:gridCol w="596162"/>
              </a:tblGrid>
              <a:tr h="78528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4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489084"/>
              </p:ext>
            </p:extLst>
          </p:nvPr>
        </p:nvGraphicFramePr>
        <p:xfrm>
          <a:off x="411003" y="4644735"/>
          <a:ext cx="3760946" cy="944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7278"/>
                <a:gridCol w="537278"/>
                <a:gridCol w="537278"/>
                <a:gridCol w="537278"/>
                <a:gridCol w="537278"/>
                <a:gridCol w="537278"/>
                <a:gridCol w="537278"/>
              </a:tblGrid>
              <a:tr h="938559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</a:p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502827"/>
              </p:ext>
            </p:extLst>
          </p:nvPr>
        </p:nvGraphicFramePr>
        <p:xfrm>
          <a:off x="4712276" y="4627153"/>
          <a:ext cx="3223260" cy="95276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7210"/>
                <a:gridCol w="537210"/>
                <a:gridCol w="537210"/>
                <a:gridCol w="537210"/>
                <a:gridCol w="537210"/>
                <a:gridCol w="537210"/>
              </a:tblGrid>
              <a:tr h="952766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869661"/>
              </p:ext>
            </p:extLst>
          </p:nvPr>
        </p:nvGraphicFramePr>
        <p:xfrm>
          <a:off x="6540639" y="5703965"/>
          <a:ext cx="5365458" cy="9537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6162"/>
                <a:gridCol w="596162"/>
                <a:gridCol w="596162"/>
                <a:gridCol w="596162"/>
                <a:gridCol w="596162"/>
                <a:gridCol w="596162"/>
                <a:gridCol w="596162"/>
                <a:gridCol w="596162"/>
                <a:gridCol w="596162"/>
              </a:tblGrid>
              <a:tr h="953751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Управляющая кнопка: домой 11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0040" y="3879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</a:t>
            </a:r>
            <a:endParaRPr lang="ru-RU" dirty="0"/>
          </a:p>
        </p:txBody>
      </p:sp>
      <p:pic>
        <p:nvPicPr>
          <p:cNvPr id="3" name="Picture 2" descr="http://azertag.az/files/galleryphoto/2015/3/1000x669/14419727705330024492_1000x66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140" y="2727960"/>
            <a:ext cx="4911516" cy="3444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photoudom.ru/photo/a7/a7bb77831de834de8a71319b75941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140" y="2727960"/>
            <a:ext cx="4911516" cy="347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rebistone.com.ua/assets/images/736px-Mineral_Marmore_GDFL02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443" y="2700032"/>
            <a:ext cx="4232910" cy="345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284859"/>
              </p:ext>
            </p:extLst>
          </p:nvPr>
        </p:nvGraphicFramePr>
        <p:xfrm>
          <a:off x="701040" y="1063636"/>
          <a:ext cx="7109465" cy="4498963"/>
        </p:xfrm>
        <a:graphic>
          <a:graphicData uri="http://schemas.openxmlformats.org/drawingml/2006/table">
            <a:tbl>
              <a:tblPr/>
              <a:tblGrid>
                <a:gridCol w="646315"/>
                <a:gridCol w="646315"/>
                <a:gridCol w="646315"/>
                <a:gridCol w="646315"/>
                <a:gridCol w="646315"/>
                <a:gridCol w="646315"/>
                <a:gridCol w="646315"/>
                <a:gridCol w="646315"/>
                <a:gridCol w="646315"/>
                <a:gridCol w="646315"/>
                <a:gridCol w="646315"/>
              </a:tblGrid>
              <a:tr h="642709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709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709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2709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2709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2709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2709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428429"/>
              </p:ext>
            </p:extLst>
          </p:nvPr>
        </p:nvGraphicFramePr>
        <p:xfrm>
          <a:off x="628652" y="1067434"/>
          <a:ext cx="7200897" cy="4342765"/>
        </p:xfrm>
        <a:graphic>
          <a:graphicData uri="http://schemas.openxmlformats.org/drawingml/2006/table">
            <a:tbl>
              <a:tblPr/>
              <a:tblGrid>
                <a:gridCol w="654627"/>
                <a:gridCol w="654627"/>
                <a:gridCol w="654627"/>
                <a:gridCol w="654627"/>
                <a:gridCol w="654627"/>
                <a:gridCol w="654627"/>
                <a:gridCol w="654627"/>
                <a:gridCol w="654627"/>
                <a:gridCol w="654627"/>
                <a:gridCol w="654627"/>
                <a:gridCol w="654627"/>
              </a:tblGrid>
              <a:tr h="620395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395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395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20395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0395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0395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0395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129809"/>
              </p:ext>
            </p:extLst>
          </p:nvPr>
        </p:nvGraphicFramePr>
        <p:xfrm>
          <a:off x="754593" y="784860"/>
          <a:ext cx="7055906" cy="4696461"/>
        </p:xfrm>
        <a:graphic>
          <a:graphicData uri="http://schemas.openxmlformats.org/drawingml/2006/table">
            <a:tbl>
              <a:tblPr/>
              <a:tblGrid>
                <a:gridCol w="641446"/>
                <a:gridCol w="641446"/>
                <a:gridCol w="641446"/>
                <a:gridCol w="641446"/>
                <a:gridCol w="641446"/>
                <a:gridCol w="641446"/>
                <a:gridCol w="641446"/>
                <a:gridCol w="641446"/>
                <a:gridCol w="641446"/>
                <a:gridCol w="641446"/>
                <a:gridCol w="641446"/>
              </a:tblGrid>
              <a:tr h="670923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923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923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70923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70923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70923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70923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547201"/>
              </p:ext>
            </p:extLst>
          </p:nvPr>
        </p:nvGraphicFramePr>
        <p:xfrm>
          <a:off x="647698" y="1053463"/>
          <a:ext cx="7060141" cy="4166239"/>
        </p:xfrm>
        <a:graphic>
          <a:graphicData uri="http://schemas.openxmlformats.org/drawingml/2006/table">
            <a:tbl>
              <a:tblPr/>
              <a:tblGrid>
                <a:gridCol w="641831"/>
                <a:gridCol w="641831"/>
                <a:gridCol w="641831"/>
                <a:gridCol w="641831"/>
                <a:gridCol w="641831"/>
                <a:gridCol w="641831"/>
                <a:gridCol w="641831"/>
                <a:gridCol w="641831"/>
                <a:gridCol w="641831"/>
                <a:gridCol w="641831"/>
                <a:gridCol w="641831"/>
              </a:tblGrid>
              <a:tr h="595177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177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177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95177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95177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95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95177"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Управляющая кнопка: домой 10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16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5825" y="282290"/>
            <a:ext cx="2711368" cy="625809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0474" y="5545982"/>
            <a:ext cx="1488217" cy="9943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С.5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40728" y="1922070"/>
            <a:ext cx="3181350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цветок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05181" y="3363193"/>
            <a:ext cx="3181350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лист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422322" y="1922070"/>
            <a:ext cx="3181350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плод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422322" y="5003638"/>
            <a:ext cx="3181350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корень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422322" y="3320169"/>
            <a:ext cx="3181350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стебель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05181" y="5003638"/>
            <a:ext cx="3181350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семена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015125" y="1430594"/>
            <a:ext cx="1456527" cy="84248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4190549" y="3002279"/>
            <a:ext cx="1714951" cy="81811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 flipV="1">
            <a:off x="5776390" y="1075038"/>
            <a:ext cx="2472260" cy="13042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6227805" y="3820393"/>
            <a:ext cx="207473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7029447" y="5641771"/>
            <a:ext cx="1075519" cy="2695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Управляющая кнопка: домой 16">
            <a:hlinkClick r:id="rId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547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С.5</a:t>
            </a:r>
            <a:endParaRPr lang="ru-RU" dirty="0"/>
          </a:p>
        </p:txBody>
      </p:sp>
      <p:pic>
        <p:nvPicPr>
          <p:cNvPr id="7170" name="Picture 2" descr="http://stabilo4kids.ru/imgt/master_klass/priroda/bereza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481" y="1842136"/>
            <a:ext cx="2556510" cy="3527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900igr.net/datai/okruzhajuschij-mir/Derevja-zimoj/0009-016-Sosn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1835" y="1744663"/>
            <a:ext cx="2043839" cy="355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znaniemed.ru/images/lr/topol-chernyyi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78787" y="1744663"/>
            <a:ext cx="2734870" cy="352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5104" y="1744663"/>
            <a:ext cx="2112746" cy="3526958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1982201"/>
              </p:ext>
            </p:extLst>
          </p:nvPr>
        </p:nvGraphicFramePr>
        <p:xfrm>
          <a:off x="585481" y="1600200"/>
          <a:ext cx="11198420" cy="4171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9605"/>
                <a:gridCol w="2799605"/>
                <a:gridCol w="2799605"/>
                <a:gridCol w="2799605"/>
              </a:tblGrid>
              <a:tr h="417195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Овал 4"/>
          <p:cNvSpPr/>
          <p:nvPr/>
        </p:nvSpPr>
        <p:spPr>
          <a:xfrm>
            <a:off x="5260863" y="1697355"/>
            <a:ext cx="723900" cy="70421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8213724" y="1697355"/>
            <a:ext cx="723900" cy="70421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0989757" y="1688147"/>
            <a:ext cx="723900" cy="704215"/>
          </a:xfrm>
          <a:prstGeom prst="ellipse">
            <a:avLst/>
          </a:prstGeom>
          <a:solidFill>
            <a:srgbClr val="FFC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496085" y="1697355"/>
            <a:ext cx="723900" cy="704215"/>
          </a:xfrm>
          <a:prstGeom prst="ellipse">
            <a:avLst/>
          </a:prstGeom>
          <a:solidFill>
            <a:srgbClr val="FFC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55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/>
          <p:cNvSpPr/>
          <p:nvPr/>
        </p:nvSpPr>
        <p:spPr>
          <a:xfrm>
            <a:off x="3262727" y="844919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63472" y="858365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994462" y="1568818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62729" y="1568818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86923" y="1568818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518656" y="1568818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711615" y="1568818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726195" y="1568818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262729" y="2299442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262728" y="3030066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091021" y="3007648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943997" y="3030066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57826" y="3016621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331312" y="3016621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088848" y="3715864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511054" y="4415107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Ё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527005" y="3715864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088847" y="2272546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088847" y="1537444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084069" y="4430871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101535" y="4435461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1786922" y="4415107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3235277" y="4430929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955988" y="4424074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068042" y="5853760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084068" y="5124873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378881" y="3715864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://orlada.com/files/poster/foto/876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2676" y="3030066"/>
            <a:ext cx="5040216" cy="335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Скругленный прямоугольник 40"/>
          <p:cNvSpPr/>
          <p:nvPr/>
        </p:nvSpPr>
        <p:spPr>
          <a:xfrm>
            <a:off x="6088846" y="844919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1035504" y="1563720"/>
            <a:ext cx="605117" cy="62366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91738" y="3016621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2502835" y="3030066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78881" y="4430871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5311" y="538155"/>
            <a:ext cx="4334945" cy="5849471"/>
          </a:xfrm>
          <a:prstGeom prst="rect">
            <a:avLst/>
          </a:prstGeom>
        </p:spPr>
      </p:pic>
      <p:sp>
        <p:nvSpPr>
          <p:cNvPr id="28" name="Скругленный прямоугольник 27"/>
          <p:cNvSpPr/>
          <p:nvPr/>
        </p:nvSpPr>
        <p:spPr>
          <a:xfrm>
            <a:off x="6084311" y="842951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2" name="Picture 8" descr="http://clipartmania.ru/uploads/gallery/main/365/rowan-10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5676" y="1691069"/>
            <a:ext cx="4671778" cy="423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050084" y="1569716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527005" y="3030066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2496546" y="5124873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368146" y="4430871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485" y="814742"/>
            <a:ext cx="4319472" cy="5367998"/>
          </a:xfrm>
          <a:prstGeom prst="rect">
            <a:avLst/>
          </a:prstGeom>
        </p:spPr>
      </p:pic>
      <p:sp>
        <p:nvSpPr>
          <p:cNvPr id="37" name="Скругленный прямоугольник 36"/>
          <p:cNvSpPr/>
          <p:nvPr/>
        </p:nvSpPr>
        <p:spPr>
          <a:xfrm>
            <a:off x="387936" y="3007648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4" name="Picture 10" descr="http://yatyt.com.ua/public/album_photo/c1/70/03/36a54_e330.jpg?c=7461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0678" l="4974" r="916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97140" y="1451238"/>
            <a:ext cx="6000161" cy="556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sekretprosveta.ru/RasK/klen.gif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8446" y="1261690"/>
            <a:ext cx="4826136" cy="447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8774" y="1009649"/>
            <a:ext cx="4609543" cy="5013073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1832" y="1101672"/>
            <a:ext cx="4970775" cy="4583828"/>
          </a:xfrm>
          <a:prstGeom prst="rect">
            <a:avLst/>
          </a:prstGeom>
        </p:spPr>
      </p:pic>
      <p:sp>
        <p:nvSpPr>
          <p:cNvPr id="49" name="Скругленный прямоугольник 48"/>
          <p:cNvSpPr/>
          <p:nvPr/>
        </p:nvSpPr>
        <p:spPr>
          <a:xfrm>
            <a:off x="2502835" y="5124873"/>
            <a:ext cx="605117" cy="6185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Заголовок 1">
            <a:hlinkClick r:id="rId11" action="ppaction://hlinksldjump"/>
          </p:cNvPr>
          <p:cNvSpPr txBox="1">
            <a:spLocks/>
          </p:cNvSpPr>
          <p:nvPr/>
        </p:nvSpPr>
        <p:spPr>
          <a:xfrm>
            <a:off x="364781" y="218456"/>
            <a:ext cx="1782763" cy="869950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С.6</a:t>
            </a:r>
            <a:endParaRPr lang="ru-RU" dirty="0"/>
          </a:p>
        </p:txBody>
      </p:sp>
      <p:sp>
        <p:nvSpPr>
          <p:cNvPr id="51" name="Управляющая кнопка: домой 50">
            <a:hlinkClick r:id="rId11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4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1" grpId="0" animBg="1"/>
      <p:bldP spid="28" grpId="0" animBg="1"/>
      <p:bldP spid="11" grpId="0" animBg="1"/>
      <p:bldP spid="18" grpId="0" animBg="1"/>
      <p:bldP spid="30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183860"/>
              </p:ext>
            </p:extLst>
          </p:nvPr>
        </p:nvGraphicFramePr>
        <p:xfrm>
          <a:off x="1008992" y="1324301"/>
          <a:ext cx="10622654" cy="52804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</a:tblGrid>
              <a:tr h="54612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Я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Ч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Й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29200" y="537286"/>
            <a:ext cx="6324600" cy="344323"/>
          </a:xfrm>
        </p:spPr>
        <p:txBody>
          <a:bodyPr>
            <a:noAutofit/>
          </a:bodyPr>
          <a:lstStyle/>
          <a:p>
            <a:endParaRPr lang="ru-RU" sz="3200" b="1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46842" y="274473"/>
            <a:ext cx="1782763" cy="8699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С.6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993958"/>
              </p:ext>
            </p:extLst>
          </p:nvPr>
        </p:nvGraphicFramePr>
        <p:xfrm>
          <a:off x="1009650" y="1310819"/>
          <a:ext cx="10622654" cy="52804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8761"/>
                <a:gridCol w="758761"/>
                <a:gridCol w="758761"/>
                <a:gridCol w="758761"/>
                <a:gridCol w="758761"/>
                <a:gridCol w="759145"/>
                <a:gridCol w="758377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</a:tblGrid>
              <a:tr h="54612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Я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Ч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Й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131308"/>
              </p:ext>
            </p:extLst>
          </p:nvPr>
        </p:nvGraphicFramePr>
        <p:xfrm>
          <a:off x="990600" y="1310819"/>
          <a:ext cx="10622654" cy="52804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8761"/>
                <a:gridCol w="758761"/>
                <a:gridCol w="758761"/>
                <a:gridCol w="758761"/>
                <a:gridCol w="758761"/>
                <a:gridCol w="759145"/>
                <a:gridCol w="758377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</a:tblGrid>
              <a:tr h="54612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Я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Ч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Й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762901"/>
              </p:ext>
            </p:extLst>
          </p:nvPr>
        </p:nvGraphicFramePr>
        <p:xfrm>
          <a:off x="1009650" y="1329869"/>
          <a:ext cx="10622654" cy="52804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8761"/>
                <a:gridCol w="758761"/>
                <a:gridCol w="758761"/>
                <a:gridCol w="758761"/>
                <a:gridCol w="758761"/>
                <a:gridCol w="759145"/>
                <a:gridCol w="758377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</a:tblGrid>
              <a:tr h="54612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Я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Ч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Й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953816"/>
              </p:ext>
            </p:extLst>
          </p:nvPr>
        </p:nvGraphicFramePr>
        <p:xfrm>
          <a:off x="1009650" y="1291769"/>
          <a:ext cx="10622654" cy="52804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8761"/>
                <a:gridCol w="758761"/>
                <a:gridCol w="758761"/>
                <a:gridCol w="758761"/>
                <a:gridCol w="758761"/>
                <a:gridCol w="759145"/>
                <a:gridCol w="758377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</a:tblGrid>
              <a:tr h="54612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Я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Ч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Й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464791"/>
              </p:ext>
            </p:extLst>
          </p:nvPr>
        </p:nvGraphicFramePr>
        <p:xfrm>
          <a:off x="1009650" y="1310819"/>
          <a:ext cx="10622654" cy="52804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8761"/>
                <a:gridCol w="758761"/>
                <a:gridCol w="758761"/>
                <a:gridCol w="758761"/>
                <a:gridCol w="758761"/>
                <a:gridCol w="759145"/>
                <a:gridCol w="758377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</a:tblGrid>
              <a:tr h="54612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Я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Ч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Й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017880"/>
              </p:ext>
            </p:extLst>
          </p:nvPr>
        </p:nvGraphicFramePr>
        <p:xfrm>
          <a:off x="971550" y="1310819"/>
          <a:ext cx="10622654" cy="52804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8761"/>
                <a:gridCol w="758761"/>
                <a:gridCol w="758761"/>
                <a:gridCol w="758761"/>
                <a:gridCol w="758761"/>
                <a:gridCol w="759145"/>
                <a:gridCol w="758377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</a:tblGrid>
              <a:tr h="54612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Я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Ч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Й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365355"/>
              </p:ext>
            </p:extLst>
          </p:nvPr>
        </p:nvGraphicFramePr>
        <p:xfrm>
          <a:off x="990600" y="1310819"/>
          <a:ext cx="10622654" cy="52804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8761"/>
                <a:gridCol w="758761"/>
                <a:gridCol w="758761"/>
                <a:gridCol w="758761"/>
                <a:gridCol w="758761"/>
                <a:gridCol w="759145"/>
                <a:gridCol w="758377"/>
                <a:gridCol w="758761"/>
                <a:gridCol w="758761"/>
                <a:gridCol w="758761"/>
                <a:gridCol w="758761"/>
                <a:gridCol w="758761"/>
                <a:gridCol w="758761"/>
                <a:gridCol w="758761"/>
              </a:tblGrid>
              <a:tr h="54612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Я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Ч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Й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Н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Ш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Ъ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Ф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З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Ю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К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У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Щ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Ь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И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Ж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0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Б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Р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Ц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Ы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В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Л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О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Е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Управляющая кнопка: домой 13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138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boombob.ru/img/picture/Jun/22/86fb3bad14028e7c858c6c08e48ae1b7/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7214" y="859364"/>
            <a:ext cx="6815140" cy="515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50.img.avito.st/1280x960/11374620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5017" y="-331675"/>
            <a:ext cx="5441966" cy="718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9814" y="-31981"/>
            <a:ext cx="2532371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984" y="-31981"/>
            <a:ext cx="3657600" cy="6836161"/>
          </a:xfrm>
          <a:prstGeom prst="rect">
            <a:avLst/>
          </a:prstGeom>
        </p:spPr>
      </p:pic>
      <p:pic>
        <p:nvPicPr>
          <p:cNvPr id="2062" name="Picture 14" descr="http://img0.liveinternet.ru/images/attach/c/6/124/340/124340412_481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7649" y="198648"/>
            <a:ext cx="7774269" cy="637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freedom.com.au/IgnitionSuite/productcatalogue/images/product/460x460/Foliage-Finger-Cactus-64cm-Gree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7821" y="339245"/>
            <a:ext cx="6464932" cy="646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ttp://img-fotki.yandex.ru/get/5108/167562796.188/0_f09cc_6a14eeaa_XXXL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584949" flipV="1">
            <a:off x="3015717" y="2291338"/>
            <a:ext cx="6079343" cy="228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http://www.balkon-oase.de/wp-content/uploads/Studentenblumen-f%C3%BCr-den-Balko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40992" y="591973"/>
            <a:ext cx="8060926" cy="534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72373" y="315883"/>
            <a:ext cx="1782763" cy="869950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С.6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29668" y="5843590"/>
            <a:ext cx="54482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УЗНАЙ  РАСТЕНИЕ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Управляющая кнопка: домой 11">
            <a:hlinkClick r:id="rId10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541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47750" y="59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676400" y="59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У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33625" y="59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З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81325" y="590550"/>
            <a:ext cx="533400" cy="5524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Н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629025" y="59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Е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74469" y="59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Ч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05375" y="58303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И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36281" y="59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333625" y="24765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Ч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981325" y="1219200"/>
            <a:ext cx="533400" cy="5524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А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971800" y="5724525"/>
            <a:ext cx="533400" cy="5524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Е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81325" y="1828800"/>
            <a:ext cx="533400" cy="5524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С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981325" y="2476500"/>
            <a:ext cx="533400" cy="5524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Е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352675" y="31242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У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71800" y="3771900"/>
            <a:ext cx="533400" cy="5524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О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981325" y="4419600"/>
            <a:ext cx="533400" cy="5524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М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981325" y="5067300"/>
            <a:ext cx="533400" cy="5524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Ы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38225" y="59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К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028700" y="12192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М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676400" y="12192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У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343150" y="12192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Р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619500" y="12192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В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4267200" y="1229477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Е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914900" y="12192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Й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629025" y="18478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А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33625" y="18288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О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676400" y="24765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П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3631281" y="2477001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Л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4278981" y="24765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А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1695450" y="31242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Ж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989941" y="3112670"/>
            <a:ext cx="533400" cy="5524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333625" y="37719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Б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695450" y="37719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А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038225" y="377190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Б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3629025" y="3771399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Ч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267200" y="3771399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905375" y="3771399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А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1695450" y="440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2333625" y="440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О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619500" y="4400550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4267200" y="4394033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Р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315822" y="5740066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Р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1695450" y="5740066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Т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038225" y="5724525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С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3609975" y="5733549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4248150" y="5724525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О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4914900" y="5733549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З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://www.free-lancers.net/posted_files/N627791AA9F4A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7775" y="1830638"/>
            <a:ext cx="4106054" cy="320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audienzblog.com/wp-content/uploads/2012/11/Audienz-Efficiency-Ant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1876975"/>
            <a:ext cx="5550901" cy="350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p5.storage.canalblog.com/50/60/743771/676041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4131" y="1928586"/>
            <a:ext cx="5493342" cy="3659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1607" y="1666565"/>
            <a:ext cx="5035187" cy="3279918"/>
          </a:xfrm>
          <a:prstGeom prst="rect">
            <a:avLst/>
          </a:prstGeom>
        </p:spPr>
      </p:pic>
      <p:pic>
        <p:nvPicPr>
          <p:cNvPr id="2056" name="Picture 8" descr="http://art-assorty.ru/uploads/posts/2011-11/1320663325_scarab6picture2013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452046">
            <a:off x="5954083" y="2052130"/>
            <a:ext cx="4398634" cy="244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s.wallpaperhere.com/thumbnails/preview/20110925/13408admiral_butterfly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15519">
            <a:off x="5916337" y="1361436"/>
            <a:ext cx="5186897" cy="389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Скругленный прямоугольник 57"/>
          <p:cNvSpPr/>
          <p:nvPr/>
        </p:nvSpPr>
        <p:spPr>
          <a:xfrm>
            <a:off x="5553075" y="5740066"/>
            <a:ext cx="533400" cy="55245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А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2064" name="Picture 16" descr="http://g1.nh.ee/images/pix/900x585/5f9240ad/file64484708_bc2790b5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17741" y="1304615"/>
            <a:ext cx="5478556" cy="356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podelki.amruss.ru/image/687474703a2f2f7777772e667265652d6c616e636572732e6e65742f706f737465645f66696c65732f4e3246424444423733344343442e6a706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69681" y="1434625"/>
            <a:ext cx="5728931" cy="447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Заголовок 1"/>
          <p:cNvSpPr txBox="1">
            <a:spLocks/>
          </p:cNvSpPr>
          <p:nvPr/>
        </p:nvSpPr>
        <p:spPr>
          <a:xfrm>
            <a:off x="9999029" y="365016"/>
            <a:ext cx="1782763" cy="869950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С.7</a:t>
            </a:r>
            <a:endParaRPr lang="ru-RU" dirty="0"/>
          </a:p>
        </p:txBody>
      </p:sp>
      <p:sp>
        <p:nvSpPr>
          <p:cNvPr id="60" name="Управляющая кнопка: домой 59">
            <a:hlinkClick r:id="rId11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90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498153"/>
              </p:ext>
            </p:extLst>
          </p:nvPr>
        </p:nvGraphicFramePr>
        <p:xfrm>
          <a:off x="611605" y="537808"/>
          <a:ext cx="5275845" cy="5782383"/>
        </p:xfrm>
        <a:graphic>
          <a:graphicData uri="http://schemas.openxmlformats.org/drawingml/2006/table">
            <a:tbl>
              <a:tblPr/>
              <a:tblGrid>
                <a:gridCol w="586205"/>
                <a:gridCol w="586205"/>
                <a:gridCol w="586205"/>
                <a:gridCol w="586205"/>
                <a:gridCol w="586205"/>
                <a:gridCol w="586205"/>
                <a:gridCol w="586205"/>
                <a:gridCol w="586205"/>
                <a:gridCol w="586205"/>
              </a:tblGrid>
              <a:tr h="6424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4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2487"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2487"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2487"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24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2487"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2487"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4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152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С.7</a:t>
            </a:r>
            <a:endParaRPr lang="ru-RU" dirty="0"/>
          </a:p>
        </p:txBody>
      </p:sp>
      <p:pic>
        <p:nvPicPr>
          <p:cNvPr id="8196" name="Picture 4" descr="http://passionforfreshideas.com/wp-content/uploads/2013/02/butterfly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32264" flipH="1">
            <a:off x="3300964" y="1069991"/>
            <a:ext cx="5138185" cy="479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>
            <a:off x="1287621" y="2724150"/>
            <a:ext cx="4582435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3410525" y="3408363"/>
            <a:ext cx="2685475" cy="144938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5870056" y="3124200"/>
            <a:ext cx="5674244" cy="381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 flipV="1">
            <a:off x="6553200" y="4057650"/>
            <a:ext cx="1047750" cy="8001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7600950" y="4857750"/>
            <a:ext cx="379095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7277100" y="1219835"/>
            <a:ext cx="4457701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362200" y="1970158"/>
            <a:ext cx="19239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УСИКИ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10225" y="4082444"/>
            <a:ext cx="18366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ГРУДЬ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510982" y="511949"/>
            <a:ext cx="21002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КРЫЛО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455822" y="2454414"/>
            <a:ext cx="2329356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ГОЛОВА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539557" y="4207014"/>
            <a:ext cx="26516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БРЮШКО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 flipV="1">
            <a:off x="954313" y="4849035"/>
            <a:ext cx="2468868" cy="871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Управляющая кнопка: домой 16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468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7" grpId="0"/>
      <p:bldP spid="28" grpId="0"/>
      <p:bldP spid="31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С.7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71463" y="1524843"/>
            <a:ext cx="929222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НАСЕКОМЫЕ – это  ЖИВОТНЫЕ,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которые постоянно живут 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Передвигаются при помощи 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Дышат, используя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Тело чаще всего покрыто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Размножаются насекомые путём откладки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86463" y="2064237"/>
            <a:ext cx="61228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суше, 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воде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почве</a:t>
            </a:r>
            <a:r>
              <a:rPr lang="ru-RU" sz="4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38926" y="2570684"/>
            <a:ext cx="18181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лап. </a:t>
            </a:r>
            <a:endParaRPr lang="ru-RU" sz="4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48851" y="3164145"/>
            <a:ext cx="1612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усики.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56648" y="3735566"/>
            <a:ext cx="27299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насечками.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563687" y="4294832"/>
            <a:ext cx="11496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яиц.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6" descr="http://jonlieffmd.com/wp-content/uploads/2012/02/Ant-individual-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86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38759" y="4970819"/>
            <a:ext cx="2438010" cy="169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jonlieffmd.com/wp-content/uploads/2012/02/Ant-individual-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86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346905" y="4970819"/>
            <a:ext cx="2438010" cy="169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jonlieffmd.com/wp-content/uploads/2012/02/Ant-individual-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86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102632" y="4970819"/>
            <a:ext cx="2438010" cy="169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jonlieffmd.com/wp-content/uploads/2012/02/Ant-individual-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86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9047910" y="4941163"/>
            <a:ext cx="2438010" cy="169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zin.ru/animalia/Coleoptera/images/dytiscus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7052" y="201366"/>
            <a:ext cx="2945278" cy="193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666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С.7</a:t>
            </a:r>
            <a:endParaRPr lang="ru-RU" dirty="0"/>
          </a:p>
        </p:txBody>
      </p:sp>
      <p:pic>
        <p:nvPicPr>
          <p:cNvPr id="9218" name="Picture 2" descr="http://www.free-lancers.net/posted_files/N2FBDDB734CCD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2929" y="2556510"/>
            <a:ext cx="2503171" cy="1956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sgp.uz/base/Russian/animals.files/Pictures/Passer%20montanus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6304" y="2143367"/>
            <a:ext cx="3032125" cy="227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im0-tub-ru.yandex.net/i?id=256987d5167ad62ae937f783a2b9902a&amp;n=33&amp;h=215&amp;w=3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5371" y="2143367"/>
            <a:ext cx="2747010" cy="1923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xn----7sbbzn3afjs.xn--p1ai/93/6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9505949" y="2464248"/>
            <a:ext cx="2247899" cy="1929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34745"/>
              </p:ext>
            </p:extLst>
          </p:nvPr>
        </p:nvGraphicFramePr>
        <p:xfrm>
          <a:off x="582929" y="2019316"/>
          <a:ext cx="11321096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0274"/>
                <a:gridCol w="2830274"/>
                <a:gridCol w="2830274"/>
                <a:gridCol w="2830274"/>
              </a:tblGrid>
              <a:tr h="3657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5581650" y="4933950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667000" y="4933950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347710" y="4933950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258548" y="4933950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рест 5"/>
          <p:cNvSpPr/>
          <p:nvPr/>
        </p:nvSpPr>
        <p:spPr>
          <a:xfrm rot="2670365">
            <a:off x="2594927" y="4869179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Крест 13"/>
          <p:cNvSpPr/>
          <p:nvPr/>
        </p:nvSpPr>
        <p:spPr>
          <a:xfrm rot="2670365">
            <a:off x="8275637" y="4869180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Крест 14"/>
          <p:cNvSpPr/>
          <p:nvPr/>
        </p:nvSpPr>
        <p:spPr>
          <a:xfrm rot="2670365">
            <a:off x="11186475" y="4869181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домой 15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70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С.7</a:t>
            </a:r>
            <a:endParaRPr lang="ru-RU" dirty="0"/>
          </a:p>
        </p:txBody>
      </p:sp>
      <p:pic>
        <p:nvPicPr>
          <p:cNvPr id="10242" name="Picture 2" descr="http://4.bp.blogspot.com/-sbyuzDJPub0/UQjCX6krXKI/AAAAAAABsR0/r1Hx_GC9aTs/s1600/29f3163abfd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892019">
            <a:off x="695704" y="2407582"/>
            <a:ext cx="2834473" cy="2071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pngimg.com/upload/small/bee_PNG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575762" flipH="1">
            <a:off x="3340615" y="851079"/>
            <a:ext cx="2605408" cy="1614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jonlieffmd.com/wp-content/uploads/2012/02/Ant-individual-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441574" y="4541931"/>
            <a:ext cx="2755714" cy="191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fotohomka.ru/images/Jan/07/241fb3200ffbb415159b3e33373e72bd/1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31113" y="465163"/>
            <a:ext cx="2656037" cy="275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http://www.agroru.com/upload/blog/19f/19fee59697153adeb8c32fe2eb20ce4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6995" y="2414225"/>
            <a:ext cx="3263441" cy="340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http://uti-puti.com.ua/img/2/34u/1.jpg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69760" y="3794308"/>
            <a:ext cx="2656037" cy="279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>
            <a:off x="2179003" y="3794308"/>
            <a:ext cx="132619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5132553" y="1971794"/>
            <a:ext cx="1433003" cy="101788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2940353" y="1981200"/>
            <a:ext cx="6029407" cy="80048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4619531" y="6000750"/>
            <a:ext cx="4734019" cy="894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Управляющая кнопка: домой 14">
            <a:hlinkClick r:id="rId8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993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С.8</a:t>
            </a:r>
            <a:endParaRPr lang="ru-RU" dirty="0"/>
          </a:p>
        </p:txBody>
      </p:sp>
      <p:pic>
        <p:nvPicPr>
          <p:cNvPr id="1026" name="Picture 2" descr="http://cliparts.co/cliparts/5cR/rEa/5cRrEazni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759" y="1378209"/>
            <a:ext cx="6752392" cy="3958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>
            <a:off x="4106188" y="1955592"/>
            <a:ext cx="914400" cy="914400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1042988" y="3857625"/>
            <a:ext cx="3473173" cy="2182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3000375" y="2800588"/>
            <a:ext cx="880467" cy="628412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 flipV="1">
            <a:off x="5093013" y="4240745"/>
            <a:ext cx="616744" cy="1831443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8819522" y="3429000"/>
            <a:ext cx="3025883" cy="1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6756692" y="4442092"/>
            <a:ext cx="763400" cy="1630096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6439415" y="2397304"/>
            <a:ext cx="634554" cy="3674884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1042988" y="2796758"/>
            <a:ext cx="1957387" cy="1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5709757" y="6053832"/>
            <a:ext cx="5067878" cy="18356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042988" y="1955592"/>
            <a:ext cx="3063200" cy="0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6096000" y="4872038"/>
            <a:ext cx="0" cy="1200151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7" name="TextBox 1036"/>
          <p:cNvSpPr txBox="1"/>
          <p:nvPr/>
        </p:nvSpPr>
        <p:spPr>
          <a:xfrm>
            <a:off x="1004291" y="1294517"/>
            <a:ext cx="31595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ТУЛОВИЩЕ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46669" y="2126318"/>
            <a:ext cx="23293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ГОЛОВА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46669" y="3158749"/>
            <a:ext cx="2230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ЖАБРЫ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801181" y="2760851"/>
            <a:ext cx="19529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ХВОСТ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672803" y="5420491"/>
            <a:ext cx="30748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ПЛАВНИКИ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Управляющая кнопка: домой 20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05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С.8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71463" y="1524843"/>
            <a:ext cx="913795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РЫБЫ – это  ЖИВОТНЫЕ,</a:t>
            </a: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оторые постоянно живут 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Передвигаются при помощи 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Дышат, используя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Кожа чаще всего покрыта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Размножаются рыбы путём откладки яиц.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Яйца рыб называются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86463" y="2064237"/>
            <a:ext cx="1988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воде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38926" y="2570684"/>
            <a:ext cx="30665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лавников</a:t>
            </a:r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48851" y="3164145"/>
            <a:ext cx="18638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жабры.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56648" y="3735566"/>
            <a:ext cx="20185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чешуёй.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58270" y="4838893"/>
            <a:ext cx="16754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икрой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471470" y="197889"/>
            <a:ext cx="4165819" cy="41840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5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4987" y="4755616"/>
            <a:ext cx="5406911" cy="2162764"/>
          </a:xfrm>
          <a:prstGeom prst="rect">
            <a:avLst/>
          </a:prstGeom>
        </p:spPr>
      </p:pic>
      <p:sp>
        <p:nvSpPr>
          <p:cNvPr id="13" name="Управляющая кнопка: домой 12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278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С.8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57334" y="1378500"/>
            <a:ext cx="2904968" cy="16809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191033" y="1382319"/>
            <a:ext cx="2904967" cy="16809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0966" y="1379936"/>
            <a:ext cx="2904968" cy="16928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9" y="1378500"/>
            <a:ext cx="2904967" cy="16809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286066" y="2970437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19764" y="2970437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167593" y="2915598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115422" y="2896548"/>
            <a:ext cx="495300" cy="51435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028468" y="3000970"/>
            <a:ext cx="2126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КАРАСЬ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32112" y="3000970"/>
            <a:ext cx="2126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СОМ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83002" y="3000970"/>
            <a:ext cx="2126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ДЕЛЬФИН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65232" y="3014619"/>
            <a:ext cx="1336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ЩУКА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Крест 18"/>
          <p:cNvSpPr/>
          <p:nvPr/>
        </p:nvSpPr>
        <p:spPr>
          <a:xfrm rot="2670365">
            <a:off x="252920" y="2931760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Крест 19"/>
          <p:cNvSpPr/>
          <p:nvPr/>
        </p:nvSpPr>
        <p:spPr>
          <a:xfrm rot="2670365">
            <a:off x="3147575" y="2905666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Крест 20"/>
          <p:cNvSpPr/>
          <p:nvPr/>
        </p:nvSpPr>
        <p:spPr>
          <a:xfrm rot="2670365">
            <a:off x="9043349" y="2841303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104208" y="3980982"/>
            <a:ext cx="2126769" cy="528638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286066" y="4819447"/>
            <a:ext cx="3156271" cy="5286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МОРСКИЕ  РЫБЫ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8664007" y="4812964"/>
            <a:ext cx="3156271" cy="52863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РЕЧНЫЕ  РЫБЫ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607793" y="4008455"/>
            <a:ext cx="2126769" cy="528638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КАРП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7548482" y="3975784"/>
            <a:ext cx="2126769" cy="528638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КАМБАЛА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516747" y="5754716"/>
            <a:ext cx="2126769" cy="528638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АКУЛА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5032614" y="5751023"/>
            <a:ext cx="2126769" cy="528638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ОКУНЬ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600623" y="5756572"/>
            <a:ext cx="2126769" cy="528638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ТРЕСКА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Управляющая кнопка: домой 25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54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EAADB"/>
                                      </p:to>
                                    </p:animClr>
                                    <p:set>
                                      <p:cBhvr>
                                        <p:cTn id="1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EAADB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EAADB"/>
                                      </p:to>
                                    </p:animClr>
                                    <p:set>
                                      <p:cBhvr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storage.onbird.ru/bird/photo/bolshaya-sinica/bolshaya-sinica%20foto%203%20%28onbird.ru%29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28516" y="1830073"/>
            <a:ext cx="6057901" cy="4471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С.9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5420802" y="1467763"/>
            <a:ext cx="1159666" cy="72461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301598" y="2680917"/>
            <a:ext cx="3983834" cy="142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865703" y="3758764"/>
            <a:ext cx="2769397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21090" y="4557506"/>
            <a:ext cx="2224089" cy="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857137" y="1488211"/>
            <a:ext cx="2600329" cy="238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7984203" y="2358711"/>
            <a:ext cx="273129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>
            <a:off x="6713220" y="5235267"/>
            <a:ext cx="3831427" cy="127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781489" y="861526"/>
            <a:ext cx="23293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ГОЛОВА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230293" y="2004768"/>
            <a:ext cx="14109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ШЕЯ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756302" y="3126720"/>
            <a:ext cx="21002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КРЫЛО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35484" y="3879711"/>
            <a:ext cx="19529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ХВОСТ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029586" y="1687647"/>
            <a:ext cx="17572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КЛЮВ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98804" y="3419109"/>
            <a:ext cx="31595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ТУЛОВИЩЕ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649176" y="4544819"/>
            <a:ext cx="19588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ЛАПКИ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Прямая со стрелкой 42"/>
          <p:cNvCxnSpPr/>
          <p:nvPr/>
        </p:nvCxnSpPr>
        <p:spPr>
          <a:xfrm flipH="1">
            <a:off x="6958013" y="4098130"/>
            <a:ext cx="4600310" cy="3333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Управляющая кнопка: домой 18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77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С.9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28716" y="1508855"/>
            <a:ext cx="824026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ПТИЦЫ – это  ЖИВОТНЫЕ,</a:t>
            </a: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оторые постоянно живут 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Передвигаются при помощи 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Дышат, используя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Кожа чаще всего покрыта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Размножаются птицы путём откладки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86463" y="2064237"/>
            <a:ext cx="4154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суше, на воде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38926" y="2570684"/>
            <a:ext cx="40911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крыльев и 2 лап.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48851" y="3164145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лёгкие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56648" y="3735566"/>
            <a:ext cx="23086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перьями.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51670" y="4224890"/>
            <a:ext cx="11496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яиц.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6" name="Picture 4" descr="http://raduga-2.ucoz.ru/sm.asp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475126">
            <a:off x="9236196" y="3316051"/>
            <a:ext cx="2733582" cy="213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s47.radikal.ru/i118/0909/39/9bb0a5419ab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265293" y="0"/>
            <a:ext cx="3402148" cy="258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Управляющая кнопка: домой 12">
            <a:hlinkClick r:id="rId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891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fs.nashaucheba.ru/tw_files2/urls_3/1568/d-1567142/1567142_html_m545811cc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1823" y="4125290"/>
            <a:ext cx="2377885" cy="2394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playing-field.ru/img/2015/052016/113985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60274" y="3792071"/>
            <a:ext cx="2240037" cy="2536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>
            <a:off x="2883877" y="3108940"/>
            <a:ext cx="6929444" cy="1648382"/>
          </a:xfrm>
          <a:prstGeom prst="straightConnector1">
            <a:avLst/>
          </a:prstGeom>
          <a:ln w="571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С.9</a:t>
            </a:r>
            <a:endParaRPr lang="ru-RU" dirty="0"/>
          </a:p>
        </p:txBody>
      </p:sp>
      <p:pic>
        <p:nvPicPr>
          <p:cNvPr id="4102" name="Picture 6" descr="http://abali.ru/wp-content/uploads/2013/10/Vintage-lastochka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8505" y="109045"/>
            <a:ext cx="3894818" cy="2479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ornithology.su/books/item/f00/s00/z0000034/pic/000017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465"/>
          <a:stretch/>
        </p:blipFill>
        <p:spPr bwMode="auto">
          <a:xfrm>
            <a:off x="5843726" y="3792071"/>
            <a:ext cx="2430292" cy="17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22822" y="3348385"/>
            <a:ext cx="2126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СОЛОВЕЙ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9708" y="2825165"/>
            <a:ext cx="2126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СКВОРЕЦ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27705" y="2523606"/>
            <a:ext cx="2571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ЛАСТОЧКА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7423938" y="2414182"/>
            <a:ext cx="993867" cy="1377889"/>
          </a:xfrm>
          <a:prstGeom prst="straightConnector1">
            <a:avLst/>
          </a:prstGeom>
          <a:ln w="571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endCxn id="4100" idx="0"/>
          </p:cNvCxnSpPr>
          <p:nvPr/>
        </p:nvCxnSpPr>
        <p:spPr>
          <a:xfrm flipH="1">
            <a:off x="3850766" y="2361063"/>
            <a:ext cx="1327757" cy="1764227"/>
          </a:xfrm>
          <a:prstGeom prst="straightConnector1">
            <a:avLst/>
          </a:prstGeom>
          <a:ln w="571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://www.rspb.org.uk/images/cache/nightingale_300_tcm9-142341_v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332" y="1120569"/>
            <a:ext cx="28575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daytonwildliferemoval.com/wp-content/uploads/2013/04/shutterstock_157263683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0715" y="386784"/>
            <a:ext cx="2716993" cy="223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Управляющая кнопка: домой 14">
            <a:hlinkClick r:id="rId8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01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С.10</a:t>
            </a:r>
            <a:endParaRPr lang="ru-RU" dirty="0"/>
          </a:p>
        </p:txBody>
      </p:sp>
      <p:pic>
        <p:nvPicPr>
          <p:cNvPr id="5122" name="Picture 2" descr="http://edu.zelenogorsk.ru/projs/eko/zvery/171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513943" y="970446"/>
            <a:ext cx="5164113" cy="481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H="1">
            <a:off x="4954137" y="1501254"/>
            <a:ext cx="4749421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 flipV="1">
            <a:off x="7617554" y="4014786"/>
            <a:ext cx="3821373" cy="1137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 flipV="1">
            <a:off x="7617553" y="5605500"/>
            <a:ext cx="3821373" cy="1137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1041778" y="2189329"/>
            <a:ext cx="2895245" cy="796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1041778" y="3416173"/>
            <a:ext cx="5054222" cy="1282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014325" y="1501254"/>
            <a:ext cx="23293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ГОЛОВА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87009" y="2766529"/>
            <a:ext cx="31595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ТУЛОВИЩЕ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692891" y="865892"/>
            <a:ext cx="15466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РОГА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528241" y="3315997"/>
            <a:ext cx="1612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НОГИ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170034" y="4908986"/>
            <a:ext cx="2417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КОПЫТА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Управляющая кнопка: домой 13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578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0014" y="2376718"/>
            <a:ext cx="2944227" cy="211984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С.10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71463" y="1524843"/>
            <a:ext cx="875226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ЗВЕРИ – это  ЖИВОТНЫЕ,</a:t>
            </a: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оторые постоянно живут 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Передвигаются при помощи 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Дышат, используя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Кожа чаще всего покрыта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Своих детёнышей звери выкармливают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Поэтому зверей называют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86463" y="2064237"/>
            <a:ext cx="39026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суше, в воде.</a:t>
            </a:r>
            <a:endParaRPr lang="ru-RU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38926" y="2570684"/>
            <a:ext cx="1526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лап.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48851" y="3164145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лёгкие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56648" y="3735566"/>
            <a:ext cx="23968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шерстью.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023731" y="4224890"/>
            <a:ext cx="2330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молоком.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6000" y="4835474"/>
            <a:ext cx="4074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млекопитающие.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://www.playcast.ru/uploads/2015/09/15/1508047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21714" y="501008"/>
            <a:ext cx="1706253" cy="170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pngall.com/wp-content/uploads/2016/04/Zebra-PNG-Image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6387" y="168095"/>
            <a:ext cx="1969924" cy="2103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Управляющая кнопка: домой 12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16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396240" y="349885"/>
            <a:ext cx="1782763" cy="869950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С.11</a:t>
            </a:r>
            <a:endParaRPr lang="ru-RU" dirty="0"/>
          </a:p>
        </p:txBody>
      </p:sp>
      <p:pic>
        <p:nvPicPr>
          <p:cNvPr id="6" name="Picture 2" descr="http://www.ownlib.ru/i/100/1002/10026/100267/i_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8907" y="2373750"/>
            <a:ext cx="3418243" cy="366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lookmi.ru/forest-animals/draw-wol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2132" y="2924869"/>
            <a:ext cx="3961427" cy="3274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www.stihi.ru/pics/2009/12/26/2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0501" y="1051625"/>
            <a:ext cx="3591094" cy="507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://mtdata.ru/u29/photo15D2/20881831741-0/origin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9478" y="4195211"/>
            <a:ext cx="5407672" cy="135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Скругленный прямоугольник 20"/>
          <p:cNvSpPr/>
          <p:nvPr/>
        </p:nvSpPr>
        <p:spPr>
          <a:xfrm>
            <a:off x="3243984" y="205811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Н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3243984" y="724853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О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3243984" y="1743885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О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3243984" y="1234369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С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243984" y="2272043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Р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243984" y="2813253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О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243984" y="3340403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Г</a:t>
            </a:r>
            <a:endParaRPr lang="ru-RU" sz="4000" b="1" dirty="0">
              <a:solidFill>
                <a:schemeClr val="tx1"/>
              </a:solidFill>
            </a:endParaRPr>
          </a:p>
        </p:txBody>
      </p:sp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050960"/>
              </p:ext>
            </p:extLst>
          </p:nvPr>
        </p:nvGraphicFramePr>
        <p:xfrm>
          <a:off x="2557031" y="192723"/>
          <a:ext cx="5400312" cy="6309566"/>
        </p:xfrm>
        <a:graphic>
          <a:graphicData uri="http://schemas.openxmlformats.org/drawingml/2006/table">
            <a:tbl>
              <a:tblPr/>
              <a:tblGrid>
                <a:gridCol w="675039"/>
                <a:gridCol w="675039"/>
                <a:gridCol w="675039"/>
                <a:gridCol w="675039"/>
                <a:gridCol w="675039"/>
                <a:gridCol w="675039"/>
                <a:gridCol w="675039"/>
                <a:gridCol w="675039"/>
              </a:tblGrid>
              <a:tr h="551649"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447"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2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5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5" marR="9065" marT="906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9" name="Скругленный прямоугольник 38"/>
          <p:cNvSpPr/>
          <p:nvPr/>
        </p:nvSpPr>
        <p:spPr>
          <a:xfrm>
            <a:off x="2553224" y="733465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В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3912347" y="733464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Л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4580710" y="724444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К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6606232" y="1762118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Ж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6608196" y="2272043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И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6608196" y="2807636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Р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6608196" y="3347506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А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6608196" y="3887376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Ф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2553224" y="2284128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К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3925618" y="2289529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О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4580710" y="2289529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К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5261115" y="2305571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О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5934613" y="2305571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Д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7278246" y="2284128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Л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5259151" y="2815496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Б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5257187" y="3325421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Е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5257187" y="3857431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З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5239798" y="4397301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Ь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5243994" y="4937171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Я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5239798" y="5469181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Н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5257187" y="5975639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А</a:t>
            </a:r>
            <a:endParaRPr lang="ru-RU" sz="4000" b="1" dirty="0">
              <a:solidFill>
                <a:schemeClr val="tx1"/>
              </a:solidFill>
            </a:endParaRPr>
          </a:p>
        </p:txBody>
      </p:sp>
      <p:pic>
        <p:nvPicPr>
          <p:cNvPr id="7170" name="Picture 2" descr="http://hipermir.ru/image/zveri/shimpanze_color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00" b="984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3338" y="1454096"/>
            <a:ext cx="3993000" cy="399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dl.krc.karelia.ru/collect/fauna/images/12_0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4426" y="1500169"/>
            <a:ext cx="4170824" cy="396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Скругленный прямоугольник 61"/>
          <p:cNvSpPr/>
          <p:nvPr/>
        </p:nvSpPr>
        <p:spPr>
          <a:xfrm>
            <a:off x="2553224" y="4393908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О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3226722" y="4393909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Л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3922637" y="4395280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Е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4589027" y="4393908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Н</a:t>
            </a:r>
            <a:endParaRPr lang="ru-RU" sz="4000" b="1" dirty="0">
              <a:solidFill>
                <a:schemeClr val="tx1"/>
              </a:solidFill>
            </a:endParaRPr>
          </a:p>
        </p:txBody>
      </p:sp>
      <p:pic>
        <p:nvPicPr>
          <p:cNvPr id="7176" name="Picture 8" descr="http://www.playcast.ru/uploads/2015/08/09/14630999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0042" y="1457735"/>
            <a:ext cx="5486025" cy="451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Скругленный прямоугольник 68"/>
          <p:cNvSpPr/>
          <p:nvPr/>
        </p:nvSpPr>
        <p:spPr>
          <a:xfrm>
            <a:off x="3242971" y="4921059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Е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3240344" y="5449068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В</a:t>
            </a:r>
            <a:endParaRPr lang="ru-RU" sz="4000" b="1" dirty="0">
              <a:solidFill>
                <a:schemeClr val="tx1"/>
              </a:solidFill>
            </a:endParaRPr>
          </a:p>
        </p:txBody>
      </p:sp>
      <p:pic>
        <p:nvPicPr>
          <p:cNvPr id="7178" name="Picture 10" descr="http://www.mashenkina-mama.ru/wp-content/uploads/2014/10/Enot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34188" y="1610437"/>
            <a:ext cx="4517008" cy="4321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Скругленный прямоугольник 71"/>
          <p:cNvSpPr/>
          <p:nvPr/>
        </p:nvSpPr>
        <p:spPr>
          <a:xfrm>
            <a:off x="4589027" y="5449068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Е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5916457" y="5449068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О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6595124" y="5451525"/>
            <a:ext cx="655092" cy="50992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Т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60" name="Управляющая кнопка: домой 59">
            <a:hlinkClick r:id="rId1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061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0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2" grpId="0" animBg="1"/>
      <p:bldP spid="63" grpId="0" animBg="1"/>
      <p:bldP spid="64" grpId="0" animBg="1"/>
      <p:bldP spid="65" grpId="0" animBg="1"/>
      <p:bldP spid="69" grpId="0" animBg="1"/>
      <p:bldP spid="70" grpId="0" animBg="1"/>
      <p:bldP spid="72" grpId="0" animBg="1"/>
      <p:bldP spid="73" grpId="0" animBg="1"/>
      <p:bldP spid="7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С.12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55896"/>
              </p:ext>
            </p:extLst>
          </p:nvPr>
        </p:nvGraphicFramePr>
        <p:xfrm>
          <a:off x="396240" y="1687077"/>
          <a:ext cx="11450008" cy="424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</a:tblGrid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641281"/>
              </p:ext>
            </p:extLst>
          </p:nvPr>
        </p:nvGraphicFramePr>
        <p:xfrm>
          <a:off x="396240" y="1702998"/>
          <a:ext cx="11450008" cy="424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</a:tblGrid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217233"/>
              </p:ext>
            </p:extLst>
          </p:nvPr>
        </p:nvGraphicFramePr>
        <p:xfrm>
          <a:off x="396240" y="1716506"/>
          <a:ext cx="11450008" cy="4123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</a:tblGrid>
              <a:tr h="583228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307368"/>
              </p:ext>
            </p:extLst>
          </p:nvPr>
        </p:nvGraphicFramePr>
        <p:xfrm>
          <a:off x="396240" y="1716505"/>
          <a:ext cx="11450008" cy="419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</a:tblGrid>
              <a:tr h="65033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763954"/>
              </p:ext>
            </p:extLst>
          </p:nvPr>
        </p:nvGraphicFramePr>
        <p:xfrm>
          <a:off x="396240" y="1756610"/>
          <a:ext cx="11450008" cy="419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</a:tblGrid>
              <a:tr h="65033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2432298"/>
              </p:ext>
            </p:extLst>
          </p:nvPr>
        </p:nvGraphicFramePr>
        <p:xfrm>
          <a:off x="370996" y="1732546"/>
          <a:ext cx="11450008" cy="419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</a:tblGrid>
              <a:tr h="65033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933749"/>
              </p:ext>
            </p:extLst>
          </p:nvPr>
        </p:nvGraphicFramePr>
        <p:xfrm>
          <a:off x="396240" y="1756609"/>
          <a:ext cx="11450008" cy="419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  <a:gridCol w="602632"/>
              </a:tblGrid>
              <a:tr h="65033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802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Управляющая кнопка: домой 12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15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С.12</a:t>
            </a:r>
            <a:endParaRPr lang="ru-RU" dirty="0"/>
          </a:p>
        </p:txBody>
      </p:sp>
      <p:pic>
        <p:nvPicPr>
          <p:cNvPr id="8194" name="Picture 2" descr="http://www.21.by/pub/news/2010/05/12748749135423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078321" y="4443663"/>
            <a:ext cx="19018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bdd-spb.ru/static/img/0000/0002/2292/22292670.70b8nyit21.W330.jpg?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1853" y="4443663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evacuation-plan.ru/d/700718/d/data-roadsign-3-4-5-700x700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0492" y="4443663"/>
            <a:ext cx="1911015" cy="191101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4086075" y="6142763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03857" y="6142763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264257" y="6142763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ест 8"/>
          <p:cNvSpPr/>
          <p:nvPr/>
        </p:nvSpPr>
        <p:spPr>
          <a:xfrm rot="2670365">
            <a:off x="4014002" y="6036242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Крест 9"/>
          <p:cNvSpPr/>
          <p:nvPr/>
        </p:nvSpPr>
        <p:spPr>
          <a:xfrm rot="2670365">
            <a:off x="10244149" y="6098650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25287" y="349885"/>
            <a:ext cx="9447430" cy="33253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3064" y="349885"/>
            <a:ext cx="902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НЕ</a:t>
            </a:r>
            <a:endParaRPr lang="ru-RU" sz="36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83063" y="1870281"/>
            <a:ext cx="902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НЕ</a:t>
            </a:r>
            <a:endParaRPr lang="ru-RU" sz="2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Управляющая кнопка: домой 13">
            <a:hlinkClick r:id="rId7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16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3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media.publika.md/ru/image/201301/oar_full/hq_wallpapers_ru_space_391_1920x1080_4754290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207" y="497553"/>
            <a:ext cx="10707586" cy="602301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62262" y="1339585"/>
            <a:ext cx="17889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Земля</a:t>
            </a:r>
            <a:endParaRPr lang="ru-RU" sz="4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С.13</a:t>
            </a:r>
            <a:endParaRPr lang="ru-RU" dirty="0"/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92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С.13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620106" y="551618"/>
            <a:ext cx="9073386" cy="22619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29599" y="389915"/>
            <a:ext cx="14042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Земля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19787" y="1100604"/>
            <a:ext cx="1781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третья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31747" y="1581711"/>
            <a:ext cx="1261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шара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34910" y="2167206"/>
            <a:ext cx="15969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Picture 2" descr="http://www.buran.nichost.ru/images/jpg/earth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48434" y="1520428"/>
            <a:ext cx="4121479" cy="381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895350" y="2213372"/>
            <a:ext cx="10355421" cy="3124200"/>
          </a:xfrm>
          <a:prstGeom prst="ellipse">
            <a:avLst/>
          </a:prstGeom>
          <a:noFill/>
          <a:ln w="762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Picture 4" descr="http://wiki.iteach.ru/images/b/bf/%D0%A1%D0%BE%D0%BB%D0%BD%D1%86%D0%B5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013" y="2647553"/>
            <a:ext cx="2072253" cy="2037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61581" y="2866142"/>
            <a:ext cx="15857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ЛЕТО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92359" y="1131273"/>
            <a:ext cx="20072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ВЕСНА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22679" y="5531783"/>
            <a:ext cx="20345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ОСЕНЬ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055939" y="2647553"/>
            <a:ext cx="21948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ЗИМА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Управляющая кнопка: домой 14">
            <a:hlinkClick r:id="rId7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010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  <p:bldP spid="7" grpId="0" build="allAtOnce"/>
      <p:bldP spid="8" grpId="0" build="allAtOnce"/>
      <p:bldP spid="22" grpId="0" animBg="1"/>
      <p:bldP spid="25" grpId="0" build="allAtOnce"/>
      <p:bldP spid="26" grpId="0" build="allAtOnce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53200" y="2476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290" name="Picture 2" descr="http://shopmatic.ru/uploads/products/9/1926869/img_556287f2da927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8757" y="957693"/>
            <a:ext cx="2278212" cy="303761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577418" y="957693"/>
            <a:ext cx="790070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Как,</a:t>
            </a:r>
          </a:p>
          <a:p>
            <a:pPr algn="ctr"/>
            <a:r>
              <a:rPr lang="ru-RU" sz="8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откуда  и  куда?</a:t>
            </a:r>
            <a:endParaRPr lang="ru-RU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249824"/>
              </p:ext>
            </p:extLst>
          </p:nvPr>
        </p:nvGraphicFramePr>
        <p:xfrm>
          <a:off x="1138757" y="4329138"/>
          <a:ext cx="10122800" cy="175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4560"/>
                <a:gridCol w="2024560"/>
                <a:gridCol w="2024560"/>
                <a:gridCol w="2024560"/>
                <a:gridCol w="2024560"/>
              </a:tblGrid>
              <a:tr h="879420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4" action="ppaction://hlinksldjump"/>
                        </a:rPr>
                        <a:t>С.15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5" action="ppaction://hlinksldjump"/>
                        </a:rPr>
                        <a:t>С.16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6" action="ppaction://hlinksldjump"/>
                        </a:rPr>
                        <a:t>С.17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7" action="ppaction://hlinksldjump"/>
                        </a:rPr>
                        <a:t>С.18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8" action="ppaction://hlinksldjump"/>
                        </a:rPr>
                        <a:t>С.19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79420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9" action="ppaction://hlinksldjump"/>
                        </a:rPr>
                        <a:t>С.20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0" action="ppaction://hlinksldjump"/>
                        </a:rPr>
                        <a:t>С.21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1" action="ppaction://hlinksldjump"/>
                        </a:rPr>
                        <a:t>С.22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2" action="ppaction://hlinksldjump"/>
                        </a:rPr>
                        <a:t>С.23</a:t>
                      </a:r>
                      <a:endParaRPr lang="ru-RU" sz="3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Управляющая кнопка: домой 6">
            <a:hlinkClick r:id="rId1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77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С.15</a:t>
            </a:r>
            <a:endParaRPr lang="ru-RU" dirty="0"/>
          </a:p>
        </p:txBody>
      </p:sp>
      <p:pic>
        <p:nvPicPr>
          <p:cNvPr id="11266" name="Picture 2" descr="http://daler.ru/pictures/1/1920x1200/Malenkaya-rechka-11876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3492" y="1219834"/>
            <a:ext cx="8097039" cy="506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36460" y="380570"/>
            <a:ext cx="19111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РЕЧКА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97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С.15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489809" y="543315"/>
            <a:ext cx="9453342" cy="320220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67725" y="461694"/>
            <a:ext cx="2248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очистные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76356" y="1055849"/>
            <a:ext cx="2647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сооружения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089757" y="1108024"/>
            <a:ext cx="26420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водопроводу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85972" y="2077521"/>
            <a:ext cx="2879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канализацию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23363" y="2723852"/>
            <a:ext cx="4082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станцию очистки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www.infpol.ru/upload/iblock/2c1/2c1fb07622f8afab6ab9092acc2c6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169" y="3787538"/>
            <a:ext cx="3726662" cy="2780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ruwest.ru/upload/iblock/878/8783fe4e236b2d709411785e2a4b5e4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55863" y="3765606"/>
            <a:ext cx="5267788" cy="2806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омой 10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66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4838" y="578249"/>
            <a:ext cx="1782763" cy="869950"/>
          </a:xfr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С.15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763514" y="784860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63514" y="1467485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63514" y="2190974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63514" y="4375216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63514" y="3676426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35151" y="2933700"/>
            <a:ext cx="495300" cy="495300"/>
          </a:xfrm>
          <a:prstGeom prst="round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806165" y="770164"/>
            <a:ext cx="37418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ОТСТОЙНИКИ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06165" y="1477604"/>
            <a:ext cx="63518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ПРИРОДНЫЕ ФИЛЬТРЫ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06165" y="2165545"/>
            <a:ext cx="6733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ХИМИЧЕСКИЕ СРЕДСТВА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06165" y="2827407"/>
            <a:ext cx="28838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ПОРОШКИ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06165" y="3581428"/>
            <a:ext cx="44088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ОТБЕЛИВАТЕЛИ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06165" y="4268923"/>
            <a:ext cx="78012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ПРОМЫШЛЕННЫЕ ФИЛЬТРЫ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Крест 15"/>
          <p:cNvSpPr/>
          <p:nvPr/>
        </p:nvSpPr>
        <p:spPr>
          <a:xfrm rot="2670365">
            <a:off x="2749943" y="2164663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Крест 16"/>
          <p:cNvSpPr/>
          <p:nvPr/>
        </p:nvSpPr>
        <p:spPr>
          <a:xfrm rot="2670365">
            <a:off x="2691440" y="2893807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Крест 17"/>
          <p:cNvSpPr/>
          <p:nvPr/>
        </p:nvSpPr>
        <p:spPr>
          <a:xfrm rot="2670365">
            <a:off x="2691440" y="3622951"/>
            <a:ext cx="639446" cy="624840"/>
          </a:xfrm>
          <a:prstGeom prst="plus">
            <a:avLst>
              <a:gd name="adj" fmla="val 4166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Управляющая кнопка: домой 18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88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48994" y="209208"/>
            <a:ext cx="1782763" cy="869950"/>
          </a:xfr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С.16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732888"/>
              </p:ext>
            </p:extLst>
          </p:nvPr>
        </p:nvGraphicFramePr>
        <p:xfrm>
          <a:off x="396240" y="1441559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976377"/>
              </p:ext>
            </p:extLst>
          </p:nvPr>
        </p:nvGraphicFramePr>
        <p:xfrm>
          <a:off x="396240" y="1418113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761239"/>
              </p:ext>
            </p:extLst>
          </p:nvPr>
        </p:nvGraphicFramePr>
        <p:xfrm>
          <a:off x="396240" y="1377083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725780"/>
              </p:ext>
            </p:extLst>
          </p:nvPr>
        </p:nvGraphicFramePr>
        <p:xfrm>
          <a:off x="396240" y="1353637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85022"/>
              </p:ext>
            </p:extLst>
          </p:nvPr>
        </p:nvGraphicFramePr>
        <p:xfrm>
          <a:off x="396240" y="1382945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4569143"/>
              </p:ext>
            </p:extLst>
          </p:nvPr>
        </p:nvGraphicFramePr>
        <p:xfrm>
          <a:off x="396240" y="1377083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605794"/>
              </p:ext>
            </p:extLst>
          </p:nvPr>
        </p:nvGraphicFramePr>
        <p:xfrm>
          <a:off x="396240" y="1406390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186687"/>
              </p:ext>
            </p:extLst>
          </p:nvPr>
        </p:nvGraphicFramePr>
        <p:xfrm>
          <a:off x="396240" y="1219835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904980"/>
              </p:ext>
            </p:extLst>
          </p:nvPr>
        </p:nvGraphicFramePr>
        <p:xfrm>
          <a:off x="396240" y="1219835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196157"/>
              </p:ext>
            </p:extLst>
          </p:nvPr>
        </p:nvGraphicFramePr>
        <p:xfrm>
          <a:off x="396240" y="1243916"/>
          <a:ext cx="11490960" cy="495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619905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870677"/>
              </p:ext>
            </p:extLst>
          </p:nvPr>
        </p:nvGraphicFramePr>
        <p:xfrm>
          <a:off x="396240" y="1219835"/>
          <a:ext cx="11490960" cy="5268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  <a:gridCol w="574548"/>
              </a:tblGrid>
              <a:tr h="65861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5861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5861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5861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Ъ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5861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5861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5861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5861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Управляющая кнопка: домой 16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718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С.16</a:t>
            </a:r>
            <a:endParaRPr lang="ru-RU" dirty="0"/>
          </a:p>
        </p:txBody>
      </p:sp>
      <p:pic>
        <p:nvPicPr>
          <p:cNvPr id="12290" name="Picture 2" descr="http://howset.com/media/cache/a2/76/a276f261b4f4e7dd25688016240ce026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240" y="1445348"/>
            <a:ext cx="1700930" cy="1700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mywishlist.ru/pic/i/wish/orig/006/320/633.jpe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77809" y="1005058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i.skidka.ua/goods/12958/1295893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3808" y="779027"/>
            <a:ext cx="2450289" cy="245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s://club.season.ru/uploads/post/35349/397/post-35349-1398617397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39071" y="1060002"/>
            <a:ext cx="2896675" cy="223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091013" y="3586296"/>
            <a:ext cx="2466509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МЯСОРУБКА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4415" y="3587457"/>
            <a:ext cx="145424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СВЕЧА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70355" y="3586296"/>
            <a:ext cx="252896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КОФЕМОЛКА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49218" y="3560712"/>
            <a:ext cx="387638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ШВЕЙНАЯ МАШИНА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6240" y="4810542"/>
            <a:ext cx="4854919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ГИДРОЭЛЕКТРОСТАНЦИЯ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6240" y="5636270"/>
            <a:ext cx="437547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ОЧИСТНЫЕ  СТАНЦИИ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0" y="4843396"/>
            <a:ext cx="461601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СОЛНЕЧНЫЕ  БАТАРЕИ 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0" y="5636270"/>
            <a:ext cx="587827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ВЕТРЯНЫЕ  ЭЛЕКТРОСТАНЦИИ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6096000" y="5486203"/>
            <a:ext cx="5037568" cy="152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396240" y="5469776"/>
            <a:ext cx="5037568" cy="152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096000" y="6294317"/>
            <a:ext cx="5878276" cy="2761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Управляющая кнопка: домой 18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097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8" grpId="1" animBg="1"/>
      <p:bldP spid="10" grpId="0" animBg="1"/>
      <p:bldP spid="10" grpId="1" animBg="1"/>
      <p:bldP spid="11" grpId="1" animBg="1"/>
      <p:bldP spid="11" grpId="2" animBg="1"/>
      <p:bldP spid="3" grpId="0" animBg="1"/>
      <p:bldP spid="4" grpId="0" animBg="1"/>
      <p:bldP spid="5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52513" y="1300162"/>
            <a:ext cx="4457700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пергамент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62038" y="2143125"/>
            <a:ext cx="4457700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ворона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2513" y="4071937"/>
            <a:ext cx="4457700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шерсть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43687" y="4071937"/>
            <a:ext cx="4457700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дерево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643687" y="3107531"/>
            <a:ext cx="4457700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кожа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643687" y="2143125"/>
            <a:ext cx="4457700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сокол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643687" y="1300163"/>
            <a:ext cx="4457700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шёлк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52513" y="3105149"/>
            <a:ext cx="4457700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береста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43175" y="5200648"/>
            <a:ext cx="7158038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линяные дощечки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09987" y="390525"/>
            <a:ext cx="4457700" cy="6429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голубь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2833688" y="1971673"/>
            <a:ext cx="914400" cy="9144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795587" y="3936205"/>
            <a:ext cx="914400" cy="9144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Заголовок 1"/>
          <p:cNvSpPr txBox="1">
            <a:spLocks/>
          </p:cNvSpPr>
          <p:nvPr/>
        </p:nvSpPr>
        <p:spPr>
          <a:xfrm>
            <a:off x="377847" y="5792150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С.17</a:t>
            </a:r>
            <a:endParaRPr lang="ru-RU" dirty="0"/>
          </a:p>
        </p:txBody>
      </p:sp>
      <p:sp>
        <p:nvSpPr>
          <p:cNvPr id="17" name="Управляющая кнопка: домой 16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389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mywishlist.ru/pic/i/wish/300x300/004/825/85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125" y="3819658"/>
            <a:ext cx="3669822" cy="333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proza.ru/pics/2016/02/29/139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2344" y="4821996"/>
            <a:ext cx="2582257" cy="207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45432" y="413419"/>
            <a:ext cx="1782763" cy="869950"/>
          </a:xfr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С.17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45432" y="1513574"/>
            <a:ext cx="3200401" cy="5551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ПОЧТАЛЬОН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5432" y="2428472"/>
            <a:ext cx="3200401" cy="5551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АДРЕСАТ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5432" y="3343371"/>
            <a:ext cx="3200401" cy="5551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АДРЕСАНТ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257799" y="302579"/>
            <a:ext cx="6564087" cy="12109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ТОТ, КТО ОТПРАВЛЯЕТ ПИСЬМО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ТЕЛЕГРАММУ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57799" y="1964335"/>
            <a:ext cx="6564087" cy="12058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ТОТ, КОМУ АДРЕСОВАНО ПИСЬМО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ТЕЛЕГРАММА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355770" y="3620957"/>
            <a:ext cx="6564087" cy="12058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РАБОТНИК ПОЧТЫ,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КОТОРЫЙ РАЗНОСИТ ПОЧТУ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АДРЕСАМ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3818400" y="1513575"/>
            <a:ext cx="1341428" cy="182979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869871" y="2706057"/>
            <a:ext cx="1289957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3745833" y="2188029"/>
            <a:ext cx="1609937" cy="151234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трелка влево 25"/>
          <p:cNvSpPr/>
          <p:nvPr/>
        </p:nvSpPr>
        <p:spPr>
          <a:xfrm>
            <a:off x="5159826" y="1201511"/>
            <a:ext cx="4247703" cy="1167319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ПИСЬМОНОСЕЦ</a:t>
            </a:r>
            <a:endParaRPr lang="ru-RU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трелка влево 26"/>
          <p:cNvSpPr/>
          <p:nvPr/>
        </p:nvSpPr>
        <p:spPr>
          <a:xfrm>
            <a:off x="5159827" y="2114543"/>
            <a:ext cx="4247703" cy="1167319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ПОЛУЧАТЕЛЬ</a:t>
            </a:r>
            <a:endParaRPr lang="ru-RU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трелка влево 27"/>
          <p:cNvSpPr/>
          <p:nvPr/>
        </p:nvSpPr>
        <p:spPr>
          <a:xfrm>
            <a:off x="5159828" y="3051083"/>
            <a:ext cx="4247703" cy="1167319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ОТПРАВИТЕЛЬ</a:t>
            </a:r>
            <a:endParaRPr lang="ru-RU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41519" y="1509682"/>
            <a:ext cx="3200401" cy="555171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ПИСЬМО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4550801" y="1523328"/>
            <a:ext cx="3200401" cy="555171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БАНДЕРОЛЬ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8617504" y="1506127"/>
            <a:ext cx="3200401" cy="555171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ЗДОРОВЬЕ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542049" y="2420616"/>
            <a:ext cx="3200401" cy="555171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НАСТРОЕНИЕ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561907" y="2428472"/>
            <a:ext cx="3200401" cy="555171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ПОСЫЛКА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8637813" y="2462192"/>
            <a:ext cx="3200401" cy="555171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ТЕЛЕГРАММА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4561907" y="3402832"/>
            <a:ext cx="3200401" cy="555171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ДОЖДЬ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3999" y="5165913"/>
            <a:ext cx="1353549" cy="1353549"/>
          </a:xfrm>
          <a:prstGeom prst="rect">
            <a:avLst/>
          </a:prstGeom>
        </p:spPr>
      </p:pic>
      <p:sp>
        <p:nvSpPr>
          <p:cNvPr id="25" name="Управляющая кнопка: домой 24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99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1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1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5772" y="4308517"/>
            <a:ext cx="3104147" cy="2328110"/>
          </a:xfrm>
          <a:prstGeom prst="rect">
            <a:avLst/>
          </a:prstGeom>
        </p:spPr>
      </p:pic>
      <p:pic>
        <p:nvPicPr>
          <p:cNvPr id="1026" name="Picture 2" descr="http://www.korabli.eu/users/andrey/images/unnamed-gallery-59/full/leipersforktennesseejpg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6434" y="435360"/>
            <a:ext cx="3128211" cy="234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animalsfoto.com/photo/58/58682052176e9baa08335bbd29c29bd7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87566" y="2532121"/>
            <a:ext cx="3123486" cy="231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87567" y="1582053"/>
            <a:ext cx="3123486" cy="6474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река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87566" y="5439803"/>
            <a:ext cx="3051296" cy="6474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море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056433" y="3365442"/>
            <a:ext cx="3128211" cy="6474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ручей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 flipV="1">
            <a:off x="4320985" y="1979715"/>
            <a:ext cx="3644854" cy="2771454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9610155" y="2802197"/>
            <a:ext cx="1" cy="455909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2629845" y="4944908"/>
            <a:ext cx="1" cy="455909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Заголовок 1"/>
          <p:cNvSpPr txBox="1">
            <a:spLocks/>
          </p:cNvSpPr>
          <p:nvPr/>
        </p:nvSpPr>
        <p:spPr>
          <a:xfrm>
            <a:off x="301647" y="416359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С.18</a:t>
            </a:r>
            <a:endParaRPr lang="ru-RU" dirty="0"/>
          </a:p>
        </p:txBody>
      </p:sp>
      <p:sp>
        <p:nvSpPr>
          <p:cNvPr id="12" name="Управляющая кнопка: домой 11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460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878245" y="4968382"/>
            <a:ext cx="7164777" cy="153753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816321" y="2373922"/>
            <a:ext cx="7329976" cy="240909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 rot="20984057">
            <a:off x="4002370" y="2338239"/>
            <a:ext cx="950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град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20984057">
            <a:off x="7707116" y="2317664"/>
            <a:ext cx="1995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снег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654803">
            <a:off x="5786962" y="2917777"/>
            <a:ext cx="1050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иней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482810">
            <a:off x="3727262" y="3272042"/>
            <a:ext cx="1235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мороз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31147" y="4087044"/>
            <a:ext cx="15332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гололёд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21226074">
            <a:off x="7469341" y="3959961"/>
            <a:ext cx="1526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метель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52237" y="4898747"/>
            <a:ext cx="9705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83522" y="5389925"/>
            <a:ext cx="1262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небе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14775" y="5846893"/>
            <a:ext cx="14156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луже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43391" y="5811468"/>
            <a:ext cx="14868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реке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317976" y="5502728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С.19</a:t>
            </a:r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34597" y="557182"/>
            <a:ext cx="3389198" cy="489857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БЕЛЫЙ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500586" y="557182"/>
            <a:ext cx="3389198" cy="489857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ХРУПКИЙ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8366575" y="557182"/>
            <a:ext cx="3389198" cy="489857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РЫХЛЫЙ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34597" y="1528065"/>
            <a:ext cx="3389198" cy="489857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ПРОЗРАЧНЫЙ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559084" y="1528065"/>
            <a:ext cx="3389198" cy="489857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НЕПРОЗРАЧНЫЙ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366575" y="1528065"/>
            <a:ext cx="3389198" cy="489857"/>
          </a:xfrm>
          <a:prstGeom prst="roundRect">
            <a:avLst/>
          </a:prstGeom>
          <a:solidFill>
            <a:srgbClr val="C0C0C0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БЕСЦВЕТНЫЙ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Управляющая кнопка: домой 26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96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EAADB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CC3E5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CC3E5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917" y="396865"/>
            <a:ext cx="2166190" cy="298934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pic>
        <p:nvPicPr>
          <p:cNvPr id="2050" name="Picture 2" descr="http://www.stihi.ru/pics/2012/04/16/3355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36722" y="398458"/>
            <a:ext cx="2114550" cy="2989341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stabilo4kids.ru/imgt/master_klass/priroda/bereza_6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74693" y="396865"/>
            <a:ext cx="2166190" cy="2989343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gifok.net/images/2015/10/17/Lilac_58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2558244" y="3789363"/>
            <a:ext cx="2099480" cy="2596569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ww.playcast.ru/uploads/2014/08/26/9633175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63475" y="3789362"/>
            <a:ext cx="1665050" cy="2596569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xn--90ahajuqbbamchx.xn--p1ai/image/catalog/cvetok76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4365" y="3789363"/>
            <a:ext cx="2099480" cy="259763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alfaday.net.by110.atservers.net/uploads/posts/2014-03/1394044392_1.jpg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99916" y="398456"/>
            <a:ext cx="2126133" cy="2989343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2548718" y="533400"/>
            <a:ext cx="438150" cy="4572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9242345" y="3925596"/>
            <a:ext cx="438150" cy="457200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0664018" y="446043"/>
            <a:ext cx="438150" cy="4572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118992" y="3925596"/>
            <a:ext cx="438150" cy="4572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6416825" y="3925596"/>
            <a:ext cx="438150" cy="4572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8058877" y="496596"/>
            <a:ext cx="438150" cy="457200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5375514" y="533400"/>
            <a:ext cx="438150" cy="457200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38541" y="5515981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С.20</a:t>
            </a:r>
            <a:endParaRPr lang="ru-RU" dirty="0"/>
          </a:p>
        </p:txBody>
      </p:sp>
      <p:sp>
        <p:nvSpPr>
          <p:cNvPr id="20" name="Управляющая кнопка: домой 19">
            <a:hlinkClick r:id="rId9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129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0300" y="327025"/>
            <a:ext cx="9239250" cy="1325563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Растениям для жизни необходимо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85886" y="1709854"/>
            <a:ext cx="857250" cy="800100"/>
          </a:xfrm>
          <a:prstGeom prst="round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76010" y="1709854"/>
            <a:ext cx="857250" cy="800100"/>
          </a:xfrm>
          <a:prstGeom prst="round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20360" y="1709854"/>
            <a:ext cx="857250" cy="800100"/>
          </a:xfrm>
          <a:prstGeom prst="round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808050" y="1709854"/>
            <a:ext cx="857250" cy="800100"/>
          </a:xfrm>
          <a:prstGeom prst="round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427795" y="1702809"/>
            <a:ext cx="857250" cy="8001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321420" y="1702809"/>
            <a:ext cx="857250" cy="8001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8832" y="1719169"/>
            <a:ext cx="809625" cy="800100"/>
          </a:xfrm>
          <a:prstGeom prst="round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45738" y="1709854"/>
            <a:ext cx="809625" cy="800100"/>
          </a:xfrm>
          <a:prstGeom prst="round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610394" y="1702809"/>
            <a:ext cx="809625" cy="8001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0184190" y="1702809"/>
            <a:ext cx="857250" cy="8001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987340" y="1702809"/>
            <a:ext cx="809625" cy="8001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783086" y="2989263"/>
            <a:ext cx="809625" cy="8001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920365" y="3016723"/>
            <a:ext cx="809625" cy="8001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371744" y="3016723"/>
            <a:ext cx="809625" cy="8001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33362" y="2989263"/>
            <a:ext cx="809625" cy="8001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034444" y="2984954"/>
            <a:ext cx="857250" cy="8001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900761" y="2984954"/>
            <a:ext cx="857250" cy="8001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723587" y="3016723"/>
            <a:ext cx="857250" cy="8001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607203" y="3016723"/>
            <a:ext cx="857250" cy="8001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478014" y="3016723"/>
            <a:ext cx="857250" cy="8001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9304805" y="3012175"/>
            <a:ext cx="857250" cy="8001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0164714" y="3012175"/>
            <a:ext cx="857250" cy="8001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8470105" y="3012175"/>
            <a:ext cx="809625" cy="8001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1010819" y="3012175"/>
            <a:ext cx="809625" cy="8001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188163" y="1728335"/>
            <a:ext cx="857250" cy="78161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061335" y="1728335"/>
            <a:ext cx="857250" cy="78161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915928" y="1728335"/>
            <a:ext cx="857250" cy="78161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794339" y="1728335"/>
            <a:ext cx="857250" cy="78161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0136980" y="1721290"/>
            <a:ext cx="857250" cy="781619"/>
          </a:xfrm>
          <a:prstGeom prst="round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8433730" y="1721290"/>
            <a:ext cx="857250" cy="781619"/>
          </a:xfrm>
          <a:prstGeom prst="round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9304805" y="1721290"/>
            <a:ext cx="857250" cy="781619"/>
          </a:xfrm>
          <a:prstGeom prst="round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1914915" y="2995043"/>
            <a:ext cx="857250" cy="78161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1057665" y="2985802"/>
            <a:ext cx="857250" cy="78161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6495407" y="3035204"/>
            <a:ext cx="857250" cy="781619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5606306" y="3035204"/>
            <a:ext cx="857250" cy="781619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4740911" y="3035204"/>
            <a:ext cx="857250" cy="781619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10159583" y="3030656"/>
            <a:ext cx="857250" cy="781619"/>
          </a:xfrm>
          <a:prstGeom prst="roundRect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9304805" y="3030656"/>
            <a:ext cx="857250" cy="781619"/>
          </a:xfrm>
          <a:prstGeom prst="roundRect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204983" y="4181852"/>
            <a:ext cx="246851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семя</a:t>
            </a:r>
            <a:endParaRPr lang="ru-RU" sz="3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8181369" y="5523808"/>
            <a:ext cx="246851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плод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4800674" y="5523808"/>
            <a:ext cx="246851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лист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1166043" y="5575561"/>
            <a:ext cx="246851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корень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2974985" y="4178775"/>
            <a:ext cx="246851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стебель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6358313" y="4186236"/>
            <a:ext cx="246851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цветок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9351930" y="4117240"/>
            <a:ext cx="246851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семя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5" name="Прямая со стрелкой 54"/>
          <p:cNvCxnSpPr/>
          <p:nvPr/>
        </p:nvCxnSpPr>
        <p:spPr>
          <a:xfrm>
            <a:off x="1585936" y="4915305"/>
            <a:ext cx="914400" cy="914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4768778" y="4878707"/>
            <a:ext cx="914400" cy="914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8174979" y="4915305"/>
            <a:ext cx="914400" cy="914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2565586" y="4915306"/>
            <a:ext cx="1100867" cy="91439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 flipV="1">
            <a:off x="6165779" y="4852830"/>
            <a:ext cx="1100867" cy="91439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9549016" y="4876478"/>
            <a:ext cx="1100867" cy="91439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Заголовок 1"/>
          <p:cNvSpPr txBox="1">
            <a:spLocks/>
          </p:cNvSpPr>
          <p:nvPr/>
        </p:nvSpPr>
        <p:spPr>
          <a:xfrm>
            <a:off x="301647" y="416359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С.20</a:t>
            </a:r>
            <a:endParaRPr lang="ru-RU" dirty="0"/>
          </a:p>
        </p:txBody>
      </p:sp>
      <p:sp>
        <p:nvSpPr>
          <p:cNvPr id="58" name="Управляющая кнопка: домой 57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12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animBg="1"/>
      <p:bldP spid="3" grpId="1" animBg="1"/>
      <p:bldP spid="3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4" grpId="2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 animBg="1"/>
      <p:bldP spid="32" grpId="1" animBg="1"/>
      <p:bldP spid="34" grpId="0" animBg="1"/>
      <p:bldP spid="34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049786">
            <a:off x="2872210" y="375597"/>
            <a:ext cx="2319024" cy="17187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262" y="4260288"/>
            <a:ext cx="4104788" cy="22470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47" b="99569" l="5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7249" y="802619"/>
            <a:ext cx="4048125" cy="21214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455" b="100000" l="0" r="99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34782" flipH="1">
            <a:off x="9153100" y="1482925"/>
            <a:ext cx="2214561" cy="24971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82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8257" y="167768"/>
            <a:ext cx="1987705" cy="13251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1981" y="3430791"/>
            <a:ext cx="2990850" cy="10096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14050" y="3935615"/>
            <a:ext cx="2235508" cy="243922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02831" y="4057649"/>
            <a:ext cx="2381606" cy="260032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0" y="4608265"/>
            <a:ext cx="2208739" cy="204971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563" y="1261091"/>
            <a:ext cx="2571523" cy="2097016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695011" y="4090016"/>
            <a:ext cx="665766" cy="7008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9691888" y="2555113"/>
            <a:ext cx="665766" cy="7008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507256" y="2324971"/>
            <a:ext cx="665766" cy="70085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473142" y="3068860"/>
            <a:ext cx="665766" cy="700850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7275777" y="512407"/>
            <a:ext cx="665766" cy="70085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0727522" y="556522"/>
            <a:ext cx="665766" cy="7008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127349" y="3585190"/>
            <a:ext cx="665766" cy="700850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8633606" y="3502980"/>
            <a:ext cx="665766" cy="70085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6789360" y="5957125"/>
            <a:ext cx="665766" cy="70085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1147077" y="4066130"/>
            <a:ext cx="665766" cy="70085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378893" y="359517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С.21</a:t>
            </a:r>
            <a:endParaRPr lang="ru-RU" dirty="0"/>
          </a:p>
        </p:txBody>
      </p:sp>
      <p:sp>
        <p:nvSpPr>
          <p:cNvPr id="23" name="Управляющая кнопка: домой 22">
            <a:hlinkClick r:id="rId1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17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6260" y="1410480"/>
            <a:ext cx="2565954" cy="23891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091172">
            <a:off x="4694791" y="4090371"/>
            <a:ext cx="3227972" cy="260985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9711" y="4262499"/>
            <a:ext cx="3835599" cy="22383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15126" y="1266234"/>
            <a:ext cx="2689137" cy="27724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807477" y="870100"/>
            <a:ext cx="1497266" cy="25154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88" b="100000" l="0" r="967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9695666" y="4069806"/>
            <a:ext cx="2228849" cy="1714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34953" y="4247415"/>
            <a:ext cx="1668364" cy="20145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431" y="1896218"/>
            <a:ext cx="2138363" cy="18042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42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3315" y="85171"/>
            <a:ext cx="1971675" cy="1910253"/>
          </a:xfrm>
          <a:prstGeom prst="rect">
            <a:avLst/>
          </a:prstGeom>
        </p:spPr>
      </p:pic>
      <p:cxnSp>
        <p:nvCxnSpPr>
          <p:cNvPr id="12" name="Прямая со стрелкой 11"/>
          <p:cNvCxnSpPr/>
          <p:nvPr/>
        </p:nvCxnSpPr>
        <p:spPr>
          <a:xfrm>
            <a:off x="3713742" y="5515322"/>
            <a:ext cx="1461278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 flipV="1">
            <a:off x="8911970" y="1995424"/>
            <a:ext cx="1021018" cy="1365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2680071" y="1214439"/>
            <a:ext cx="2473244" cy="103509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869285" y="2898798"/>
            <a:ext cx="959130" cy="2265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2564382" y="3327489"/>
            <a:ext cx="5609471" cy="134620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 flipV="1">
            <a:off x="8316968" y="2726840"/>
            <a:ext cx="1479392" cy="131180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Заголовок 1"/>
          <p:cNvSpPr txBox="1">
            <a:spLocks/>
          </p:cNvSpPr>
          <p:nvPr/>
        </p:nvSpPr>
        <p:spPr>
          <a:xfrm>
            <a:off x="468735" y="172426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С.21</a:t>
            </a:r>
            <a:endParaRPr lang="ru-RU" dirty="0"/>
          </a:p>
        </p:txBody>
      </p:sp>
      <p:sp>
        <p:nvSpPr>
          <p:cNvPr id="21" name="Управляющая кнопка: домой 20">
            <a:hlinkClick r:id="rId1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61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8" name="Picture 26" descr="http://thumbs.dreamstime.com/z/strudel-8628825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79485" y="4104359"/>
            <a:ext cx="1693416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846153" y="1378424"/>
          <a:ext cx="10672566" cy="2715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</a:tblGrid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855251" y="1378425"/>
          <a:ext cx="10672566" cy="2715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</a:tblGrid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857526" y="1339756"/>
          <a:ext cx="10672566" cy="2715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</a:tblGrid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859800" y="1355679"/>
          <a:ext cx="10672566" cy="2715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</a:tblGrid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875723" y="1344306"/>
          <a:ext cx="10672566" cy="2715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</a:tblGrid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864350" y="1346581"/>
          <a:ext cx="10672566" cy="2715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</a:tblGrid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/>
          </p:nvPr>
        </p:nvGraphicFramePr>
        <p:xfrm>
          <a:off x="866625" y="1348856"/>
          <a:ext cx="10672566" cy="2715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</a:tblGrid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/>
          </p:nvPr>
        </p:nvGraphicFramePr>
        <p:xfrm>
          <a:off x="882547" y="1337483"/>
          <a:ext cx="10672566" cy="2715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</a:tblGrid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884822" y="1394349"/>
          <a:ext cx="10672566" cy="2715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  <a:gridCol w="561714"/>
              </a:tblGrid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7897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868900" y="1323834"/>
          <a:ext cx="10772639" cy="2866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  <a:gridCol w="566981"/>
              </a:tblGrid>
              <a:tr h="72010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71530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</a:tr>
              <a:tr h="71530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1530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080" name="Picture 8" descr="http://www.megaitalia.ru/imageModul/product/60833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75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1350" y="4019526"/>
            <a:ext cx="1673225" cy="167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howeat.ru/images/prod/1429.jpe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50272" y="5073613"/>
            <a:ext cx="2019065" cy="165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://cake.am/images/cake1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6022" y="4464523"/>
            <a:ext cx="1768337" cy="211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img1.liveinternet.ru/images/attach/c/5/89/223/89223135_StarLightDesigns_IloveBerryCakes_elements__67_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2601" y="4378289"/>
            <a:ext cx="1149016" cy="114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http://s50.radikal.ru/i129/0904/f2/af4f06c4cd92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925620">
            <a:off x="9184673" y="4075743"/>
            <a:ext cx="861556" cy="156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http://avatanplus.com/files/resources/original/56f4cff08b30a153ac4c43ba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8459" y="4352683"/>
            <a:ext cx="1349296" cy="100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http://pixelbrush.ru/uploads/posts/2012-11/1352133254_1-20.pn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27962" y="5438524"/>
            <a:ext cx="1961731" cy="130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http://img.photobucket.com/albums/v680/lsh55/Diverse/Mad/croissant_de_chocolate.jpg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46" b="98134" l="0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285" y="5223149"/>
            <a:ext cx="2019369" cy="135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401400" y="233479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С.22</a:t>
            </a:r>
            <a:endParaRPr lang="ru-RU" dirty="0"/>
          </a:p>
        </p:txBody>
      </p:sp>
      <p:sp>
        <p:nvSpPr>
          <p:cNvPr id="22" name="Управляющая кнопка: домой 21">
            <a:hlinkClick r:id="rId1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931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171699" y="419100"/>
            <a:ext cx="9753597" cy="26616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81800" y="505540"/>
            <a:ext cx="25555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ненужные</a:t>
            </a:r>
            <a:endParaRPr lang="ru-RU" sz="40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0" y="1236881"/>
            <a:ext cx="34452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целлофановые</a:t>
            </a:r>
            <a:endParaRPr lang="ru-RU" sz="40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86800" y="1944767"/>
            <a:ext cx="25830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продуктов</a:t>
            </a:r>
            <a:endParaRPr lang="ru-RU" sz="40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1079500" y="1749932"/>
          <a:ext cx="5702298" cy="4746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383"/>
                <a:gridCol w="950383"/>
                <a:gridCol w="950383"/>
                <a:gridCol w="950383"/>
                <a:gridCol w="950383"/>
                <a:gridCol w="950383"/>
              </a:tblGrid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1079502" y="1749932"/>
          <a:ext cx="5702298" cy="4746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383"/>
                <a:gridCol w="950383"/>
                <a:gridCol w="950383"/>
                <a:gridCol w="950383"/>
                <a:gridCol w="950383"/>
                <a:gridCol w="950383"/>
              </a:tblGrid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1079502" y="1749932"/>
          <a:ext cx="5702298" cy="47625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383"/>
                <a:gridCol w="950383"/>
                <a:gridCol w="950383"/>
                <a:gridCol w="950383"/>
                <a:gridCol w="950383"/>
                <a:gridCol w="950383"/>
              </a:tblGrid>
              <a:tr h="69439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079502" y="1749932"/>
          <a:ext cx="5702298" cy="4862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383"/>
                <a:gridCol w="950383"/>
                <a:gridCol w="950383"/>
                <a:gridCol w="950383"/>
                <a:gridCol w="950383"/>
                <a:gridCol w="950383"/>
              </a:tblGrid>
              <a:tr h="794352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/>
          </p:nvPr>
        </p:nvGraphicFramePr>
        <p:xfrm>
          <a:off x="1079502" y="1805261"/>
          <a:ext cx="5702298" cy="4746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383"/>
                <a:gridCol w="950383"/>
                <a:gridCol w="950383"/>
                <a:gridCol w="950383"/>
                <a:gridCol w="950383"/>
                <a:gridCol w="950383"/>
              </a:tblGrid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801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 descr="http://rayonnaya-nedelya.ru/upload/resize_cache/iblock/f62/300_0_1/f62f6b4981b08667f97bb980d1a2d232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9442" y="3470435"/>
            <a:ext cx="3955858" cy="2966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301647" y="416359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С.23</a:t>
            </a:r>
            <a:endParaRPr lang="ru-RU" dirty="0"/>
          </a:p>
        </p:txBody>
      </p:sp>
      <p:sp>
        <p:nvSpPr>
          <p:cNvPr id="13" name="Управляющая кнопка: домой 12">
            <a:hlinkClick r:id="rId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32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  <p:bldP spid="6" grpId="0"/>
      <p:bldP spid="6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ara-s.ru/upload/image/__________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0" b="100000" l="187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797" y="2827843"/>
            <a:ext cx="5319947" cy="400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news-front.info/wp-content/uploads/2015/06/Banan_original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916" y="4831135"/>
            <a:ext cx="1705326" cy="169068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image.freepik.com/free-photo/box-1_2967207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0335" y="2017639"/>
            <a:ext cx="1738304" cy="228129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4106" name="Picture 10" descr="http://samlib.ru/img/j/jana_r/jjana_r-219/58c52aca0019bca449a7fed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0335" y="4812750"/>
            <a:ext cx="1749558" cy="170907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4112" name="Picture 16" descr="http://e7.ru/upload/delfin/80BF6139-F897-49E2-A884-87FE1A4A1A68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89012" y="342881"/>
            <a:ext cx="1382797" cy="25907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4114" name="Picture 18" descr="http://edu-domoi.ru/wp-content/uploads/2016/02/070192.jpg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57804" y="638996"/>
            <a:ext cx="1755477" cy="2248892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https://im0-tub-ru.yandex.net/i?id=8acb046b1e2215ad18ac03d1f3a5fe9c&amp;n=33&amp;h=215&amp;w=252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07823" y="896814"/>
            <a:ext cx="1755477" cy="173325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http://www.russkart.com/slider/thumbs/1005x410_1005x410_wryljyzj87.jpg?timestamp=1438168820"/>
          <p:cNvPicPr>
            <a:picLocks noChangeAspect="1" noChangeArrowheads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5738" y="2004607"/>
            <a:ext cx="1902613" cy="229432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2050397" y="1794212"/>
            <a:ext cx="457200" cy="4468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984681" y="415569"/>
            <a:ext cx="457200" cy="4468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9434700" y="699041"/>
            <a:ext cx="457200" cy="446854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11343209" y="192142"/>
            <a:ext cx="457200" cy="446854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2027656" y="4607708"/>
            <a:ext cx="457200" cy="446854"/>
          </a:xfrm>
          <a:prstGeom prst="ellipse">
            <a:avLst/>
          </a:prstGeom>
          <a:solidFill>
            <a:srgbClr val="FF66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561293" y="4607708"/>
            <a:ext cx="457200" cy="4468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4474892" y="1794212"/>
            <a:ext cx="457200" cy="44685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455738" y="189869"/>
            <a:ext cx="1782763" cy="869950"/>
          </a:xfrm>
          <a:prstGeom prst="rec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С.23</a:t>
            </a:r>
            <a:endParaRPr lang="ru-RU" dirty="0"/>
          </a:p>
        </p:txBody>
      </p:sp>
      <p:sp>
        <p:nvSpPr>
          <p:cNvPr id="22" name="Управляющая кнопка: домой 21">
            <a:hlinkClick r:id="rId11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660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53200" y="2476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290" name="Picture 2" descr="http://shopmatic.ru/uploads/products/9/1926869/img_556287f2da927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8757" y="957693"/>
            <a:ext cx="2278212" cy="303761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644090" y="1522393"/>
            <a:ext cx="790070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Где и когда?</a:t>
            </a:r>
            <a:endParaRPr lang="ru-RU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839816"/>
              </p:ext>
            </p:extLst>
          </p:nvPr>
        </p:nvGraphicFramePr>
        <p:xfrm>
          <a:off x="1186884" y="4593834"/>
          <a:ext cx="9858104" cy="1590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4526"/>
                <a:gridCol w="2464526"/>
                <a:gridCol w="2464526"/>
                <a:gridCol w="2464526"/>
              </a:tblGrid>
              <a:tr h="79519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5" action="ppaction://hlinksldjump"/>
                        </a:rPr>
                        <a:t>С.25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6" action="ppaction://hlinksldjump"/>
                        </a:rPr>
                        <a:t>С.27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7" action="ppaction://hlinksldjump"/>
                        </a:rPr>
                        <a:t>С.28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8" action="ppaction://hlinksldjump"/>
                        </a:rPr>
                        <a:t>С.29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519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9" action="ppaction://hlinksldjump"/>
                        </a:rPr>
                        <a:t>С.30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0" action="ppaction://hlinksldjump"/>
                        </a:rPr>
                        <a:t>С.31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1" action="ppaction://hlinksldjump"/>
                        </a:rPr>
                        <a:t>С.32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2" action="ppaction://hlinksldjump"/>
                        </a:rPr>
                        <a:t>С.33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23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32262" y="365875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С.25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007962" y="397305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007963" y="946848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025180" y="2037620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025180" y="256840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025180" y="3126712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025180" y="3667920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025180" y="4245007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025180" y="477579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025180" y="5306575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025179" y="5837359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025178" y="149223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535434" y="149223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045242" y="149223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527772" y="149223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9009853" y="149223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520109" y="149223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008899" y="149223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068422" y="20525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560539" y="20525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046320" y="20525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528565" y="20525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045080" y="204087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4566883" y="20525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5048212" y="20525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5558468" y="20525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033146" y="20525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532142" y="2057596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560539" y="97605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560539" y="1506836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560539" y="2598207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560539" y="3158795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560539" y="37142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551426" y="4264603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3528565" y="1506834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3528565" y="976050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528565" y="2617979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3528565" y="3183437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4566883" y="1516959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4566883" y="2596815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4566883" y="3154749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4566883" y="3733821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4566883" y="4291755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4566883" y="4836048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6033146" y="1490305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6033146" y="928089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6033146" y="381589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6033146" y="2583306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6033146" y="3154748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6033146" y="3733819"/>
            <a:ext cx="475821" cy="5307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http://dialogimam.com/sites/default/files/styles/node_gallery_display/public/field/image/dni_nedeli.jpg?itok=NCXB0kt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38910" y="2651373"/>
            <a:ext cx="4183752" cy="375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Скругленный прямоугольник 102"/>
          <p:cNvSpPr/>
          <p:nvPr/>
        </p:nvSpPr>
        <p:spPr>
          <a:xfrm>
            <a:off x="7025178" y="42239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Скругленный прямоугольник 103"/>
          <p:cNvSpPr/>
          <p:nvPr/>
        </p:nvSpPr>
        <p:spPr>
          <a:xfrm>
            <a:off x="7025180" y="2037620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7025180" y="256840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7025180" y="3126712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7025180" y="3667920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Скругленный прямоугольник 107"/>
          <p:cNvSpPr/>
          <p:nvPr/>
        </p:nvSpPr>
        <p:spPr>
          <a:xfrm>
            <a:off x="7025180" y="4245007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7025180" y="477579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Скругленный прямоугольник 109"/>
          <p:cNvSpPr/>
          <p:nvPr/>
        </p:nvSpPr>
        <p:spPr>
          <a:xfrm>
            <a:off x="7025180" y="5306575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Скругленный прямоугольник 110"/>
          <p:cNvSpPr/>
          <p:nvPr/>
        </p:nvSpPr>
        <p:spPr>
          <a:xfrm>
            <a:off x="7025179" y="5837359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Скругленный прямоугольник 111"/>
          <p:cNvSpPr/>
          <p:nvPr/>
        </p:nvSpPr>
        <p:spPr>
          <a:xfrm>
            <a:off x="7025178" y="149223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Скругленный прямоугольник 112"/>
          <p:cNvSpPr/>
          <p:nvPr/>
        </p:nvSpPr>
        <p:spPr>
          <a:xfrm>
            <a:off x="7534293" y="150683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8045242" y="149223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8527772" y="149223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Скругленный прямоугольник 115"/>
          <p:cNvSpPr/>
          <p:nvPr/>
        </p:nvSpPr>
        <p:spPr>
          <a:xfrm>
            <a:off x="9009853" y="149223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Скругленный прямоугольник 116"/>
          <p:cNvSpPr/>
          <p:nvPr/>
        </p:nvSpPr>
        <p:spPr>
          <a:xfrm>
            <a:off x="9520109" y="149223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Скругленный прямоугольник 117"/>
          <p:cNvSpPr/>
          <p:nvPr/>
        </p:nvSpPr>
        <p:spPr>
          <a:xfrm>
            <a:off x="10008899" y="149223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Скругленный прямоугольник 118"/>
          <p:cNvSpPr/>
          <p:nvPr/>
        </p:nvSpPr>
        <p:spPr>
          <a:xfrm>
            <a:off x="2560539" y="20525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Скругленный прямоугольник 119"/>
          <p:cNvSpPr/>
          <p:nvPr/>
        </p:nvSpPr>
        <p:spPr>
          <a:xfrm>
            <a:off x="3046320" y="20525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Скругленный прямоугольник 120"/>
          <p:cNvSpPr/>
          <p:nvPr/>
        </p:nvSpPr>
        <p:spPr>
          <a:xfrm>
            <a:off x="3528565" y="20525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Скругленный прямоугольник 121"/>
          <p:cNvSpPr/>
          <p:nvPr/>
        </p:nvSpPr>
        <p:spPr>
          <a:xfrm>
            <a:off x="4045080" y="204087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3" name="Скругленный прямоугольник 122"/>
          <p:cNvSpPr/>
          <p:nvPr/>
        </p:nvSpPr>
        <p:spPr>
          <a:xfrm>
            <a:off x="4566883" y="20525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Скругленный прямоугольник 123"/>
          <p:cNvSpPr/>
          <p:nvPr/>
        </p:nvSpPr>
        <p:spPr>
          <a:xfrm>
            <a:off x="5048212" y="20525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Скругленный прямоугольник 124"/>
          <p:cNvSpPr/>
          <p:nvPr/>
        </p:nvSpPr>
        <p:spPr>
          <a:xfrm>
            <a:off x="5558468" y="20525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Скругленный прямоугольник 125"/>
          <p:cNvSpPr/>
          <p:nvPr/>
        </p:nvSpPr>
        <p:spPr>
          <a:xfrm>
            <a:off x="6033146" y="20525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Скругленный прямоугольник 126"/>
          <p:cNvSpPr/>
          <p:nvPr/>
        </p:nvSpPr>
        <p:spPr>
          <a:xfrm>
            <a:off x="6532142" y="2057596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Скругленный прямоугольник 127"/>
          <p:cNvSpPr/>
          <p:nvPr/>
        </p:nvSpPr>
        <p:spPr>
          <a:xfrm>
            <a:off x="2560539" y="97605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Скругленный прямоугольник 128"/>
          <p:cNvSpPr/>
          <p:nvPr/>
        </p:nvSpPr>
        <p:spPr>
          <a:xfrm>
            <a:off x="2560539" y="1506836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Скругленный прямоугольник 129"/>
          <p:cNvSpPr/>
          <p:nvPr/>
        </p:nvSpPr>
        <p:spPr>
          <a:xfrm>
            <a:off x="2560539" y="2598207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Скругленный прямоугольник 130"/>
          <p:cNvSpPr/>
          <p:nvPr/>
        </p:nvSpPr>
        <p:spPr>
          <a:xfrm>
            <a:off x="2560539" y="3158795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Скругленный прямоугольник 131"/>
          <p:cNvSpPr/>
          <p:nvPr/>
        </p:nvSpPr>
        <p:spPr>
          <a:xfrm>
            <a:off x="2560539" y="37142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Скругленный прямоугольник 132"/>
          <p:cNvSpPr/>
          <p:nvPr/>
        </p:nvSpPr>
        <p:spPr>
          <a:xfrm>
            <a:off x="2553163" y="4264603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Скругленный прямоугольник 133"/>
          <p:cNvSpPr/>
          <p:nvPr/>
        </p:nvSpPr>
        <p:spPr>
          <a:xfrm>
            <a:off x="3528565" y="1506834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Скругленный прямоугольник 134"/>
          <p:cNvSpPr/>
          <p:nvPr/>
        </p:nvSpPr>
        <p:spPr>
          <a:xfrm>
            <a:off x="3528565" y="976050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Скругленный прямоугольник 135"/>
          <p:cNvSpPr/>
          <p:nvPr/>
        </p:nvSpPr>
        <p:spPr>
          <a:xfrm>
            <a:off x="3528565" y="2617979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Скругленный прямоугольник 136"/>
          <p:cNvSpPr/>
          <p:nvPr/>
        </p:nvSpPr>
        <p:spPr>
          <a:xfrm>
            <a:off x="3528565" y="3183437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Скругленный прямоугольник 137"/>
          <p:cNvSpPr/>
          <p:nvPr/>
        </p:nvSpPr>
        <p:spPr>
          <a:xfrm>
            <a:off x="4566883" y="1516959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Скругленный прямоугольник 138"/>
          <p:cNvSpPr/>
          <p:nvPr/>
        </p:nvSpPr>
        <p:spPr>
          <a:xfrm>
            <a:off x="4566883" y="2596815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Скругленный прямоугольник 139"/>
          <p:cNvSpPr/>
          <p:nvPr/>
        </p:nvSpPr>
        <p:spPr>
          <a:xfrm>
            <a:off x="4566883" y="3154749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Скругленный прямоугольник 140"/>
          <p:cNvSpPr/>
          <p:nvPr/>
        </p:nvSpPr>
        <p:spPr>
          <a:xfrm>
            <a:off x="4566883" y="37338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2" name="Скругленный прямоугольник 141"/>
          <p:cNvSpPr/>
          <p:nvPr/>
        </p:nvSpPr>
        <p:spPr>
          <a:xfrm>
            <a:off x="4566883" y="4291755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" name="Скругленный прямоугольник 142"/>
          <p:cNvSpPr/>
          <p:nvPr/>
        </p:nvSpPr>
        <p:spPr>
          <a:xfrm>
            <a:off x="4566883" y="4836048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Скругленный прямоугольник 143"/>
          <p:cNvSpPr/>
          <p:nvPr/>
        </p:nvSpPr>
        <p:spPr>
          <a:xfrm>
            <a:off x="6033146" y="1490305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Скругленный прямоугольник 144"/>
          <p:cNvSpPr/>
          <p:nvPr/>
        </p:nvSpPr>
        <p:spPr>
          <a:xfrm>
            <a:off x="6033145" y="387668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6" name="Скругленный прямоугольник 145"/>
          <p:cNvSpPr/>
          <p:nvPr/>
        </p:nvSpPr>
        <p:spPr>
          <a:xfrm>
            <a:off x="6033146" y="2583306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Скругленный прямоугольник 146"/>
          <p:cNvSpPr/>
          <p:nvPr/>
        </p:nvSpPr>
        <p:spPr>
          <a:xfrm>
            <a:off x="6033146" y="3154748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Скругленный прямоугольник 147"/>
          <p:cNvSpPr/>
          <p:nvPr/>
        </p:nvSpPr>
        <p:spPr>
          <a:xfrm>
            <a:off x="6033146" y="3733819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Скругленный прямоугольник 148"/>
          <p:cNvSpPr/>
          <p:nvPr/>
        </p:nvSpPr>
        <p:spPr>
          <a:xfrm>
            <a:off x="2092259" y="2052521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Скругленный прямоугольник 149"/>
          <p:cNvSpPr/>
          <p:nvPr/>
        </p:nvSpPr>
        <p:spPr>
          <a:xfrm>
            <a:off x="6037596" y="962925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Скругленный прямоугольник 150"/>
          <p:cNvSpPr/>
          <p:nvPr/>
        </p:nvSpPr>
        <p:spPr>
          <a:xfrm>
            <a:off x="7025178" y="960479"/>
            <a:ext cx="475821" cy="5307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Управляющая кнопка: домой 151">
            <a:hlinkClick r:id="rId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79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С.27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01711" y="1389235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ЯНВАРЬ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01711" y="2507068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201711" y="368305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АВГУСТ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1165" y="368891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31165" y="1407080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530967" y="1384738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НОЯБРЬ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201711" y="4775907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530967" y="480538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31165" y="480538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ИЮЛЬ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530967" y="257244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530967" y="368305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31165" y="257244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АПРЕЛЬ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94692" y="19343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6" name="Управляющая кнопка: домой 15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86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С.27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62853" y="4245970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ЯНВАРЬ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523596" y="4229480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523598" y="1895610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АВГУСТ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523596" y="5470225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62853" y="3022401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523596" y="306097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НОЯБРЬ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02106" y="306097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02106" y="4229480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62852" y="1895610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ИЮЛЬ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02106" y="5470225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02106" y="1872990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662853" y="5502605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АПРЕЛЬ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74772" y="18956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6" name="Управляющая кнопка: домой 15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94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3" grpId="0" animBg="1"/>
      <p:bldP spid="1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xn----8sbiecm6bhdx8i.xn--p1ai/sites/default/files/images/uchitelu/diktanti_le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2079" y="1318564"/>
            <a:ext cx="7827840" cy="512916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С.27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4557" y="333208"/>
            <a:ext cx="14028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Лето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79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С.28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082151"/>
              </p:ext>
            </p:extLst>
          </p:nvPr>
        </p:nvGraphicFramePr>
        <p:xfrm>
          <a:off x="334108" y="1354014"/>
          <a:ext cx="11553092" cy="52050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8273"/>
                <a:gridCol w="2888273"/>
                <a:gridCol w="2888273"/>
                <a:gridCol w="2888273"/>
              </a:tblGrid>
              <a:tr h="260252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0252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51691" y="1897810"/>
            <a:ext cx="2748017" cy="19641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160" y="1695450"/>
            <a:ext cx="2107501" cy="19093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7433" y="1897810"/>
            <a:ext cx="2546964" cy="1911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1185" y="1695450"/>
            <a:ext cx="2051908" cy="20519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957" y="4737142"/>
            <a:ext cx="2567355" cy="15791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631" y="4502709"/>
            <a:ext cx="2591942" cy="195175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46935" y="4155349"/>
            <a:ext cx="1834295" cy="23360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091033" y="4255317"/>
            <a:ext cx="2766644" cy="1846545"/>
          </a:xfrm>
          <a:prstGeom prst="rect">
            <a:avLst/>
          </a:prstGeom>
        </p:spPr>
      </p:pic>
      <p:sp>
        <p:nvSpPr>
          <p:cNvPr id="12" name="Овал 11"/>
          <p:cNvSpPr/>
          <p:nvPr/>
        </p:nvSpPr>
        <p:spPr>
          <a:xfrm>
            <a:off x="2457311" y="1410394"/>
            <a:ext cx="597877" cy="570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1090031" y="1410394"/>
            <a:ext cx="597877" cy="570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474071" y="4135786"/>
            <a:ext cx="597877" cy="570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1090030" y="4118425"/>
            <a:ext cx="597877" cy="570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335889" y="1434534"/>
            <a:ext cx="597877" cy="57011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8255975" y="1400214"/>
            <a:ext cx="597877" cy="57011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5370780" y="4125791"/>
            <a:ext cx="597877" cy="57011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8284250" y="4104504"/>
            <a:ext cx="597877" cy="57011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правляющая кнопка: домой 20">
            <a:hlinkClick r:id="rId10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855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latin typeface="Arial Black" panose="020B0A04020102020204" pitchFamily="34" charset="0"/>
              </a:rPr>
              <a:t>С.28</a:t>
            </a:r>
            <a:endParaRPr lang="ru-RU" dirty="0"/>
          </a:p>
        </p:txBody>
      </p:sp>
      <p:pic>
        <p:nvPicPr>
          <p:cNvPr id="2050" name="Picture 2" descr="http://www.playing-field.ru/img/2015/052208/382791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0384" y="1203158"/>
            <a:ext cx="5451231" cy="545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6611816" y="1709263"/>
            <a:ext cx="1352549" cy="31296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2818547" y="4712677"/>
            <a:ext cx="2509591" cy="71869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519853" y="508934"/>
            <a:ext cx="5152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Арктика</a:t>
            </a:r>
          </a:p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Северный полюс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19922" y="4817403"/>
            <a:ext cx="47926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Антарктида</a:t>
            </a:r>
          </a:p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Южный полюс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images.vfl.ru/ii/1451587107/c500aeec/10922312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6846" y="333208"/>
            <a:ext cx="3736730" cy="226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ngimg.com/upload/small/pinguin_PNG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1340" y="4305300"/>
            <a:ext cx="2322863" cy="206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омой 10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610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С.29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160" y="4107744"/>
            <a:ext cx="2158896" cy="21103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106" y="1619728"/>
            <a:ext cx="2479795" cy="18943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3967" y="4383057"/>
            <a:ext cx="2108956" cy="15943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967280">
            <a:off x="9024343" y="4088536"/>
            <a:ext cx="1905103" cy="14279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5244" y="1309261"/>
            <a:ext cx="2400300" cy="20859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1275" y="4565039"/>
            <a:ext cx="1523722" cy="123040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357102" y="315904"/>
            <a:ext cx="2246477" cy="31982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6387" y="575455"/>
            <a:ext cx="1600386" cy="160038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119" y="638389"/>
            <a:ext cx="1324258" cy="192853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80404" y="3514112"/>
            <a:ext cx="212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ВОРОНА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96900" y="2769372"/>
            <a:ext cx="212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ДЯТЕЛ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09786" y="3395321"/>
            <a:ext cx="212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АИСТ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922616" y="3395236"/>
            <a:ext cx="212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ЦАПЛЯ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678573" y="2059860"/>
            <a:ext cx="2490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СКВОРЕЦ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02106" y="5925678"/>
            <a:ext cx="212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89602" y="5807615"/>
            <a:ext cx="212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ИВОЛГА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08822" y="5840575"/>
            <a:ext cx="2512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ВОРОБЕЙ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072498" y="5852890"/>
            <a:ext cx="2624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ЛАСТОЧКА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2392591" y="3047736"/>
            <a:ext cx="579490" cy="56476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523105" y="2315839"/>
            <a:ext cx="579490" cy="56476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8005252" y="5400283"/>
            <a:ext cx="579490" cy="56476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6856236" y="2971908"/>
            <a:ext cx="579490" cy="56476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9009403" y="2902848"/>
            <a:ext cx="579490" cy="56476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1172867" y="1619728"/>
            <a:ext cx="579490" cy="56476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2456320" y="5653296"/>
            <a:ext cx="579490" cy="56476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5098683" y="5303006"/>
            <a:ext cx="579490" cy="56476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10411679" y="5368249"/>
            <a:ext cx="579490" cy="56476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Управляющая кнопка: домой 31">
            <a:hlinkClick r:id="rId1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67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С.30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19" y="1365260"/>
            <a:ext cx="3801997" cy="38385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8028" y="1367214"/>
            <a:ext cx="3506372" cy="38385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100" name="Picture 4" descr="http://www.playing-field.ru/img/2015/051905/3543987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92212" y="1357839"/>
            <a:ext cx="3840577" cy="384597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21585" y="5556738"/>
            <a:ext cx="333526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БРАХИОЗАВР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23582" y="5556737"/>
            <a:ext cx="333526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ТИРАНОЗАВР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25579" y="5556736"/>
            <a:ext cx="333526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КАРНОЗАВР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домой 8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02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latin typeface="Arial Black" panose="020B0A04020102020204" pitchFamily="34" charset="0"/>
              </a:rPr>
              <a:t>С.30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448845"/>
              </p:ext>
            </p:extLst>
          </p:nvPr>
        </p:nvGraphicFramePr>
        <p:xfrm>
          <a:off x="301870" y="2018446"/>
          <a:ext cx="11588260" cy="30635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7652"/>
                <a:gridCol w="2317652"/>
                <a:gridCol w="2317652"/>
                <a:gridCol w="2317652"/>
                <a:gridCol w="2317652"/>
              </a:tblGrid>
              <a:tr h="30635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9555" y="2198077"/>
            <a:ext cx="1895610" cy="27783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23" y="2018668"/>
            <a:ext cx="2268346" cy="30425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6001" y="2753508"/>
            <a:ext cx="2426974" cy="18184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3800" y="2287871"/>
            <a:ext cx="1949084" cy="25987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763709" y="2046801"/>
            <a:ext cx="1967189" cy="3014424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1968856" y="2018667"/>
            <a:ext cx="579490" cy="56476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664947" y="2005486"/>
            <a:ext cx="579490" cy="56476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8937364" y="2005485"/>
            <a:ext cx="579490" cy="56476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21750" y="906241"/>
            <a:ext cx="118754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 </a:t>
            </a:r>
          </a:p>
          <a:p>
            <a:pPr algn="ctr"/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вымерших растениях </a:t>
            </a:r>
          </a:p>
          <a:p>
            <a:pPr algn="ctr"/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животных называется  </a:t>
            </a:r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ПАЛЕОНТОЛОГИЯ.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Управляющая кнопка: домой 13">
            <a:hlinkClick r:id="rId8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92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С.31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52914"/>
              </p:ext>
            </p:extLst>
          </p:nvPr>
        </p:nvGraphicFramePr>
        <p:xfrm>
          <a:off x="291120" y="1423050"/>
          <a:ext cx="11543325" cy="3483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8665"/>
                <a:gridCol w="2308665"/>
                <a:gridCol w="2308665"/>
                <a:gridCol w="2308665"/>
                <a:gridCol w="2308665"/>
              </a:tblGrid>
              <a:tr h="34830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773" y="2019890"/>
            <a:ext cx="2130079" cy="21300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8358" y="2666423"/>
            <a:ext cx="2225319" cy="14835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3257" r="983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7713" y="2355415"/>
            <a:ext cx="2574223" cy="19285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8866" y="2666422"/>
            <a:ext cx="2110792" cy="13072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1799" y="2350348"/>
            <a:ext cx="2098109" cy="2098109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6392801" y="1455121"/>
            <a:ext cx="579490" cy="56476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871362" y="1496901"/>
            <a:ext cx="579490" cy="56476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1038379" y="1496902"/>
            <a:ext cx="579490" cy="56476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194151" y="1496900"/>
            <a:ext cx="579490" cy="564769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8724373" y="1496900"/>
            <a:ext cx="579490" cy="56476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9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83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smtClean="0">
                <a:latin typeface="Arial Black" panose="020B0A04020102020204" pitchFamily="34" charset="0"/>
              </a:rPr>
              <a:t>С.31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3561" y="2874813"/>
            <a:ext cx="1582615" cy="3440440"/>
          </a:xfrm>
          <a:prstGeom prst="rect">
            <a:avLst/>
          </a:prstGeom>
        </p:spPr>
      </p:pic>
      <p:pic>
        <p:nvPicPr>
          <p:cNvPr id="5122" name="Picture 2" descr="https://7.cs-ellpic.yandex.net/market_0JuvoQPWFO6HB9nepgkBwQ_900x1200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94655" y="3032322"/>
            <a:ext cx="1472430" cy="312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nefastore.com/images/Christmas-Dress-for-Toddler-Girl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35670" y="2301425"/>
            <a:ext cx="3120659" cy="3120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95754" y="2039815"/>
            <a:ext cx="322594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 В  САДУ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55327" y="1279667"/>
            <a:ext cx="4681346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РОЖДЕНИЯ ДРУГА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764819" y="2053079"/>
            <a:ext cx="3932102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СПОРТОМ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домой 8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02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notebooktable.kiev.ua/_sh/44/4419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67714" y="35169"/>
            <a:ext cx="9904024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С.32</a:t>
            </a: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3949752" y="652495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906398" y="1666541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9623721" y="3477757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0969406" y="4497664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971565" y="5535157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971565" y="1483386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7557991" y="425759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693487" y="2458191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995818" y="5007619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4697988" y="4761433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423843" y="161990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Управляющая кнопка: домой 15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02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84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atin typeface="Arial Black" panose="020B0A04020102020204" pitchFamily="34" charset="0"/>
              </a:rPr>
              <a:t>С.32</a:t>
            </a:r>
            <a:endParaRPr lang="ru-RU" dirty="0"/>
          </a:p>
        </p:txBody>
      </p:sp>
      <p:pic>
        <p:nvPicPr>
          <p:cNvPr id="8194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81" y="1149699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5809" y="3274069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8548" y="1762403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166" y="5067133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5323" y="953556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51247" y="1613013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8090" y="3289943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3650" y="5115400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42225" y="3876562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84791" y="5067133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26214" y="1985329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084" y="648948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5290" y="3188926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01627" y="3155340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8300" y="1573059"/>
            <a:ext cx="2018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ПАР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80349" y="2157931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99388" y="1378984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35706" y="2022061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422083" y="1104969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141693" y="2469993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УЛИ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8937" y="3685471"/>
            <a:ext cx="293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СТАДИ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365301" y="3673964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ОНЕ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632274" y="3652240"/>
            <a:ext cx="2771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РОЖКАМ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72190" y="4313358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992744" y="3483208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ЦАМ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32965" y="5507737"/>
            <a:ext cx="2418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МОС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840988" y="5588748"/>
            <a:ext cx="20757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ТОВОЙ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95035" y="5507737"/>
            <a:ext cx="3078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ВЕЛОДО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Управляющая кнопка: домой 33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58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84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atin typeface="Arial Black" panose="020B0A04020102020204" pitchFamily="34" charset="0"/>
              </a:rPr>
              <a:t>С.32</a:t>
            </a:r>
            <a:endParaRPr lang="ru-RU" dirty="0"/>
          </a:p>
        </p:txBody>
      </p:sp>
      <p:pic>
        <p:nvPicPr>
          <p:cNvPr id="8194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81" y="1149699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094" y="5084169"/>
            <a:ext cx="3344554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394" y="1218828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4130" y="5237477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80751" y="1160827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8090" y="3289943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005" y="5143882"/>
            <a:ext cx="3715380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42708" y="1094792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19079" y="5187575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16961" y="2619634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708" y="2719438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98907" y="3220814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6203/66124276.5d/0_6edc4_29c60b7e_X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2648" y="2669536"/>
            <a:ext cx="2956902" cy="15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8300" y="1573059"/>
            <a:ext cx="2018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ПАР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27236" y="1573059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5128744" y="1213328"/>
            <a:ext cx="2956902" cy="1527540"/>
            <a:chOff x="4508356" y="1043494"/>
            <a:chExt cx="2956902" cy="1527540"/>
          </a:xfrm>
        </p:grpSpPr>
        <p:pic>
          <p:nvPicPr>
            <p:cNvPr id="8" name="Picture 2" descr="http://img-fotki.yandex.ru/get/6203/66124276.5d/0_6edc4_29c60b7e_XXL.jpg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8356" y="1043494"/>
              <a:ext cx="2956902" cy="15275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5399388" y="1378984"/>
              <a:ext cx="16445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ВО</a:t>
              </a:r>
              <a:endPara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8071783" y="1515788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29768" y="3201616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588798" y="3102048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УЛИ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2786" y="3628614"/>
            <a:ext cx="293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СТАДИ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42606" y="3628614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ОНЕ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33335" y="5521010"/>
            <a:ext cx="2771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РОЖКАМ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191303" y="1515788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716550" y="3130075"/>
            <a:ext cx="1644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ЦАМ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2125" y="5630557"/>
            <a:ext cx="2418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МОС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61337" y="5605981"/>
            <a:ext cx="20757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ТОВОЙ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6002" y="5524774"/>
            <a:ext cx="3078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ВЕЛОДО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Крест 17"/>
          <p:cNvSpPr/>
          <p:nvPr/>
        </p:nvSpPr>
        <p:spPr>
          <a:xfrm rot="2790818">
            <a:off x="9733792" y="3105811"/>
            <a:ext cx="914400" cy="914400"/>
          </a:xfrm>
          <a:prstGeom prst="plus">
            <a:avLst>
              <a:gd name="adj" fmla="val 4423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Крест 33"/>
          <p:cNvSpPr/>
          <p:nvPr/>
        </p:nvSpPr>
        <p:spPr>
          <a:xfrm rot="2790818">
            <a:off x="9905702" y="5426629"/>
            <a:ext cx="914400" cy="914400"/>
          </a:xfrm>
          <a:prstGeom prst="plus">
            <a:avLst>
              <a:gd name="adj" fmla="val 4423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Управляющая кнопка: домой 34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56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4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0627777"/>
              </p:ext>
            </p:extLst>
          </p:nvPr>
        </p:nvGraphicFramePr>
        <p:xfrm>
          <a:off x="526323" y="1321070"/>
          <a:ext cx="11293083" cy="5222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4361"/>
                <a:gridCol w="3764361"/>
                <a:gridCol w="3764361"/>
              </a:tblGrid>
              <a:tr h="261147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1147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С.33</a:t>
            </a:r>
            <a:endParaRPr lang="ru-RU" dirty="0"/>
          </a:p>
        </p:txBody>
      </p:sp>
      <p:pic>
        <p:nvPicPr>
          <p:cNvPr id="9218" name="Picture 2" descr="http://img-fotki.yandex.ru/get/5012/16969765.198/0_7da64_bd841f37_orig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0256" y="1322405"/>
            <a:ext cx="2689225" cy="237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dutsadok.com.ua/clipart/ljudi/2fe89fe445fd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409406" y="3970513"/>
            <a:ext cx="3117014" cy="235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xn--45-mlcudrahz.xn--p1ai/files/image/1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92670" y="1397400"/>
            <a:ext cx="33337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s6.favim.com/orig/150922/anime-boy-anime-couple-anime-girl-art-Favim.com-33368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9226" y="1344330"/>
            <a:ext cx="3673806" cy="257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www.passionforum.ru/upload/106/u10674/000/807b682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766" y="3864375"/>
            <a:ext cx="3763211" cy="267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http://content.podarki.ru/goods-images/1a56dad4-0dc0-4344-96b3-bcc369d279ed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9001" y="3970513"/>
            <a:ext cx="2573505" cy="257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/>
          <p:cNvSpPr/>
          <p:nvPr/>
        </p:nvSpPr>
        <p:spPr>
          <a:xfrm>
            <a:off x="3504456" y="3289557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10921757" y="5802714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0921757" y="3289557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7195857" y="3287719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7190174" y="5880142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553557" y="5831527"/>
            <a:ext cx="604663" cy="527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Управляющая кнопка: домой 15">
            <a:hlinkClick r:id="rId8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293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15624"/>
            <a:ext cx="1782763" cy="869950"/>
          </a:xfr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С.33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584869" y="686074"/>
            <a:ext cx="7802715" cy="6171926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 flipH="1">
            <a:off x="6345936" y="2267712"/>
            <a:ext cx="171608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6345936" y="5583936"/>
            <a:ext cx="381064" cy="121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6345936" y="5583936"/>
            <a:ext cx="0" cy="3962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 flipV="1">
            <a:off x="6059488" y="5948993"/>
            <a:ext cx="286448" cy="1289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6059487" y="4462272"/>
            <a:ext cx="1" cy="151790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5394960" y="4462272"/>
            <a:ext cx="66452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394960" y="4462272"/>
            <a:ext cx="0" cy="75895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4864608" y="5221224"/>
            <a:ext cx="53035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4864608" y="5227320"/>
            <a:ext cx="0" cy="45110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3291840" y="5678424"/>
            <a:ext cx="15727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H="1" flipV="1">
            <a:off x="3291839" y="3772036"/>
            <a:ext cx="1" cy="193077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H="1">
            <a:off x="3291840" y="3772036"/>
            <a:ext cx="87367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V="1">
            <a:off x="4165514" y="3759844"/>
            <a:ext cx="0" cy="977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3589361" y="4737422"/>
            <a:ext cx="57615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3589361" y="4737422"/>
            <a:ext cx="0" cy="71545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H="1" flipV="1">
            <a:off x="3589361" y="5416387"/>
            <a:ext cx="968991" cy="3648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flipH="1">
            <a:off x="4558352" y="3772036"/>
            <a:ext cx="1" cy="167629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flipH="1">
            <a:off x="4558352" y="3772036"/>
            <a:ext cx="1168871" cy="445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5727223" y="2101755"/>
            <a:ext cx="0" cy="167028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 flipH="1" flipV="1">
            <a:off x="5727223" y="2092566"/>
            <a:ext cx="332264" cy="918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V="1">
            <a:off x="6036367" y="2066545"/>
            <a:ext cx="0" cy="54017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flipH="1">
            <a:off x="6036367" y="2606722"/>
            <a:ext cx="500101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 flipH="1" flipV="1">
            <a:off x="6522122" y="2583208"/>
            <a:ext cx="323489" cy="66640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H="1">
            <a:off x="6845611" y="3249613"/>
            <a:ext cx="123386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flipH="1">
            <a:off x="8079475" y="2267712"/>
            <a:ext cx="1" cy="98190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736764" y="301244"/>
            <a:ext cx="42176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ПРОФЕССИЯ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Управляющая кнопка: домой 30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05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rgbClr val="FF99FF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53200" y="2476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290" name="Picture 2" descr="http://shopmatic.ru/uploads/products/9/1926869/img_556287f2da927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8757" y="957693"/>
            <a:ext cx="2278212" cy="303761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655265" y="1337727"/>
            <a:ext cx="825083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Почему  и  зачем?</a:t>
            </a:r>
            <a:endParaRPr lang="ru-RU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1186884" y="4593834"/>
          <a:ext cx="9858104" cy="1590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4526"/>
                <a:gridCol w="2464526"/>
                <a:gridCol w="2464526"/>
                <a:gridCol w="2464526"/>
              </a:tblGrid>
              <a:tr h="79519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5" action="ppaction://hlinksldjump"/>
                        </a:rPr>
                        <a:t>С.25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6" action="ppaction://hlinksldjump"/>
                        </a:rPr>
                        <a:t>С.27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7" action="ppaction://hlinksldjump"/>
                        </a:rPr>
                        <a:t>С.28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8" action="ppaction://hlinksldjump"/>
                        </a:rPr>
                        <a:t>С.29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519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9" action="ppaction://hlinksldjump"/>
                        </a:rPr>
                        <a:t>С.30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0" action="ppaction://hlinksldjump"/>
                        </a:rPr>
                        <a:t>С.31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1" action="ppaction://hlinksldjump"/>
                        </a:rPr>
                        <a:t>С.32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12" action="ppaction://hlinksldjump"/>
                        </a:rPr>
                        <a:t>С.33</a:t>
                      </a:r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441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b="20310"/>
          <a:stretch/>
        </p:blipFill>
        <p:spPr>
          <a:xfrm>
            <a:off x="498315" y="0"/>
            <a:ext cx="11195370" cy="67803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С.34</a:t>
            </a:r>
            <a:endParaRPr lang="ru-RU" dirty="0"/>
          </a:p>
        </p:txBody>
      </p:sp>
      <p:pic>
        <p:nvPicPr>
          <p:cNvPr id="1026" name="Picture 2" descr="http://zhenskij-sajt-katerina.ru/wp-content/uploads/2015/10/obryad-na-pohudenie-na-ubyivayushhuyu-lunu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106" y="1367696"/>
            <a:ext cx="10993518" cy="318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iki.iteach.ru/images/b/bf/%D0%A1%D0%BE%D0%BB%D0%BD%D1%86%D0%B5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0678" y="2095987"/>
            <a:ext cx="2072253" cy="2037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buran.nichost.ru/images/jpg/earth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6365" y="1383409"/>
            <a:ext cx="4121479" cy="381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07206" y="1419248"/>
            <a:ext cx="1285673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ночь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35416" y="4554222"/>
            <a:ext cx="129715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день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ятно 1 9"/>
          <p:cNvSpPr/>
          <p:nvPr/>
        </p:nvSpPr>
        <p:spPr>
          <a:xfrm>
            <a:off x="6659331" y="1852774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ятно 1 14"/>
          <p:cNvSpPr/>
          <p:nvPr/>
        </p:nvSpPr>
        <p:spPr>
          <a:xfrm>
            <a:off x="7490999" y="1847921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ятно 1 15"/>
          <p:cNvSpPr/>
          <p:nvPr/>
        </p:nvSpPr>
        <p:spPr>
          <a:xfrm>
            <a:off x="7974995" y="2164990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ятно 1 16"/>
          <p:cNvSpPr/>
          <p:nvPr/>
        </p:nvSpPr>
        <p:spPr>
          <a:xfrm>
            <a:off x="8490311" y="2413055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ятно 1 17"/>
          <p:cNvSpPr/>
          <p:nvPr/>
        </p:nvSpPr>
        <p:spPr>
          <a:xfrm>
            <a:off x="9861898" y="2344052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ятно 1 18"/>
          <p:cNvSpPr/>
          <p:nvPr/>
        </p:nvSpPr>
        <p:spPr>
          <a:xfrm>
            <a:off x="8490311" y="3178412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ятно 1 19"/>
          <p:cNvSpPr/>
          <p:nvPr/>
        </p:nvSpPr>
        <p:spPr>
          <a:xfrm>
            <a:off x="9632139" y="3249613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ятно 1 20"/>
          <p:cNvSpPr/>
          <p:nvPr/>
        </p:nvSpPr>
        <p:spPr>
          <a:xfrm>
            <a:off x="4353837" y="1919392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ятно 1 21"/>
          <p:cNvSpPr/>
          <p:nvPr/>
        </p:nvSpPr>
        <p:spPr>
          <a:xfrm>
            <a:off x="3935815" y="1513550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ятно 1 22"/>
          <p:cNvSpPr/>
          <p:nvPr/>
        </p:nvSpPr>
        <p:spPr>
          <a:xfrm>
            <a:off x="3638266" y="2059543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ятно 1 23"/>
          <p:cNvSpPr/>
          <p:nvPr/>
        </p:nvSpPr>
        <p:spPr>
          <a:xfrm>
            <a:off x="3631052" y="2513415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ятно 1 24"/>
          <p:cNvSpPr/>
          <p:nvPr/>
        </p:nvSpPr>
        <p:spPr>
          <a:xfrm>
            <a:off x="3969173" y="2732254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ятно 1 25"/>
          <p:cNvSpPr/>
          <p:nvPr/>
        </p:nvSpPr>
        <p:spPr>
          <a:xfrm>
            <a:off x="4109651" y="3156899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ятно 1 26"/>
          <p:cNvSpPr/>
          <p:nvPr/>
        </p:nvSpPr>
        <p:spPr>
          <a:xfrm>
            <a:off x="2297256" y="2376612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ятно 1 27"/>
          <p:cNvSpPr/>
          <p:nvPr/>
        </p:nvSpPr>
        <p:spPr>
          <a:xfrm>
            <a:off x="1715060" y="2795850"/>
            <a:ext cx="347672" cy="496131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1743625" y="4198943"/>
            <a:ext cx="2748509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Созвездие </a:t>
            </a:r>
          </a:p>
          <a:p>
            <a:pPr algn="ctr"/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Льва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83991" y="4199509"/>
            <a:ext cx="516686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Созвездие </a:t>
            </a:r>
          </a:p>
          <a:p>
            <a:pPr algn="ctr"/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ольшой Медведицы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Управляющая кнопка: домой 30">
            <a:hlinkClick r:id="rId7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43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 animBg="1"/>
      <p:bldP spid="8" grpId="1" animBg="1"/>
      <p:bldP spid="10" grpId="0" animBg="1"/>
      <p:bldP spid="10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С.35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8711" y="1692320"/>
            <a:ext cx="2729552" cy="532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ЛИВЕНЬ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93459" y="1692320"/>
            <a:ext cx="2729552" cy="532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УРАГАН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58207" y="1692320"/>
            <a:ext cx="2729552" cy="532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ВИХРЬ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966443" y="4310417"/>
            <a:ext cx="2729552" cy="532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СИТНИЧЕК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22955" y="1692320"/>
            <a:ext cx="2729552" cy="532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СМЕРЧ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558179" y="4310416"/>
            <a:ext cx="2729552" cy="532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КОСОХЛЁСТ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349745" y="2792354"/>
            <a:ext cx="2850052" cy="91451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ДОЖДЬ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7101441" y="2810240"/>
            <a:ext cx="2850052" cy="91451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ВЕТЕР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2129180" y="2343063"/>
            <a:ext cx="836989" cy="44929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359483" y="2334959"/>
            <a:ext cx="1646423" cy="7494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941754" y="2389803"/>
            <a:ext cx="616425" cy="42043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9198591" y="2334959"/>
            <a:ext cx="586854" cy="45739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 flipV="1">
            <a:off x="3909380" y="3788891"/>
            <a:ext cx="7527" cy="46921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 flipV="1">
            <a:off x="5359484" y="3249614"/>
            <a:ext cx="2198695" cy="10608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Управляющая кнопка: домой 17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52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5661120" y="1705988"/>
            <a:ext cx="6292525" cy="206514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atin typeface="Arial Black" panose="020B0A04020102020204" pitchFamily="34" charset="0"/>
              </a:rPr>
              <a:t>С.35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 flipH="1">
            <a:off x="9897666" y="1626876"/>
            <a:ext cx="267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нагревании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6763029" y="2198364"/>
            <a:ext cx="267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солнечными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10282581" y="2165822"/>
            <a:ext cx="267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тёплый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8098121" y="2767854"/>
            <a:ext cx="267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вверх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flipH="1">
            <a:off x="9897666" y="2721584"/>
            <a:ext cx="267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холодный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www.tepka.ru/geografiya_6/107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18"/>
          <a:stretch/>
        </p:blipFill>
        <p:spPr bwMode="auto">
          <a:xfrm>
            <a:off x="512459" y="1432600"/>
            <a:ext cx="5148661" cy="467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Управляющая кнопка: домой 9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53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atin typeface="Arial Black" panose="020B0A04020102020204" pitchFamily="34" charset="0"/>
              </a:rPr>
              <a:t>С.36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78704" y="333208"/>
            <a:ext cx="6507289" cy="33451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71445" y="852570"/>
            <a:ext cx="16219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звуками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25395" y="1370845"/>
            <a:ext cx="20462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дрожания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81996" y="1403181"/>
            <a:ext cx="20369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колебания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32348" y="1971502"/>
            <a:ext cx="14802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воздуху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30460" y="2532523"/>
            <a:ext cx="14274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волной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22827" y="3057929"/>
            <a:ext cx="11192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ушей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http://d3mlntcv38ck9k.cloudfront.net/content/konspekt_image/1880/9899f967af087f35496658e90f861cce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092" y="3642704"/>
            <a:ext cx="5242311" cy="273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омой 10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57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С.36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802106" y="1366337"/>
          <a:ext cx="10962264" cy="41619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0566"/>
                <a:gridCol w="2740566"/>
                <a:gridCol w="2740566"/>
                <a:gridCol w="2740566"/>
              </a:tblGrid>
              <a:tr h="1627749">
                <a:tc>
                  <a:txBody>
                    <a:bodyPr/>
                    <a:lstStyle/>
                    <a:p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848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«КАП – КАП»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«ТУК – ТУК»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«КУ – КУ»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«ТИК – ТАК»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168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909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«Ж</a:t>
                      </a:r>
                      <a:r>
                        <a:rPr lang="ru-RU" sz="20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Ж – Ж»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«ФЬЮ – ФЬЮ»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«ДИНЬ –ДОН»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«ТУК – ТУК»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http://dnepr.info/wp-content/uploads/2016/05/4460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0"/>
          <a:stretch/>
        </p:blipFill>
        <p:spPr bwMode="auto">
          <a:xfrm>
            <a:off x="802106" y="1351128"/>
            <a:ext cx="2746312" cy="163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centrsnab69.ru/images/Molotok_slesarniy_s_kruglim_boyk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0312" y="1410968"/>
            <a:ext cx="2279176" cy="157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mg0.liveinternet.ru/images/attach/c/9/111/892/111892912_ye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1382" y="1363779"/>
            <a:ext cx="2729788" cy="162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ice56.ru/upload/iblock/121/1214053f70f6011652aa4b459ce95f5f.jpe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0492" y="1427897"/>
            <a:ext cx="1484192" cy="148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etalon-bt.ru/upload/iblock/d58/d58b26cd328defd0e00b0652150aac43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9321" y="3466530"/>
            <a:ext cx="1603913" cy="160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lostbodies.gr/blog-old/files/47e7fc4e2d915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8418" y="3407094"/>
            <a:ext cx="2742965" cy="172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www.36.astana-bilim.kz/files/blog/36mektep/news/646846456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1791" y="3409329"/>
            <a:ext cx="1824537" cy="164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s://im0-tub-ru.yandex.net/i?id=793f6d4b56e342a2cdd6728d8d4d2f0b&amp;n=33&amp;h=215&amp;w=32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1170" y="3394752"/>
            <a:ext cx="2729552" cy="1735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Овал 15"/>
          <p:cNvSpPr/>
          <p:nvPr/>
        </p:nvSpPr>
        <p:spPr>
          <a:xfrm>
            <a:off x="2868331" y="4493486"/>
            <a:ext cx="579490" cy="56476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595945" y="2347320"/>
            <a:ext cx="579490" cy="56476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2871600" y="2383949"/>
            <a:ext cx="579490" cy="564769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1106370" y="4493485"/>
            <a:ext cx="579490" cy="564769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1109816" y="2395126"/>
            <a:ext cx="579490" cy="56476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5629113" y="4493484"/>
            <a:ext cx="579490" cy="564769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8304704" y="4493483"/>
            <a:ext cx="579490" cy="564769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8414322" y="2353259"/>
            <a:ext cx="579490" cy="564769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Управляющая кнопка: домой 23">
            <a:hlinkClick r:id="rId10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15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С.37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488950" y="1481666"/>
          <a:ext cx="11264900" cy="43709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6490"/>
                <a:gridCol w="1126490"/>
                <a:gridCol w="1126490"/>
                <a:gridCol w="1126490"/>
                <a:gridCol w="1126490"/>
                <a:gridCol w="1126490"/>
                <a:gridCol w="1126490"/>
                <a:gridCol w="1126490"/>
                <a:gridCol w="1126490"/>
                <a:gridCol w="1126490"/>
              </a:tblGrid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565150" y="1519766"/>
          <a:ext cx="11264900" cy="43709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6490"/>
                <a:gridCol w="1126490"/>
                <a:gridCol w="1126490"/>
                <a:gridCol w="1126490"/>
                <a:gridCol w="1126490"/>
                <a:gridCol w="1126490"/>
                <a:gridCol w="1126490"/>
                <a:gridCol w="1126490"/>
                <a:gridCol w="1126490"/>
                <a:gridCol w="1126490"/>
              </a:tblGrid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41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53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resources1.news.com.au/images/2014/03/17/1226856/972901-mar19_rainb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305" y="1396834"/>
            <a:ext cx="8070945" cy="454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С.37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8515350" y="1396830"/>
          <a:ext cx="3429000" cy="4544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6757"/>
                <a:gridCol w="2432243"/>
              </a:tblGrid>
              <a:tr h="649224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КАЖДЫЙ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649224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ОХОТНИК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649224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ЖЕЛАЕТ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49224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ЗНАТЬ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49224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ГДЕ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49224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СИДИТ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649224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ФАЗАН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49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С.38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9223478"/>
              </p:ext>
            </p:extLst>
          </p:nvPr>
        </p:nvGraphicFramePr>
        <p:xfrm>
          <a:off x="393700" y="1557866"/>
          <a:ext cx="11493504" cy="12708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  <a:gridCol w="638528"/>
              </a:tblGrid>
              <a:tr h="630767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3076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х,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953163"/>
              </p:ext>
            </p:extLst>
          </p:nvPr>
        </p:nvGraphicFramePr>
        <p:xfrm>
          <a:off x="2696592" y="3402862"/>
          <a:ext cx="8959846" cy="1261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9989"/>
                <a:gridCol w="639989"/>
                <a:gridCol w="639989"/>
                <a:gridCol w="639989"/>
                <a:gridCol w="639989"/>
                <a:gridCol w="639989"/>
                <a:gridCol w="639989"/>
                <a:gridCol w="639989"/>
                <a:gridCol w="639989"/>
                <a:gridCol w="639989"/>
                <a:gridCol w="639989"/>
                <a:gridCol w="639989"/>
                <a:gridCol w="639989"/>
                <a:gridCol w="639989"/>
              </a:tblGrid>
              <a:tr h="621242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1242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Овал 7"/>
          <p:cNvSpPr/>
          <p:nvPr/>
        </p:nvSpPr>
        <p:spPr>
          <a:xfrm>
            <a:off x="6431045" y="1701633"/>
            <a:ext cx="308140" cy="276392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омб 8"/>
          <p:cNvSpPr/>
          <p:nvPr/>
        </p:nvSpPr>
        <p:spPr>
          <a:xfrm>
            <a:off x="1329707" y="1701633"/>
            <a:ext cx="308140" cy="276392"/>
          </a:xfrm>
          <a:prstGeom prst="diamond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2584869" y="1704808"/>
            <a:ext cx="357442" cy="276392"/>
          </a:xfrm>
          <a:prstGeom prst="triangl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/>
          <p:cNvSpPr/>
          <p:nvPr/>
        </p:nvSpPr>
        <p:spPr>
          <a:xfrm>
            <a:off x="5105400" y="1704808"/>
            <a:ext cx="357442" cy="276392"/>
          </a:xfrm>
          <a:prstGeom prst="triangl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5752509" y="1704808"/>
            <a:ext cx="357442" cy="276392"/>
          </a:xfrm>
          <a:prstGeom prst="triangl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7039484" y="1704808"/>
            <a:ext cx="357442" cy="276392"/>
          </a:xfrm>
          <a:prstGeom prst="triangl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8317579" y="1704808"/>
            <a:ext cx="357442" cy="276392"/>
          </a:xfrm>
          <a:prstGeom prst="triangl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8915400" y="1704808"/>
            <a:ext cx="357442" cy="276392"/>
          </a:xfrm>
          <a:prstGeom prst="triangl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Равнобедренный треугольник 16"/>
          <p:cNvSpPr/>
          <p:nvPr/>
        </p:nvSpPr>
        <p:spPr>
          <a:xfrm>
            <a:off x="10890608" y="1701633"/>
            <a:ext cx="357442" cy="276392"/>
          </a:xfrm>
          <a:prstGeom prst="triangl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710121" y="1704808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523001" y="1701633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911781" y="3592429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4279979" y="3592429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3639856" y="3592429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993984" y="3592429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8124021" y="3562183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7499790" y="3565358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6840325" y="3592429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6224045" y="3592429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010004" y="3592429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10668343" y="3581233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11322268" y="3592429"/>
            <a:ext cx="308140" cy="276392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3915958" y="1701633"/>
            <a:ext cx="308140" cy="276392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10241629" y="1701633"/>
            <a:ext cx="308140" cy="276392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11513396" y="1765300"/>
            <a:ext cx="308140" cy="276392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9388096" y="3562183"/>
            <a:ext cx="308140" cy="276392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8761330" y="3562183"/>
            <a:ext cx="308140" cy="276392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 flipV="1">
            <a:off x="11754861" y="4410807"/>
            <a:ext cx="133350" cy="126023"/>
          </a:xfrm>
          <a:prstGeom prst="ellipse">
            <a:avLst/>
          </a:prstGeom>
          <a:solidFill>
            <a:schemeClr val="tx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http://www.ovideo.ru/images/posters/0018/6965/000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237" y="3249613"/>
            <a:ext cx="1991685" cy="314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65312" y="5419558"/>
            <a:ext cx="46455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Антуан де </a:t>
            </a:r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Сент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Экзюпери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Управляющая кнопка: домой 36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43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С.38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802106" y="1481666"/>
          <a:ext cx="10437393" cy="4469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9131"/>
                <a:gridCol w="3479131"/>
                <a:gridCol w="3479131"/>
              </a:tblGrid>
              <a:tr h="389043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6143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ПОПУГАЙ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КОТ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СОБАКА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4098" name="Picture 2" descr="http://www.sunhome.ru/UsersGallery/wallpapers/170/popugai-kartinka-oboi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61" b="-841"/>
          <a:stretch/>
        </p:blipFill>
        <p:spPr bwMode="auto">
          <a:xfrm>
            <a:off x="802106" y="1466850"/>
            <a:ext cx="3496562" cy="390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1.bp.blogspot.com/-jv7e10B2-Zc/UZ8MSDtu2CI/AAAAAAAAA9g/rI__Jyd3fUM/s1600/kucing10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49"/>
          <a:stretch/>
        </p:blipFill>
        <p:spPr bwMode="auto">
          <a:xfrm>
            <a:off x="4298668" y="1504950"/>
            <a:ext cx="3454682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cdn-www.dailypuppy.com/dog-images/miles-the-pembroke-welsh-corgi_65744_2012-05-08_w4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5230" y="1511134"/>
            <a:ext cx="3454682" cy="386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00500" y="570638"/>
            <a:ext cx="50171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ДОМАШНИЕ ПИТОМЦЫ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Управляющая кнопка: домой 7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027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С.39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802106" y="3249613"/>
          <a:ext cx="10725864" cy="3161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5288"/>
                <a:gridCol w="3575288"/>
                <a:gridCol w="3575288"/>
              </a:tblGrid>
              <a:tr h="2582779">
                <a:tc>
                  <a:txBody>
                    <a:bodyPr/>
                    <a:lstStyle/>
                    <a:p>
                      <a:pPr algn="ctr"/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8763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ГОЛУБЯНКА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КАПУСТНИЦА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ПЕСТРЯНКА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7174" name="Picture 6" descr="http://elite-pets.mirnash.ru/butter/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4800" y="3249613"/>
            <a:ext cx="3621886" cy="25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www.butterflies.de/Images/argyrognomon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02106" y="3249611"/>
            <a:ext cx="3572033" cy="25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macroclub.ru/gallery/data/507/thumbs/DSC_7398_FMWW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4139" y="3249612"/>
            <a:ext cx="3522456" cy="25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20841" y="1416258"/>
            <a:ext cx="2261937" cy="64168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ОПЫЛЯЮТ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00662" y="1404768"/>
            <a:ext cx="2261937" cy="64168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НЕКТАР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031704" y="1404768"/>
            <a:ext cx="2261937" cy="64168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ЗАЩИЩАЮТ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280483" y="1416258"/>
            <a:ext cx="2261937" cy="64168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ВОДА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Управляющая кнопка: домой 11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785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С.40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02106" y="1316382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чириканье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02106" y="3001364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жужжание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06788" y="2960898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щебетание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259070" y="4605414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02106" y="468634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тишина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59070" y="1316382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шуршанье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259070" y="2960898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громкий треск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06788" y="4686346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хохот 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06788" y="1305430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шелест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Управляющая кнопка: домой 12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2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С.40</a:t>
            </a:r>
            <a:endParaRPr lang="ru-RU" dirty="0"/>
          </a:p>
        </p:txBody>
      </p:sp>
      <p:pic>
        <p:nvPicPr>
          <p:cNvPr id="1026" name="Picture 2" descr="http://agrodecor.ru/d/111404/d/%D0%9C%D0%B5%D0%B4%D1%83%D0%BD%D0%B8%D1%86%D0%B0%20Blue%20Ensig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904140" y="1619145"/>
            <a:ext cx="2439463" cy="247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photosflowery.ru/photo/83/83206f361957de218889f6ddca870a0b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6504" y="1619145"/>
            <a:ext cx="2479554" cy="247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Картинки по запросу недотрога фото растения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41066" y="1619145"/>
            <a:ext cx="2405815" cy="247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www.ayzdorov.ru/images/Travi/zvezdchatka-dynge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569"/>
          <a:stretch/>
        </p:blipFill>
        <p:spPr bwMode="auto">
          <a:xfrm>
            <a:off x="8905681" y="1619144"/>
            <a:ext cx="2370084" cy="260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04139" y="4305853"/>
            <a:ext cx="2439463" cy="4774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МЕДУНИЦА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1066" y="4324172"/>
            <a:ext cx="2405815" cy="459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НЕДОТРОГА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86504" y="4305853"/>
            <a:ext cx="2479554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КОПЫТЕНЬ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05682" y="4321627"/>
            <a:ext cx="2370084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ЗВЕЗДЧАТКА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Управляющая кнопка: домой 11">
            <a:hlinkClick r:id="rId6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84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С.40</a:t>
            </a:r>
            <a:endParaRPr lang="ru-RU" dirty="0"/>
          </a:p>
        </p:txBody>
      </p:sp>
      <p:pic>
        <p:nvPicPr>
          <p:cNvPr id="2050" name="Picture 2" descr="http://mir-nasekomyh.ru/uploads/images/Gallery/Pages/zhuk-olen-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64" y="2038483"/>
            <a:ext cx="3631616" cy="242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cosmicthings.ru/uploads/images/z/h/u/zhuki_blja_budu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44506" y="273345"/>
            <a:ext cx="3659425" cy="268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rue.zapto.org/wp-content/uploads/fa0b25e4be/12/07/43b6d4fea.jpe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44507" y="3698402"/>
            <a:ext cx="3659424" cy="2762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24054" y="1916916"/>
            <a:ext cx="3658073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ЖУК - ОЛЕНЬ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24054" y="2874209"/>
            <a:ext cx="3658073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ЖУК - НОСОРОГ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24054" y="3831502"/>
            <a:ext cx="3658073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ЖУК - КОНЬ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24054" y="4787343"/>
            <a:ext cx="3658073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ЖУК - СЛОНИК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Управляющая кнопка: домой 10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43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81 -0.02708 L -0.32552 0.35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23" y="1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0.34636 0.0120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18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L 0.34466 0.1868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7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0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78256" y="495300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С.41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67828" y="495300"/>
            <a:ext cx="9337126" cy="41338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10628" y="618383"/>
            <a:ext cx="1924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устаёт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2588" y="1428750"/>
            <a:ext cx="2646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отдохнуть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02688" y="1455898"/>
            <a:ext cx="2513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набраться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47304" y="2177744"/>
            <a:ext cx="2551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спать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72251" y="2976474"/>
            <a:ext cx="28506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высыпаться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66848" y="3715660"/>
            <a:ext cx="3656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готовиться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953502"/>
              </p:ext>
            </p:extLst>
          </p:nvPr>
        </p:nvGraphicFramePr>
        <p:xfrm>
          <a:off x="478256" y="1682590"/>
          <a:ext cx="11344245" cy="4785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</a:tblGrid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096582"/>
              </p:ext>
            </p:extLst>
          </p:nvPr>
        </p:nvGraphicFramePr>
        <p:xfrm>
          <a:off x="478256" y="1751915"/>
          <a:ext cx="11344245" cy="4785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</a:tblGrid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378632"/>
              </p:ext>
            </p:extLst>
          </p:nvPr>
        </p:nvGraphicFramePr>
        <p:xfrm>
          <a:off x="478256" y="1751915"/>
          <a:ext cx="11344245" cy="4743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</a:tblGrid>
              <a:tr h="7555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066758"/>
              </p:ext>
            </p:extLst>
          </p:nvPr>
        </p:nvGraphicFramePr>
        <p:xfrm>
          <a:off x="478256" y="1773471"/>
          <a:ext cx="11344245" cy="4815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</a:tblGrid>
              <a:tr h="82779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802058"/>
              </p:ext>
            </p:extLst>
          </p:nvPr>
        </p:nvGraphicFramePr>
        <p:xfrm>
          <a:off x="478256" y="1769994"/>
          <a:ext cx="11344245" cy="47788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</a:tblGrid>
              <a:tr h="79066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503481"/>
              </p:ext>
            </p:extLst>
          </p:nvPr>
        </p:nvGraphicFramePr>
        <p:xfrm>
          <a:off x="478256" y="1779063"/>
          <a:ext cx="11344245" cy="4785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  <a:gridCol w="1031295"/>
              </a:tblGrid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9763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096959"/>
              </p:ext>
            </p:extLst>
          </p:nvPr>
        </p:nvGraphicFramePr>
        <p:xfrm>
          <a:off x="478256" y="1455898"/>
          <a:ext cx="11391358" cy="51136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5578"/>
                <a:gridCol w="1035578"/>
                <a:gridCol w="1035578"/>
                <a:gridCol w="1035578"/>
                <a:gridCol w="1035578"/>
                <a:gridCol w="1035578"/>
                <a:gridCol w="1035578"/>
                <a:gridCol w="1035578"/>
                <a:gridCol w="1035578"/>
                <a:gridCol w="1035578"/>
                <a:gridCol w="1035578"/>
              </a:tblGrid>
              <a:tr h="85227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5227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5227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85227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5227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52271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Управляющая кнопка: домой 17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841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allAtOnce"/>
      <p:bldP spid="6" grpId="0" build="allAtOnce"/>
      <p:bldP spid="7" grpId="0" build="allAtOnce"/>
      <p:bldP spid="8" grpId="0" build="allAtOnce"/>
      <p:bldP spid="9" grpId="0" build="allAtOnce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С.42</a:t>
            </a:r>
            <a:endParaRPr lang="ru-RU" dirty="0"/>
          </a:p>
        </p:txBody>
      </p:sp>
      <p:pic>
        <p:nvPicPr>
          <p:cNvPr id="3074" name="Picture 2" descr="http://images.easyfreeclipart.com/1092/download-png-image-apple-clipart-transparent-png-1092766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7929" y="1567233"/>
            <a:ext cx="1383311" cy="168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cliparts.co/cliparts/gTe/AXE/gTeAXEync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414" y="3722384"/>
            <a:ext cx="2346622" cy="1894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s017.radikal.ru/i420/1212/fa/a414f96d916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2130">
            <a:off x="2824010" y="2580559"/>
            <a:ext cx="1962982" cy="132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mtdata.ru/u23/photoF727/20531702834-0/origina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7861" y="4719363"/>
            <a:ext cx="2508710" cy="158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coollady.ru/puc/6/paper/04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03642" y="977524"/>
            <a:ext cx="1537706" cy="123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1445" y="2872567"/>
            <a:ext cx="2291431" cy="11349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8572" y="472109"/>
            <a:ext cx="2577829" cy="20328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9938" y="4531589"/>
            <a:ext cx="1437456" cy="21619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9608" y="1089933"/>
            <a:ext cx="1655776" cy="11976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8225" y="2872567"/>
            <a:ext cx="1660855" cy="15487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8884" y="4606584"/>
            <a:ext cx="1755015" cy="14051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1198" y="2216154"/>
            <a:ext cx="1506230" cy="150623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7886" y="3911580"/>
            <a:ext cx="1505148" cy="2474464"/>
          </a:xfrm>
          <a:prstGeom prst="rect">
            <a:avLst/>
          </a:prstGeom>
        </p:spPr>
      </p:pic>
      <p:sp>
        <p:nvSpPr>
          <p:cNvPr id="18" name="Овал 17"/>
          <p:cNvSpPr/>
          <p:nvPr/>
        </p:nvSpPr>
        <p:spPr>
          <a:xfrm>
            <a:off x="4953668" y="1743884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4381213" y="3154630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8243743" y="2969269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0998209" y="3250114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3525840" y="5832598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8748704" y="5832598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9086133" y="957207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506784" y="1957889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2421666" y="4417341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6824535" y="5140285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6234776" y="2065516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1992640" y="1439794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10784849" y="4592436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Управляющая кнопка: домой 30">
            <a:hlinkClick r:id="rId1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12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2085" y="1593800"/>
            <a:ext cx="1463951" cy="21298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377" y="4089679"/>
            <a:ext cx="1828132" cy="17440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56665" y="4145265"/>
            <a:ext cx="2159952" cy="15583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05" y="1681291"/>
            <a:ext cx="1561759" cy="19409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72364">
            <a:off x="9480147" y="1357941"/>
            <a:ext cx="1792048" cy="238329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atin typeface="Arial Black" panose="020B0A04020102020204" pitchFamily="34" charset="0"/>
              </a:rPr>
              <a:t>С.42</a:t>
            </a:r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656078"/>
              </p:ext>
            </p:extLst>
          </p:nvPr>
        </p:nvGraphicFramePr>
        <p:xfrm>
          <a:off x="802106" y="1410854"/>
          <a:ext cx="10987816" cy="46694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6954"/>
                <a:gridCol w="2746954"/>
                <a:gridCol w="2746954"/>
                <a:gridCol w="2746954"/>
              </a:tblGrid>
              <a:tr h="23347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3347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0" name="Picture 2" descr="http://images.easyfreeclipart.com/1092/download-png-image-apple-clipart-transparent-png-1092766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8105" y="4021238"/>
            <a:ext cx="1383311" cy="168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s017.radikal.ru/i420/1212/fa/a414f96d9161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2130">
            <a:off x="6634831" y="4191907"/>
            <a:ext cx="2140565" cy="144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2" descr="data:image/jpeg;base64,/9j/4AAQSkZJRgABAQAAAQABAAD/2wCEAAkGBxQTEhUUEhMVFhUXFxcVFBYWGBUaGBQUFxUWFhcXGBgaHCgiGx0lHBYVITIhJSkrLi4uFx8zODMsNygtLisBCgoKDg0OGxAQGywkICQ0LCw0NDUsNDQtLCw0LCwsLSwsLCwsLCwsNDQsLCwsLCwsLCwsLCwsLCwsLCwsLCwsLP/AABEIALUBFwMBEQACEQEDEQH/xAAbAAEAAgMBAQAAAAAAAAAAAAAAAgMBBAUGB//EADoQAAIBAgIGCAUDAwQDAAAAAAABAgMRITEEEkFRYXEFBhOBkaGx8CIywdHhQlLxB2LCFCOSojNDgv/EABsBAQADAQEBAQAAAAAAAAAAAAABAgMEBQYH/8QANBEBAAIBAgQDBgUEAgMAAAAAAAECEQMhBBIxQQVRYRMicZGhsTKB0eHwBhRC8SNSFWLB/9oADAMBAAIRAxEAPwD7iAAAAAAAAAAAAAAAAAAAAAAAAAAAAAAAAAAAAAAAAAAAAAAAAAAAAAAAAAAAAAAAAAAAAAAAAAAAAAAAAAAAAAAAAAAAAAAAAAAAAAAAAAAAAAAAAAAAAAAAAAAAAAAAAAAAAAAAAU6RpMIK85KK4tIz1NamlGbzEQtWlrTisZcqv1kpJ2ipS4pJLzd/I8jV8e4ak4rm3w6fV2U8P1bRmcQ1ZdZJv5acVzbfokeff+pJ/wAdP6/s6I8Njvb6IPrBV/bBd0vuY2/qTXn8NY+q0eH6feZZXWGrthD/ALfctH9SavekInw7T/7Suj1je2l4S/BtT+pY/wAtP6/sznw3yt9GzS6w03mpruT9Gdmn/UHC2/FmPy/Rlbw/VjpiW/o+n05/LNPhk/BnqaHGaGtGdO0S5r6OpT8UNk6WQAAAAAAAAAAAAAAAAAAAAAAAAAAACvSK8YRcpyUYrNt2RS960rzWnEJrWbTiIeW6R6ySn8NH4Y/vfzPkti548j5rj/HJ/BofP9Hq8PwEddT5OW05PWk25Pa7t+LPmtXXvqTzXnMvSrWtIxWMQsjSMJsibLFTw2FcqcySiRlGUlEjKMipomJjuibT2OxzETOMp50ewJi0zsn2mzZ0bSatPBSdl+l4rzyPR0PFuK4f3Ytt5Sw1NHS1N5j83U0bp3FKpG1/1LLw2eZ9Dwn9RaepMV1o5Z8+37OLU4GYiZpOfTu7FOopK8Wmt6xPoaalb15qTEx6OGYmJxMJF0AAAAAAAAAAAAAAAAAAAAAAACnS9JjThKc3aMVdlNTUrp1m9ukLVrNpisPA9I9Jz0mV5YQXyw2Li97PifEPEL8Rbyr2h7vDcNXSj1Z0aitrsjycxM4l02tMRs3I5JbDK15mMdoZT1ykkZyiU7/bATacqCiVynKyPIRMYnZSRRK5MpahGUZwm4Lhu/k0mYtHRXmlHsynZPMVKeOCezA0tO+IjBW2xTqzpt6jttazXgzu4bj9fg7TyTjzjt8kWpp6sRzO30b0nGorP4ZrOP1W9H3Hh/ielxdYxOLeX6PO4jhraU56x5ugek5gAAAAAAAAAAAAAAAAAAAAADwfWnpLtqmpB3pwezKU9r4pZLvPkvF+O9pqezrPux9Ze1wPD8lee3Wfs1NGpWR87e2Zeh0bi4GUsltGnd2TS5uyJ09Ob2xmI+MqXtyxnCcVvMu6symkVlCzUduHvAm1ZiPT9meYyJFJTlKxCFiiln5bDXlpXEzOfh2UzMp6tnhiTNIrbFd1c5hmMVm36mtIrE815+k/miZnsmo44XwN61itp5M7KzOY3YnG997ImOeJtPWUxONuzTr6NfLPgYYtS2az6uimpjq7fRena3wSa11/2Vs+e8+78K8Tjia8l5jnj6x5/q8ziNDk96vSfo6J7DmAAAAAAAAAAAAAAAAADDdswPM6d1n1nKFCN7YKo7W4tJ583/Pz/G+OU0810ozPn2ejocBM4tqdPLu0K2nV6kXrTerk7JRvfZdYvkeHreL8Xq0nfEemzupwuhS20btJ0lFYI8vMz1dcTlOkillbNiKKZwzlbFK2Xnh6CZjl6bs5mcrqdJvC3jhbxJpo3vOIhna8RulSp3zy27eWBbS0uacz0+f2+it7Y6Nj/T5q2Way7tx0/wBpeJ5cTON5jv8ADy9PPyzDL2hUo7Y4rbvXPDgyuvwcfj0pzWPnHxxHnExnp6ldSeluqCgc0ac7x/Mds+X5/ktNk9bZ78OZPPiOXG8fp5fHv5oxncb3779+8TPLPvfz+YRG8bL1DfhvZ3+ymMc0Yz1ZzbyQzW7b3GFvfjMRj9Ptlbotil7R1UpXDOZlCatxM7VmJxO68Tno05xad43TzuuZz0vfRvFtPMTG+W8TExi27udFaZ2kL3+JYS5n33hvG14rRi3eNp+LzeI0Z0r47dm6egwAAAAAAAAAAAAAAAAHn+vWlOnoc2trhBvdGU4p+Kw7zj4+Zjh7YdXBVi2tWJeS0CasfAakTl72HSpyXPgY19VLRPZVWf8AG4ZzOy9YxCVJlbFmzAyljK2E8Hx8vf1L1vyxMdezO1d2zo0LvW54Lfa68Dr4Sk3v7T49PPGflHqw1bYjlbN/is8titgsLJ4Yu53TXGtFbR7u+2No2xE5jecsP8Mx1WJbErWatli8XdeO/I3rWY9ytcTGMdN53nbbtnznbHSVZ853SbtdpXurZvHeuZaZ5Im9YzMxjrtM948s59I/PKsb7Srmr2f9uXjdX7jj1Ii9ov25Y2+cTGYjtjZpGY29f5srW9OyfHhh5o5Yiu9otitvXv2+Ux9l/TvCN+NsXs22y8zOZmvu5xvPbvjz/NK6Ly2fnYdFdojbEqTCyPrlj4eJtXaNu/r8vn9FJ3Yjg3j7uVptfrsmd4WSp35HTbSi3VSLTDQqRv3e2eTenNtHWPr5uqJwr0XS3Sqp4asrKS77X5no+Fcbfh9ete1sRP6/GE6ulGppT5w9QfevIAAAAAAAAAAAAAAAAGj010bHSKM6M8pLPdJNSi+6ST7jPV041KTWe7TS1Z0rxeOz5ppGj1NHn2dVar2PZJLbF7V7dj4ni+E1NG2Lw+g09aurGatnRtK4nn3023WGz2qZlyzA2KZnKsr4MpLOYXUs1zy3ikZtGGdsYW6NW1Xd2axuuDN9DWjT1M2jMeXxZ6mnzRiG09IvjirpKOCy2+mfE778RnfExmMV27fPzjq540sbfNinpm/a+GGxt78DPT461a82pvmf9+s7bT6d020M9Oyz/VJx1csb3wdrNYpfQ1njaX0fZ9N85/ON4j4dlfYzW3MzKunq4p2i9m3FYbmVvxWnPLMz+Gvl36fPpKI05jO3WUE8LcI3vle1lnzZhEf8fLH/AK9enTbr23n6LY3z8VUpS1V3tY47/qc8TqTpR0xHz8/9NIivMsoVm1i3fHN8Pwa6erNq81pmZjPfff8A16q3pET0XwmrYXyfPbgdFb05Ns9/j32/L0ZTWc7pJ325r04lotzRmJ6x9vVXGFyeB152hn3a0l9eWdrM4+WY3+P36S2iXM6Qhu4Pje2/ecOp7mpmvpLt0ZzGJdvobpVVEoyfxpY3/Vb9S+x9z4Z4nTiaRS0+/HX19YeZxPDTpTmOjqnruQAAAAAAAAAAAAAAAAcjrXTi9Er6yTtTnJXWUlFuLXG9jn4usW0bZjtLbh5mNWuPN8q6Mqyau8fofF61YjZ9FEuxo9R3OO9dh0qcsjmmBsRkZTCkwsYxhROnU1d/Bp5Ne/M007zSMwravMtctqW9+PPA0m1rYmI8/wCeX0UxHSS8pNO6u3uWzfciLX1LxaJzafvHnkxWsY7MKCtjnsWO7PLIpyRFc26+XpjrnCcznZmnO35+xWl+SEWrliVR5Pa8ccOY3zyTP12+iYrHWEqjV35N7dn3K6tY5pms5jz8/VWsThlPfzKRvO5K3W2evg+f4OmLbYiN/X5fz4M8d1sKvDdlltf0N660zbfbp8FJo2NfK99vC2J2c2ZjPr+TLHkJ5+8y8YtlEufpmTvxXeru/h6Hn6ud8x02+Xf5fZ16XWMOdRp/FrJtWs01mmYU1b6cxek4mHVeYmvLMdXpuh+ku0vCT+Nbf3LelvWFz7fwjxP+7py3/HH1jz/V43FcP7P3q9J+jqntOQAAAAAAAAAAAAAAA1OlqOvQqw/dTnHxi0Z6tebTtXziVqTi0S+QdHqx8Nq7vo6y6rVuRy9VmxQqu3mZWrCctiNb8mc1StjVKTVHLCalxIwrMQujU943Fo2wpNU9ZWWGON9z3ETy8sYjdXE5NfHPH04CZk5dhy8iJjsRGRPj/JXBgT4iYMMwYxlEwulPDLLbtNb2nkiMdJUiN2VPNq9/z5jNMTMdf3Ryr6VbC21b9x16GrmvL3hlam+U6c8PA207ZiMq2q19N/H3fmYcT6fz+Za6W0tGi1j4JHLt1l02jaE6VTVqQa+FprHZxvzVzs8P1bafEUmu28R853Za0RbTmJe1R+jvBAAAAAAAAAAAAAAAIzimmnk8HyEj4zOHZVZw/bOUOPwya+h8RxOny3tXyl9DpW5qxLfVS6OHGJbJ0p2K2gXxqX2931M5qLlO2b9spjIl2mJGE5WKr4leUwmq+zw5CYRyR1ShUxK4wTGybffuImN1cMxltIwTHZnWIwjCSIRK1tYWLWrXEYlTEsK28r3N06dRL3v9s00rRWVbVmU4Vr7zaupnbdWaYU6ZXw7737rWGpebTjt+zTTpjdoRbbstrKRGXRtEZld0bozraVCOOrTtUm093yx73bwZ7HgnCe11YtPSN3n8Zfkrt32e8PuHjgAAAAAAAAAAAAAAAD5n/UHQOz0hVEvhqK9/744S8tV97PnPFtHl1OeO/wB3q8DqZpy+Th0Kv5PEtV6WYw24zvkYzCFsKlvaKzUynr8uORXCU4z8GRgSVZ+8e8jlhKxT5FcGUu37/fmRyESnCrgVmpK2Fa315kYlWYyl2i3+PqVwnCcKtn77iMTG6JrmF3aFZU5WNb8EdTCM5eBPVaIYc7Ye+JPKnGd1OkVlazfD6mlYkiMS1KekXkkld5JLFts2ro2vOI6y0tMVrmXs+rPRbowlKa/3KjvLgkrRj6vm2fceF8H/AG2ji34p6/o+f4vX9rfbpDsnpOUAAAAAAAAAAAAAAAAcjrR0QtJoOC+dfFTe6S2cmsO85eM4eNfSmvft8W2hq+zvl8kV4tpqzV009jWaPkr0mJxL3ImJjMNulVuvfeYWrumJWa2Hv1K43TlJVGV5YTlb23vMrypyz2y4Lu2EcplZ2t7fgjlwZTU1+NhXEjMauxfX1ImvmlZ2nt2K4RlZCo/eJWYSlCp/G3jkRNRsRq/QzmqDXQwlGU0379smIxBEqqlbcXiqW30T0S9JlK7cYRWate7yS7j2PC/Dv7mZm04iPu4+K4n2MRjeZem6K6u0aEteOs5WteTva+dsD6nh/D9HQtzUjd5etxWpqxi3R1ztc4AAAAAAAAAAAAAAAAAAPF9c+q3aXr0F8f8A7IfvW9f3evPPyfEOB9p/yU6/d28LxPJ7tuj59Crq/Y+emudnqZbFGuniZ2phK3Wyfv0KYMsqX17iMJylGfl6siYSyp8eOOAwlZGfHvwzKzAnGtx/niVmplap8vzyK4REpRnjkRMJytVX39ynKZS7T2uWRHKkVXO38jlMkq9shFMpY0eEqklGCbcsEjfS0bal4pSMzKt7xSOaz6D0L0f2FJQvd3vJ72/4S7j7ngeFjhtKNP8AOfi8DX1fa35m+dbEAAAAAAAAAAAAAAAAAAAAB5TrZ1RjpHx0lGNT9WxVOdspcdu083jeAjV97T2t93VocTOntPR8/wClOiq2jytVi43yf6XyawZ4Wvw2pozi8fo9LT1aakbSqjXVsZepyTT0aLIyvtw78/sVmMJSjIiYMi+nmFsp3foVRlnXGDLMZeZEwlZr/Qrgyk6uTI5QcycJIzf1ExCYbGh6POrJRgnJv3dmmjw99a3LSN1b6tdOM2e/6A6EjQjd2dRrGW5ftjw9T63gPD68NXM72nrP/wAh4vE8TbVn0dg9FzAAAAAAAAAAAAAAAAAAAAAAACrSdGhUi4zipReakk15lbVi0YtGYTEzE5h4LrN1LjBOpQ1rfrh81lvjtseHx3h/JXn0fl+j0eH4uZ927y8uiqsk3CE5KOerGT9EeVp6WpbMxWZ/J2e1pG0yojJr5l6ehlamJx0X5ollV+7j9yvInCcaybzXivuVmswjCcJe+7EiYMsqosiMSlZf67vQhDCmhiUpU020ljjgknd9yzJis22iMyTaIel6J6qVajvV/wBuPH5n3bO89XhfB9S851do+rj1eNrXam8vadH9G06KtTja+bzb5s+j0eH09GOWkYeZfUtec2ltmygAAAAAAAAAAAAAAAAAAAAAAAAAAADldK9XqGkSUqkXrLC8W02tztmc2twmlrTm0Naa16RiGhU6k6M3da8eEZL/ACTOe3hfDz2n5tI4vUhza/8AT+Ld1WfDWhd+KkvQw/8AEUj8Nvp+7WOOtHZTL+n8tlaLfGDX+TM58Hn/ALfT91v770+qUeoMttaP/F/cR4NGd7fQ/vp8mxS6iR/XWf8A8xS8236F48G08b2Vnjrdobmi9S6EW3NznuTdvG2LNqeFaFeu7O3Gak9Hb0Po2lS/8dOMeKWPjmd2noaen+CsQwtqWt+KW2aqAAAAAAAAAAAAAAAAAAAAAAAAAAAAAAAAAAAAAAAAAAAAAAAAAAAAAAAAAAAAAAAAAAAAAAAAAAAAAAAAAAAAAAAAAAAAAAAAAAAAAAAAAAAAAAAAAAAAAAAAAAAAAAAAAAAAAAAAAAAAAAAAAAAAAAAAAAAAAAAAAAAAAAAAAAAAAAAAA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4" descr="data:image/jpeg;base64,/9j/4AAQSkZJRgABAQAAAQABAAD/2wCEAAkGBxQTEhUUEhMVFhUXFxcVFBYWGBUaGBQUFxUWFhcXGBgaHCgiGx0lHBYVITIhJSkrLi4uFx8zODMsNygtLisBCgoKDg0OGxAQGywkICQ0LCw0NDUsNDQtLCw0LCwsLSwsLCwsLCwsNDQsLCwsLCwsLCwsLCwsLCwsLCwsLCwsLP/AABEIALUBFwMBEQACEQEDEQH/xAAbAAEAAgMBAQAAAAAAAAAAAAAAAgMBBAUGB//EADoQAAIBAgIGCAUDAwQDAAAAAAABAgMRITEEEkFRYXEFBhOBkaGx8CIywdHhQlLxB2LCFCOSojNDgv/EABsBAQADAQEBAQAAAAAAAAAAAAABAgMEBQYH/8QANBEBAAIBAgQDBgUEAgMAAAAAAAECEQMhBBIxQQVRYRMicZGhsTKB0eHwBhRC8SNSFWLB/9oADAMBAAIRAxEAPwD7iAAAAAAAAAAAAAAAAAAAAAAAAAAAAAAAAAAAAAAAAAAAAAAAAAAAAAAAAAAAAAAAAAAAAAAAAAAAAAAAAAAAAAAAAAAAAAAAAAAAAAAAAAAAAAAAAAAAAAAAAAAAAAAAAAAAAAAAAU6RpMIK85KK4tIz1NamlGbzEQtWlrTisZcqv1kpJ2ipS4pJLzd/I8jV8e4ak4rm3w6fV2U8P1bRmcQ1ZdZJv5acVzbfokeff+pJ/wAdP6/s6I8Njvb6IPrBV/bBd0vuY2/qTXn8NY+q0eH6feZZXWGrthD/ALfctH9SavekInw7T/7Suj1je2l4S/BtT+pY/wAtP6/sznw3yt9GzS6w03mpruT9Gdmn/UHC2/FmPy/Rlbw/VjpiW/o+n05/LNPhk/BnqaHGaGtGdO0S5r6OpT8UNk6WQAAAAAAAAAAAAAAAAAAAAAAAAAAACvSK8YRcpyUYrNt2RS960rzWnEJrWbTiIeW6R6ySn8NH4Y/vfzPkti548j5rj/HJ/BofP9Hq8PwEddT5OW05PWk25Pa7t+LPmtXXvqTzXnMvSrWtIxWMQsjSMJsibLFTw2FcqcySiRlGUlEjKMipomJjuibT2OxzETOMp50ewJi0zsn2mzZ0bSatPBSdl+l4rzyPR0PFuK4f3Ytt5Sw1NHS1N5j83U0bp3FKpG1/1LLw2eZ9Dwn9RaepMV1o5Z8+37OLU4GYiZpOfTu7FOopK8Wmt6xPoaalb15qTEx6OGYmJxMJF0AAAAAAAAAAAAAAAAAAAAAAACnS9JjThKc3aMVdlNTUrp1m9ukLVrNpisPA9I9Jz0mV5YQXyw2Li97PifEPEL8Rbyr2h7vDcNXSj1Z0aitrsjycxM4l02tMRs3I5JbDK15mMdoZT1ykkZyiU7/bATacqCiVynKyPIRMYnZSRRK5MpahGUZwm4Lhu/k0mYtHRXmlHsynZPMVKeOCezA0tO+IjBW2xTqzpt6jttazXgzu4bj9fg7TyTjzjt8kWpp6sRzO30b0nGorP4ZrOP1W9H3Hh/ielxdYxOLeX6PO4jhraU56x5ugek5gAAAAAAAAAAAAAAAAAAAAADwfWnpLtqmpB3pwezKU9r4pZLvPkvF+O9pqezrPux9Ze1wPD8lee3Wfs1NGpWR87e2Zeh0bi4GUsltGnd2TS5uyJ09Ob2xmI+MqXtyxnCcVvMu6symkVlCzUduHvAm1ZiPT9meYyJFJTlKxCFiiln5bDXlpXEzOfh2UzMp6tnhiTNIrbFd1c5hmMVm36mtIrE815+k/miZnsmo44XwN61itp5M7KzOY3YnG997ImOeJtPWUxONuzTr6NfLPgYYtS2az6uimpjq7fRena3wSa11/2Vs+e8+78K8Tjia8l5jnj6x5/q8ziNDk96vSfo6J7DmAAAAAAAAAAAAAAAAADDdswPM6d1n1nKFCN7YKo7W4tJ583/Pz/G+OU0810ozPn2ejocBM4tqdPLu0K2nV6kXrTerk7JRvfZdYvkeHreL8Xq0nfEemzupwuhS20btJ0lFYI8vMz1dcTlOkillbNiKKZwzlbFK2Xnh6CZjl6bs5mcrqdJvC3jhbxJpo3vOIhna8RulSp3zy27eWBbS0uacz0+f2+it7Y6Nj/T5q2Way7tx0/wBpeJ5cTON5jv8ADy9PPyzDL2hUo7Y4rbvXPDgyuvwcfj0pzWPnHxxHnExnp6ldSeluqCgc0ac7x/Mds+X5/ktNk9bZ78OZPPiOXG8fp5fHv5oxncb3779+8TPLPvfz+YRG8bL1DfhvZ3+ymMc0Yz1ZzbyQzW7b3GFvfjMRj9Ptlbotil7R1UpXDOZlCatxM7VmJxO68Tno05xad43TzuuZz0vfRvFtPMTG+W8TExi27udFaZ2kL3+JYS5n33hvG14rRi3eNp+LzeI0Z0r47dm6egwAAAAAAAAAAAAAAAAHn+vWlOnoc2trhBvdGU4p+Kw7zj4+Zjh7YdXBVi2tWJeS0CasfAakTl72HSpyXPgY19VLRPZVWf8AG4ZzOy9YxCVJlbFmzAyljK2E8Hx8vf1L1vyxMdezO1d2zo0LvW54Lfa68Dr4Sk3v7T49PPGflHqw1bYjlbN/is8titgsLJ4Yu53TXGtFbR7u+2No2xE5jecsP8Mx1WJbErWatli8XdeO/I3rWY9ytcTGMdN53nbbtnznbHSVZ853SbtdpXurZvHeuZaZ5Im9YzMxjrtM948s59I/PKsb7Srmr2f9uXjdX7jj1Ii9ov25Y2+cTGYjtjZpGY29f5srW9OyfHhh5o5Yiu9otitvXv2+Ux9l/TvCN+NsXs22y8zOZmvu5xvPbvjz/NK6Ly2fnYdFdojbEqTCyPrlj4eJtXaNu/r8vn9FJ3Yjg3j7uVptfrsmd4WSp35HTbSi3VSLTDQqRv3e2eTenNtHWPr5uqJwr0XS3Sqp4asrKS77X5no+Fcbfh9ete1sRP6/GE6ulGppT5w9QfevIAAAAAAAAAAAAAAAAGj010bHSKM6M8pLPdJNSi+6ST7jPV041KTWe7TS1Z0rxeOz5ppGj1NHn2dVar2PZJLbF7V7dj4ni+E1NG2Lw+g09aurGatnRtK4nn3023WGz2qZlyzA2KZnKsr4MpLOYXUs1zy3ikZtGGdsYW6NW1Xd2axuuDN9DWjT1M2jMeXxZ6mnzRiG09IvjirpKOCy2+mfE778RnfExmMV27fPzjq540sbfNinpm/a+GGxt78DPT461a82pvmf9+s7bT6d020M9Oyz/VJx1csb3wdrNYpfQ1njaX0fZ9N85/ON4j4dlfYzW3MzKunq4p2i9m3FYbmVvxWnPLMz+Gvl36fPpKI05jO3WUE8LcI3vle1lnzZhEf8fLH/AK9enTbr23n6LY3z8VUpS1V3tY47/qc8TqTpR0xHz8/9NIivMsoVm1i3fHN8Pwa6erNq81pmZjPfff8A16q3pET0XwmrYXyfPbgdFb05Ns9/j32/L0ZTWc7pJ325r04lotzRmJ6x9vVXGFyeB152hn3a0l9eWdrM4+WY3+P36S2iXM6Qhu4Pje2/ecOp7mpmvpLt0ZzGJdvobpVVEoyfxpY3/Vb9S+x9z4Z4nTiaRS0+/HX19YeZxPDTpTmOjqnruQAAAAAAAAAAAAAAAAcjrXTi9Er6yTtTnJXWUlFuLXG9jn4usW0bZjtLbh5mNWuPN8q6Mqyau8fofF61YjZ9FEuxo9R3OO9dh0qcsjmmBsRkZTCkwsYxhROnU1d/Bp5Ne/M007zSMwravMtctqW9+PPA0m1rYmI8/wCeX0UxHSS8pNO6u3uWzfciLX1LxaJzafvHnkxWsY7MKCtjnsWO7PLIpyRFc26+XpjrnCcznZmnO35+xWl+SEWrliVR5Pa8ccOY3zyTP12+iYrHWEqjV35N7dn3K6tY5pms5jz8/VWsThlPfzKRvO5K3W2evg+f4OmLbYiN/X5fz4M8d1sKvDdlltf0N660zbfbp8FJo2NfK99vC2J2c2ZjPr+TLHkJ5+8y8YtlEufpmTvxXeru/h6Hn6ud8x02+Xf5fZ16XWMOdRp/FrJtWs01mmYU1b6cxek4mHVeYmvLMdXpuh+ku0vCT+Nbf3LelvWFz7fwjxP+7py3/HH1jz/V43FcP7P3q9J+jqntOQAAAAAAAAAAAAAAA1OlqOvQqw/dTnHxi0Z6tebTtXziVqTi0S+QdHqx8Nq7vo6y6rVuRy9VmxQqu3mZWrCctiNb8mc1StjVKTVHLCalxIwrMQujU943Fo2wpNU9ZWWGON9z3ETy8sYjdXE5NfHPH04CZk5dhy8iJjsRGRPj/JXBgT4iYMMwYxlEwulPDLLbtNb2nkiMdJUiN2VPNq9/z5jNMTMdf3Ryr6VbC21b9x16GrmvL3hlam+U6c8PA207ZiMq2q19N/H3fmYcT6fz+Za6W0tGi1j4JHLt1l02jaE6VTVqQa+FprHZxvzVzs8P1bafEUmu28R853Za0RbTmJe1R+jvBAAAAAAAAAAAAAAAIzimmnk8HyEj4zOHZVZw/bOUOPwya+h8RxOny3tXyl9DpW5qxLfVS6OHGJbJ0p2K2gXxqX2931M5qLlO2b9spjIl2mJGE5WKr4leUwmq+zw5CYRyR1ShUxK4wTGybffuImN1cMxltIwTHZnWIwjCSIRK1tYWLWrXEYlTEsK28r3N06dRL3v9s00rRWVbVmU4Vr7zaupnbdWaYU6ZXw7737rWGpebTjt+zTTpjdoRbbstrKRGXRtEZld0bozraVCOOrTtUm093yx73bwZ7HgnCe11YtPSN3n8Zfkrt32e8PuHjgAAAAAAAAAAAAAAAD5n/UHQOz0hVEvhqK9/744S8tV97PnPFtHl1OeO/wB3q8DqZpy+Th0Kv5PEtV6WYw24zvkYzCFsKlvaKzUynr8uORXCU4z8GRgSVZ+8e8jlhKxT5FcGUu37/fmRyESnCrgVmpK2Fa315kYlWYyl2i3+PqVwnCcKtn77iMTG6JrmF3aFZU5WNb8EdTCM5eBPVaIYc7Ye+JPKnGd1OkVlazfD6mlYkiMS1KekXkkld5JLFts2ro2vOI6y0tMVrmXs+rPRbowlKa/3KjvLgkrRj6vm2fceF8H/AG2ji34p6/o+f4vX9rfbpDsnpOUAAAAAAAAAAAAAAAAcjrR0QtJoOC+dfFTe6S2cmsO85eM4eNfSmvft8W2hq+zvl8kV4tpqzV009jWaPkr0mJxL3ImJjMNulVuvfeYWrumJWa2Hv1K43TlJVGV5YTlb23vMrypyz2y4Lu2EcplZ2t7fgjlwZTU1+NhXEjMauxfX1ImvmlZ2nt2K4RlZCo/eJWYSlCp/G3jkRNRsRq/QzmqDXQwlGU0379smIxBEqqlbcXiqW30T0S9JlK7cYRWate7yS7j2PC/Dv7mZm04iPu4+K4n2MRjeZem6K6u0aEteOs5WteTva+dsD6nh/D9HQtzUjd5etxWpqxi3R1ztc4AAAAAAAAAAAAAAAAAAPF9c+q3aXr0F8f8A7IfvW9f3evPPyfEOB9p/yU6/d28LxPJ7tuj59Crq/Y+emudnqZbFGuniZ2phK3Wyfv0KYMsqX17iMJylGfl6siYSyp8eOOAwlZGfHvwzKzAnGtx/niVmplap8vzyK4REpRnjkRMJytVX39ynKZS7T2uWRHKkVXO38jlMkq9shFMpY0eEqklGCbcsEjfS0bal4pSMzKt7xSOaz6D0L0f2FJQvd3vJ72/4S7j7ngeFjhtKNP8AOfi8DX1fa35m+dbEAAAAAAAAAAAAAAAAAAAAB5TrZ1RjpHx0lGNT9WxVOdspcdu083jeAjV97T2t93VocTOntPR8/wClOiq2jytVi43yf6XyawZ4Wvw2pozi8fo9LT1aakbSqjXVsZepyTT0aLIyvtw78/sVmMJSjIiYMi+nmFsp3foVRlnXGDLMZeZEwlZr/Qrgyk6uTI5QcycJIzf1ExCYbGh6POrJRgnJv3dmmjw99a3LSN1b6tdOM2e/6A6EjQjd2dRrGW5ftjw9T63gPD68NXM72nrP/wAh4vE8TbVn0dg9FzAAAAAAAAAAAAAAAAAAAAAAACrSdGhUi4zipReakk15lbVi0YtGYTEzE5h4LrN1LjBOpQ1rfrh81lvjtseHx3h/JXn0fl+j0eH4uZ927y8uiqsk3CE5KOerGT9EeVp6WpbMxWZ/J2e1pG0yojJr5l6ehlamJx0X5ollV+7j9yvInCcaybzXivuVmswjCcJe+7EiYMsqosiMSlZf67vQhDCmhiUpU020ljjgknd9yzJis22iMyTaIel6J6qVajvV/wBuPH5n3bO89XhfB9S851do+rj1eNrXam8vadH9G06KtTja+bzb5s+j0eH09GOWkYeZfUtec2ltmygAAAAAAAAAAAAAAAAAAAAAAAAAAADldK9XqGkSUqkXrLC8W02tztmc2twmlrTm0Naa16RiGhU6k6M3da8eEZL/ACTOe3hfDz2n5tI4vUhza/8AT+Ld1WfDWhd+KkvQw/8AEUj8Nvp+7WOOtHZTL+n8tlaLfGDX+TM58Hn/ALfT91v770+qUeoMttaP/F/cR4NGd7fQ/vp8mxS6iR/XWf8A8xS8236F48G08b2Vnjrdobmi9S6EW3NznuTdvG2LNqeFaFeu7O3Gak9Hb0Po2lS/8dOMeKWPjmd2noaen+CsQwtqWt+KW2aqAAAAAAAAAAAAAAAAAAAAAAAAAAAAAAAAAAAAAAAAAAAAAAAAAAAAAAAAAAAAAAAAAAAAAAAAAAAAAAAAAAAAAAAAAAAAAAAAAAAAAAAAAAAAAAAAAAAAAAAAAAAAAAAAAAAAAAAAAAAAAAAAAAAAAAAAAAAAAAAAAAAAAAAAAAAAAAAAA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3738" y="1984937"/>
            <a:ext cx="1906622" cy="1322963"/>
          </a:xfrm>
          <a:prstGeom prst="rect">
            <a:avLst/>
          </a:prstGeom>
        </p:spPr>
      </p:pic>
      <p:sp>
        <p:nvSpPr>
          <p:cNvPr id="17" name="Овал 16"/>
          <p:cNvSpPr/>
          <p:nvPr/>
        </p:nvSpPr>
        <p:spPr>
          <a:xfrm>
            <a:off x="11148449" y="3825454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2866909" y="1539319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5638800" y="1512625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5533981" y="3825454"/>
            <a:ext cx="487680" cy="472270"/>
          </a:xfrm>
          <a:prstGeom prst="ellipse">
            <a:avLst/>
          </a:prstGeom>
          <a:solidFill>
            <a:srgbClr val="FFCC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1157787" y="1539319"/>
            <a:ext cx="487680" cy="472270"/>
          </a:xfrm>
          <a:prstGeom prst="ellipse">
            <a:avLst/>
          </a:prstGeom>
          <a:solidFill>
            <a:srgbClr val="FFCC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9128065" y="481638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5844113" y="480418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3095509" y="530300"/>
            <a:ext cx="487680" cy="472270"/>
          </a:xfrm>
          <a:prstGeom prst="ellipse">
            <a:avLst/>
          </a:prstGeom>
          <a:solidFill>
            <a:srgbClr val="FFCC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3648824" y="0"/>
            <a:ext cx="9252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49458" y="59549"/>
            <a:ext cx="9252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lang="ru-RU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585265" y="50907"/>
            <a:ext cx="9252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450279" y="1546321"/>
            <a:ext cx="487680" cy="472270"/>
          </a:xfrm>
          <a:prstGeom prst="ellipse">
            <a:avLst/>
          </a:prstGeom>
          <a:solidFill>
            <a:srgbClr val="FFCC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2858935" y="3896870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8400989" y="3886455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8395641" y="4497280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5564728" y="4416674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Управляющая кнопка: домой 35">
            <a:hlinkClick r:id="rId11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85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106" y="333208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С.43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233667"/>
              </p:ext>
            </p:extLst>
          </p:nvPr>
        </p:nvGraphicFramePr>
        <p:xfrm>
          <a:off x="2745237" y="365633"/>
          <a:ext cx="916032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</a:tblGrid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96764"/>
              </p:ext>
            </p:extLst>
          </p:nvPr>
        </p:nvGraphicFramePr>
        <p:xfrm>
          <a:off x="2726870" y="362390"/>
          <a:ext cx="916032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</a:tblGrid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984490"/>
              </p:ext>
            </p:extLst>
          </p:nvPr>
        </p:nvGraphicFramePr>
        <p:xfrm>
          <a:off x="2726870" y="339693"/>
          <a:ext cx="916032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</a:tblGrid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001526"/>
              </p:ext>
            </p:extLst>
          </p:nvPr>
        </p:nvGraphicFramePr>
        <p:xfrm>
          <a:off x="2726870" y="343093"/>
          <a:ext cx="916032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</a:tblGrid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562917"/>
              </p:ext>
            </p:extLst>
          </p:nvPr>
        </p:nvGraphicFramePr>
        <p:xfrm>
          <a:off x="2726870" y="333208"/>
          <a:ext cx="916032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</a:tblGrid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736962"/>
              </p:ext>
            </p:extLst>
          </p:nvPr>
        </p:nvGraphicFramePr>
        <p:xfrm>
          <a:off x="2726870" y="349421"/>
          <a:ext cx="916032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</a:tblGrid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536306"/>
              </p:ext>
            </p:extLst>
          </p:nvPr>
        </p:nvGraphicFramePr>
        <p:xfrm>
          <a:off x="2726870" y="359306"/>
          <a:ext cx="916032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  <a:gridCol w="1017814"/>
              </a:tblGrid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6674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2776694" y="3698783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паста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776697" y="4787085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щётка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776698" y="5818507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стакан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716020" y="5818507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вода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716021" y="4787039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полотенце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716019" y="3706677"/>
            <a:ext cx="3130063" cy="7839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мыло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http://ayurvedastore.ru/upload/medialibrary/72b/72bda463f37d7e9bf18fa07e7cf8ed4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8582" y="3916361"/>
            <a:ext cx="2312989" cy="231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morehealthy.ru/sites/default/files/imagecache/fullwatermark/u304/2015/10/58097507_w120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333" y="4117678"/>
            <a:ext cx="2296536" cy="186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Управляющая кнопка: домой 17">
            <a:hlinkClick r:id="rId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65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3789" y="4216802"/>
            <a:ext cx="1780041" cy="17800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991" y="2049931"/>
            <a:ext cx="2425755" cy="14440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9201" y="1655429"/>
            <a:ext cx="1714500" cy="1714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9872" y="1892977"/>
            <a:ext cx="2790266" cy="17167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4280" y="4216802"/>
            <a:ext cx="2715858" cy="18557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5322" y="4216802"/>
            <a:ext cx="1776730" cy="1776730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atin typeface="Arial Black" panose="020B0A04020102020204" pitchFamily="34" charset="0"/>
              </a:rPr>
              <a:t>С.44</a:t>
            </a:r>
            <a:endParaRPr lang="ru-RU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0901753"/>
              </p:ext>
            </p:extLst>
          </p:nvPr>
        </p:nvGraphicFramePr>
        <p:xfrm>
          <a:off x="938574" y="1457323"/>
          <a:ext cx="10520898" cy="47750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6966"/>
                <a:gridCol w="3506966"/>
                <a:gridCol w="3506966"/>
              </a:tblGrid>
              <a:tr h="2387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387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Овал 12"/>
          <p:cNvSpPr/>
          <p:nvPr/>
        </p:nvSpPr>
        <p:spPr>
          <a:xfrm>
            <a:off x="10749990" y="1655429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752052" y="1585513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0765230" y="3984593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3685535" y="3958431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7266298" y="1577661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7266298" y="3954505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3670295" y="4632897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Управляющая кнопка: домой 19">
            <a:hlinkClick r:id="rId9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64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babyben.ru/images/babyben/2016/03/mult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595" y="2466091"/>
            <a:ext cx="5377484" cy="3949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802106" y="333208"/>
            <a:ext cx="1782763" cy="86995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atin typeface="Arial Black" panose="020B0A04020102020204" pitchFamily="34" charset="0"/>
              </a:rPr>
              <a:t>С.44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76337" y="465220"/>
            <a:ext cx="9017395" cy="29196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3746913" y="941548"/>
            <a:ext cx="10102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сидя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12501" y="1428763"/>
            <a:ext cx="15354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шторы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80211" y="1881316"/>
            <a:ext cx="20952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освещение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99225" y="2745048"/>
            <a:ext cx="10967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трёх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домой 8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707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С.45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514599" y="518794"/>
            <a:ext cx="9345889" cy="31845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634366" y="1366415"/>
            <a:ext cx="22261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плавает      .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62851" y="2137658"/>
            <a:ext cx="1848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ездит       .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662851" y="2908901"/>
            <a:ext cx="1925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летает    .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5754" y="3371827"/>
            <a:ext cx="2510312" cy="21187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3091" y="3898229"/>
            <a:ext cx="2614746" cy="16809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57422" y="3748398"/>
            <a:ext cx="1954140" cy="177236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34132" y="5758437"/>
            <a:ext cx="183492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ВОДНЫЙ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22333" y="5774047"/>
            <a:ext cx="233589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НАЗЕМНЫЙ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98906" y="5758437"/>
            <a:ext cx="2609625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ПОДЗЕМНЫЙ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299706" y="5774047"/>
            <a:ext cx="265194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ВОЗДУШНЫЙ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Управляющая кнопка: домой 14">
            <a:hlinkClick r:id="rId8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84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 animBg="1"/>
      <p:bldP spid="12" grpId="0" animBg="1"/>
      <p:bldP spid="13" grpId="0" animBg="1"/>
      <p:bldP spid="14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0785" y="1253354"/>
            <a:ext cx="2641035" cy="10810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7393" y="2939743"/>
            <a:ext cx="2058607" cy="13233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79" y="642207"/>
            <a:ext cx="2097707" cy="19632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4692" y="4621984"/>
            <a:ext cx="1524000" cy="17532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0969" y="2875840"/>
            <a:ext cx="1719427" cy="14511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5571" y="4621984"/>
            <a:ext cx="2271462" cy="17532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46900" y="2996859"/>
            <a:ext cx="2788804" cy="126627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5329" y="4889399"/>
            <a:ext cx="1947257" cy="148585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4692" y="825548"/>
            <a:ext cx="1759061" cy="15966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5987" y="3005887"/>
            <a:ext cx="2292040" cy="132114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516" y="1262410"/>
            <a:ext cx="2122800" cy="1072014"/>
          </a:xfrm>
          <a:prstGeom prst="rect">
            <a:avLst/>
          </a:prstGeom>
        </p:spPr>
      </p:pic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941455"/>
              </p:ext>
            </p:extLst>
          </p:nvPr>
        </p:nvGraphicFramePr>
        <p:xfrm>
          <a:off x="657084" y="760992"/>
          <a:ext cx="11106548" cy="56330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6637"/>
                <a:gridCol w="2776637"/>
                <a:gridCol w="2776637"/>
                <a:gridCol w="2776637"/>
              </a:tblGrid>
              <a:tr h="187766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7766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7766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9690" y="4617354"/>
            <a:ext cx="2558452" cy="1757904"/>
          </a:xfrm>
          <a:prstGeom prst="rect">
            <a:avLst/>
          </a:prstGeom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129004" y="308127"/>
            <a:ext cx="1782763" cy="86995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С.45</a:t>
            </a:r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>
            <a:off x="2818746" y="825548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5556738" y="790140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5608320" y="2760724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5608320" y="4653264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1141141" y="2760724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2833986" y="2687802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382817" y="2754490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8382817" y="4653264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2833986" y="4661116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1164210" y="4581363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1141141" y="833400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8382817" y="833400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Управляющая кнопка: домой 29">
            <a:hlinkClick r:id="rId1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508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1647" y="416359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С.45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517414" y="158073"/>
            <a:ext cx="9262510" cy="6325954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4984114" y="3321050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984114" y="1893492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985875" y="254773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003721" y="4947683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1154825" y="4947683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1102177" y="198441"/>
            <a:ext cx="457200" cy="4644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7978937" y="1885843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1102177" y="1859289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7994177" y="4929449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4984114" y="254773"/>
            <a:ext cx="487680" cy="472270"/>
          </a:xfrm>
          <a:prstGeom prst="ellipse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994177" y="3332552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1154825" y="3403486"/>
            <a:ext cx="457200" cy="4722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73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92489" y="414161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С.46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109138"/>
              </p:ext>
            </p:extLst>
          </p:nvPr>
        </p:nvGraphicFramePr>
        <p:xfrm>
          <a:off x="492489" y="1756228"/>
          <a:ext cx="11370654" cy="4688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</a:tblGrid>
              <a:tr h="69488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74803"/>
              </p:ext>
            </p:extLst>
          </p:nvPr>
        </p:nvGraphicFramePr>
        <p:xfrm>
          <a:off x="492489" y="1777999"/>
          <a:ext cx="11370654" cy="4688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</a:tblGrid>
              <a:tr h="69488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96273"/>
              </p:ext>
            </p:extLst>
          </p:nvPr>
        </p:nvGraphicFramePr>
        <p:xfrm>
          <a:off x="492489" y="1756227"/>
          <a:ext cx="11370654" cy="4688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</a:tblGrid>
              <a:tr h="69488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963741"/>
              </p:ext>
            </p:extLst>
          </p:nvPr>
        </p:nvGraphicFramePr>
        <p:xfrm>
          <a:off x="492489" y="1763485"/>
          <a:ext cx="11370654" cy="4688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</a:tblGrid>
              <a:tr h="69488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8680365"/>
              </p:ext>
            </p:extLst>
          </p:nvPr>
        </p:nvGraphicFramePr>
        <p:xfrm>
          <a:off x="492489" y="1785256"/>
          <a:ext cx="11370654" cy="4688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</a:tblGrid>
              <a:tr h="69488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918474"/>
              </p:ext>
            </p:extLst>
          </p:nvPr>
        </p:nvGraphicFramePr>
        <p:xfrm>
          <a:off x="492489" y="1792513"/>
          <a:ext cx="11370654" cy="4688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</a:tblGrid>
              <a:tr h="69488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1266708"/>
              </p:ext>
            </p:extLst>
          </p:nvPr>
        </p:nvGraphicFramePr>
        <p:xfrm>
          <a:off x="492489" y="1776471"/>
          <a:ext cx="11370654" cy="4688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</a:tblGrid>
              <a:tr h="69488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289162"/>
              </p:ext>
            </p:extLst>
          </p:nvPr>
        </p:nvGraphicFramePr>
        <p:xfrm>
          <a:off x="492489" y="1736366"/>
          <a:ext cx="11370654" cy="4688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</a:tblGrid>
              <a:tr h="69488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316592"/>
              </p:ext>
            </p:extLst>
          </p:nvPr>
        </p:nvGraphicFramePr>
        <p:xfrm>
          <a:off x="492489" y="1720324"/>
          <a:ext cx="11370654" cy="4688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  <a:gridCol w="668862"/>
              </a:tblGrid>
              <a:tr h="69488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Ё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8722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Управляющая кнопка: домой 15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946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84926" y="349885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С.46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8714795" y="1428819"/>
            <a:ext cx="265194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ВОДНЫЙ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07578" y="230280"/>
            <a:ext cx="255626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НАЗЕМНЫЙ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07578" y="905599"/>
            <a:ext cx="2609625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ПОДЗЕМНЫЙ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12503" y="1428819"/>
            <a:ext cx="265194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ВОЗДУШНЫЙ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http://visual.rzd.ru/dbmm/images/56/12495/3633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6637" y="3131995"/>
            <a:ext cx="2138143" cy="142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bigpattaya.com/wp-content/uploads/2014/07/cache_6257536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4462" y="1507316"/>
            <a:ext cx="2130318" cy="142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kbsh.rzd.ru/dbmm/images/33/5194/2797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6637" y="4754660"/>
            <a:ext cx="2138143" cy="160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marina-school.ru/wp-content/uploads/2015/11/Opros-styuardess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082" y="2161023"/>
            <a:ext cx="2144787" cy="142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aviapanorama.ru/wp-content/uploads/2014/02/pilot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1215" y="4364876"/>
            <a:ext cx="2129654" cy="139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img-news.vl.ru/i/news/add_files/big66316dsc_0567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60548" y="2239305"/>
            <a:ext cx="2170329" cy="144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foodconnect.nl/wp-content/uploads/2013/01/Kok-300x20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60548" y="4364876"/>
            <a:ext cx="2250624" cy="150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2119937" y="3387338"/>
            <a:ext cx="169924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стюардесса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19937" y="5563981"/>
            <a:ext cx="169924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лётчик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96000" y="2599282"/>
            <a:ext cx="1673143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водитель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12390" y="4289026"/>
            <a:ext cx="1712656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машинист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02236" y="6059654"/>
            <a:ext cx="172281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проводник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040767" y="3392931"/>
            <a:ext cx="169924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капитан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085860" y="5764036"/>
            <a:ext cx="165415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кок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Управляющая кнопка: домой 20">
            <a:hlinkClick r:id="rId10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83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64709" y="349885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С.46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3822" y="349886"/>
            <a:ext cx="9394935" cy="40976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76680" y="784860"/>
            <a:ext cx="10506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суда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18538" y="1219835"/>
            <a:ext cx="16728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водный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91432" y="2187363"/>
            <a:ext cx="2716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автомобили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02436" y="2661815"/>
            <a:ext cx="2194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наземный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5535" y="3638656"/>
            <a:ext cx="22660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самолёты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1313" y="3638656"/>
            <a:ext cx="24301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воздушный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://www.playcast.ru/uploads/2015/06/26/14109182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709" y="4922006"/>
            <a:ext cx="4251031" cy="142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taxed.ru/im/zakazat-gruzovik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8854" y="5195388"/>
            <a:ext cx="2121267" cy="129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pryamoi-reis.ru/wp-content/uploads/2015/09/12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7625" y="5252516"/>
            <a:ext cx="4408711" cy="127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Управляющая кнопка: домой 12">
            <a:hlinkClick r:id="rId7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134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С.47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382901" y="349885"/>
            <a:ext cx="9223039" cy="27091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5700899" y="400139"/>
            <a:ext cx="3908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естественный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94421" y="945488"/>
            <a:ext cx="2329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91272" y="1462149"/>
            <a:ext cx="30948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искуственные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44952" y="2480172"/>
            <a:ext cx="15889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космос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://img-fotki.yandex.ru/get/9319/16969765.16a/0_7b62d_121602c1_orig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6516" y="3484581"/>
            <a:ext cx="2752771" cy="276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домой 8">
            <a:hlinkClick r:id="rId4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205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6240" y="349885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С.47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46089"/>
              </p:ext>
            </p:extLst>
          </p:nvPr>
        </p:nvGraphicFramePr>
        <p:xfrm>
          <a:off x="4023691" y="404010"/>
          <a:ext cx="4941405" cy="6103980"/>
        </p:xfrm>
        <a:graphic>
          <a:graphicData uri="http://schemas.openxmlformats.org/drawingml/2006/table">
            <a:tbl>
              <a:tblPr/>
              <a:tblGrid>
                <a:gridCol w="549045"/>
                <a:gridCol w="549045"/>
                <a:gridCol w="549045"/>
                <a:gridCol w="549045"/>
                <a:gridCol w="549045"/>
                <a:gridCol w="549045"/>
                <a:gridCol w="549045"/>
                <a:gridCol w="549045"/>
                <a:gridCol w="549045"/>
              </a:tblGrid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к</a:t>
                      </a:r>
                      <a:r>
                        <a:rPr lang="ru-RU" sz="3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о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Г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а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Т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р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о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н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о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м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3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г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е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б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о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а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р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а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н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р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3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е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к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а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3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и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ш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а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в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н</a:t>
                      </a:r>
                      <a:endParaRPr lang="ru-RU" sz="3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3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к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т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о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в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165">
                <a:tc>
                  <a:txBody>
                    <a:bodyPr/>
                    <a:lstStyle/>
                    <a:p>
                      <a:pPr algn="r" fontAlgn="b"/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Л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у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н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а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042338"/>
              </p:ext>
            </p:extLst>
          </p:nvPr>
        </p:nvGraphicFramePr>
        <p:xfrm>
          <a:off x="4018893" y="405435"/>
          <a:ext cx="5030514" cy="6120156"/>
        </p:xfrm>
        <a:graphic>
          <a:graphicData uri="http://schemas.openxmlformats.org/drawingml/2006/table">
            <a:tbl>
              <a:tblPr/>
              <a:tblGrid>
                <a:gridCol w="558946"/>
                <a:gridCol w="558946"/>
                <a:gridCol w="558946"/>
                <a:gridCol w="558946"/>
                <a:gridCol w="558946"/>
                <a:gridCol w="558946"/>
                <a:gridCol w="558946"/>
                <a:gridCol w="558946"/>
                <a:gridCol w="558946"/>
              </a:tblGrid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0013"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1266" name="Picture 2" descr="http://www.kompas-rf.ru/images/context/large/large_b28f2_gagarin-50-fon1-smal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0781" y="1955132"/>
            <a:ext cx="2696444" cy="368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xn--80aacdl0bza5al.xn--p1ai/uploads/1254942574/tn_gallery_45_1283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1249237">
            <a:off x="6620735" y="4268634"/>
            <a:ext cx="2740332" cy="2740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www.clker.com/cliparts/e/0/7/4/1194989727766910731the_moon_dan_gerhards_01.svg.hi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66111" y="784860"/>
            <a:ext cx="2225194" cy="219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омой 7">
            <a:hlinkClick r:id="rId5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9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96240" y="349885"/>
            <a:ext cx="1782763" cy="86995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С.48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 flipH="1">
            <a:off x="715581" y="1588088"/>
            <a:ext cx="114520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  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 – 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 _________</a:t>
            </a:r>
          </a:p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отношении к _____________,</a:t>
            </a:r>
          </a:p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нашей родной _________Земля.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84771" y="1688713"/>
            <a:ext cx="33134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бережном</a:t>
            </a:r>
            <a:endParaRPr lang="ru-RU" sz="5400" b="1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0" y="2569473"/>
            <a:ext cx="27375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природе</a:t>
            </a:r>
            <a:endParaRPr lang="ru-RU" sz="5400" b="1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56216" y="3492803"/>
            <a:ext cx="27921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планете</a:t>
            </a:r>
            <a:endParaRPr lang="ru-RU" sz="5400" b="1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796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Овал 27"/>
          <p:cNvSpPr/>
          <p:nvPr/>
        </p:nvSpPr>
        <p:spPr>
          <a:xfrm>
            <a:off x="2490002" y="955221"/>
            <a:ext cx="7052479" cy="5388428"/>
          </a:xfrm>
          <a:prstGeom prst="ellipse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1926077" y="4783409"/>
            <a:ext cx="4169923" cy="1660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73829" y="347961"/>
            <a:ext cx="1782763" cy="869950"/>
          </a:xfrm>
          <a:solidFill>
            <a:srgbClr val="FF99FF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С.48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097635" y="498021"/>
            <a:ext cx="383721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Очистные сооружения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612249" y="1873965"/>
            <a:ext cx="383721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Чистый воздух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612249" y="3266238"/>
            <a:ext cx="383721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Свободное дыхание природы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982849" y="1890476"/>
            <a:ext cx="383721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Чистая вода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612249" y="4658511"/>
            <a:ext cx="383721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Богатый растительный мир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77445" y="5013567"/>
            <a:ext cx="30671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ЗДОРОВЫЙ </a:t>
            </a:r>
          </a:p>
          <a:p>
            <a:pPr algn="ctr"/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ЧЕЛОВЕК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982849" y="3230213"/>
            <a:ext cx="383721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Здоровый подводный мир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Управляющая кнопка: домой 11">
            <a:hlinkClick r:id="rId3" action="ppaction://hlinksldjump" highlightClick="1"/>
          </p:cNvPr>
          <p:cNvSpPr/>
          <p:nvPr/>
        </p:nvSpPr>
        <p:spPr>
          <a:xfrm>
            <a:off x="11544798" y="6428022"/>
            <a:ext cx="361299" cy="312821"/>
          </a:xfrm>
          <a:prstGeom prst="actionButtonHom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26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/>
      <p:bldP spid="2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11732</TotalTime>
  <Words>8323</Words>
  <Application>Microsoft Office PowerPoint</Application>
  <PresentationFormat>Произвольный</PresentationFormat>
  <Paragraphs>8026</Paragraphs>
  <Slides>99</Slides>
  <Notes>20</Notes>
  <HiddenSlides>2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99</vt:i4>
      </vt:variant>
    </vt:vector>
  </HeadingPairs>
  <TitlesOfParts>
    <vt:vector size="100" baseType="lpstr">
      <vt:lpstr>Тема Office</vt:lpstr>
      <vt:lpstr>Презентация PowerPoint</vt:lpstr>
      <vt:lpstr>Презентация PowerPoint</vt:lpstr>
      <vt:lpstr>Презентация PowerPoint</vt:lpstr>
      <vt:lpstr>С.1</vt:lpstr>
      <vt:lpstr>С.1</vt:lpstr>
      <vt:lpstr>Презентация PowerPoint</vt:lpstr>
      <vt:lpstr>Презентация PowerPoint</vt:lpstr>
      <vt:lpstr>Презентация PowerPoint</vt:lpstr>
      <vt:lpstr>Презентация PowerPoint</vt:lpstr>
      <vt:lpstr>С.4</vt:lpstr>
      <vt:lpstr>С.4</vt:lpstr>
      <vt:lpstr>С.5</vt:lpstr>
      <vt:lpstr>С.5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С.7</vt:lpstr>
      <vt:lpstr>С.7</vt:lpstr>
      <vt:lpstr>С.7</vt:lpstr>
      <vt:lpstr>С.7</vt:lpstr>
      <vt:lpstr>С.8</vt:lpstr>
      <vt:lpstr>С.8</vt:lpstr>
      <vt:lpstr>С.8</vt:lpstr>
      <vt:lpstr>С.9</vt:lpstr>
      <vt:lpstr>С.9</vt:lpstr>
      <vt:lpstr>С.9</vt:lpstr>
      <vt:lpstr>С.10</vt:lpstr>
      <vt:lpstr>С.10</vt:lpstr>
      <vt:lpstr>Презентация PowerPoint</vt:lpstr>
      <vt:lpstr>С.12</vt:lpstr>
      <vt:lpstr>С.12</vt:lpstr>
      <vt:lpstr>С.13</vt:lpstr>
      <vt:lpstr>С.13</vt:lpstr>
      <vt:lpstr>Презентация PowerPoint</vt:lpstr>
      <vt:lpstr>С.15</vt:lpstr>
      <vt:lpstr>С.15</vt:lpstr>
      <vt:lpstr>С.15</vt:lpstr>
      <vt:lpstr>С.16</vt:lpstr>
      <vt:lpstr>С.16</vt:lpstr>
      <vt:lpstr>Презентация PowerPoint</vt:lpstr>
      <vt:lpstr>С.17</vt:lpstr>
      <vt:lpstr>Презентация PowerPoint</vt:lpstr>
      <vt:lpstr>Презентация PowerPoint</vt:lpstr>
      <vt:lpstr>Презентация PowerPoint</vt:lpstr>
      <vt:lpstr>Растениям для жизни необходимо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С.25</vt:lpstr>
      <vt:lpstr>С.27</vt:lpstr>
      <vt:lpstr>С.27</vt:lpstr>
      <vt:lpstr>Презентация PowerPoint</vt:lpstr>
      <vt:lpstr>С.28</vt:lpstr>
      <vt:lpstr>Презентация PowerPoint</vt:lpstr>
      <vt:lpstr>С.29</vt:lpstr>
      <vt:lpstr>С.30</vt:lpstr>
      <vt:lpstr>Презентация PowerPoint</vt:lpstr>
      <vt:lpstr>С.31</vt:lpstr>
      <vt:lpstr>Презентация PowerPoint</vt:lpstr>
      <vt:lpstr>С.32</vt:lpstr>
      <vt:lpstr>Презентация PowerPoint</vt:lpstr>
      <vt:lpstr>Презентация PowerPoint</vt:lpstr>
      <vt:lpstr>С.33</vt:lpstr>
      <vt:lpstr>С.33</vt:lpstr>
      <vt:lpstr>Презентация PowerPoint</vt:lpstr>
      <vt:lpstr>С.34</vt:lpstr>
      <vt:lpstr>С.35</vt:lpstr>
      <vt:lpstr>Презентация PowerPoint</vt:lpstr>
      <vt:lpstr>Презентация PowerPoint</vt:lpstr>
      <vt:lpstr>С.36</vt:lpstr>
      <vt:lpstr>Презентация PowerPoint</vt:lpstr>
      <vt:lpstr>Презентация PowerPoint</vt:lpstr>
      <vt:lpstr>С.38</vt:lpstr>
      <vt:lpstr>С.38</vt:lpstr>
      <vt:lpstr>С.39</vt:lpstr>
      <vt:lpstr>С.40</vt:lpstr>
      <vt:lpstr>С.40</vt:lpstr>
      <vt:lpstr>С.40</vt:lpstr>
      <vt:lpstr>С.41</vt:lpstr>
      <vt:lpstr>С.42</vt:lpstr>
      <vt:lpstr>Презентация PowerPoint</vt:lpstr>
      <vt:lpstr>С.43</vt:lpstr>
      <vt:lpstr>Презентация PowerPoint</vt:lpstr>
      <vt:lpstr>Презентация PowerPoint</vt:lpstr>
      <vt:lpstr>С.45</vt:lpstr>
      <vt:lpstr>Презентация PowerPoint</vt:lpstr>
      <vt:lpstr>С.45</vt:lpstr>
      <vt:lpstr>С.46</vt:lpstr>
      <vt:lpstr>С.46</vt:lpstr>
      <vt:lpstr>С.46</vt:lpstr>
      <vt:lpstr>С.47</vt:lpstr>
      <vt:lpstr>С.47</vt:lpstr>
      <vt:lpstr>Презентация PowerPoint</vt:lpstr>
      <vt:lpstr>С.48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Я</dc:creator>
  <cp:lastModifiedBy>Надежда Пронская</cp:lastModifiedBy>
  <cp:revision>297</cp:revision>
  <dcterms:created xsi:type="dcterms:W3CDTF">2015-10-08T17:34:12Z</dcterms:created>
  <dcterms:modified xsi:type="dcterms:W3CDTF">2017-12-25T08:30:57Z</dcterms:modified>
</cp:coreProperties>
</file>