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</p:sldMasterIdLst>
  <p:sldIdLst>
    <p:sldId id="262" r:id="rId2"/>
    <p:sldId id="263" r:id="rId3"/>
    <p:sldId id="280" r:id="rId4"/>
    <p:sldId id="279" r:id="rId5"/>
    <p:sldId id="264" r:id="rId6"/>
    <p:sldId id="265" r:id="rId7"/>
    <p:sldId id="266" r:id="rId8"/>
    <p:sldId id="272" r:id="rId9"/>
    <p:sldId id="259" r:id="rId10"/>
    <p:sldId id="261" r:id="rId11"/>
    <p:sldId id="260" r:id="rId12"/>
    <p:sldId id="267" r:id="rId13"/>
    <p:sldId id="281" r:id="rId14"/>
    <p:sldId id="277" r:id="rId15"/>
    <p:sldId id="276" r:id="rId16"/>
    <p:sldId id="268" r:id="rId17"/>
    <p:sldId id="269" r:id="rId18"/>
    <p:sldId id="271" r:id="rId19"/>
    <p:sldId id="270" r:id="rId20"/>
    <p:sldId id="274" r:id="rId21"/>
    <p:sldId id="273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30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9035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156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280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00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29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427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242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786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628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62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948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89078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428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6275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4328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7516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461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2ABC107-D728-4FB3-B66D-B1294033CD00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F992254-BC14-4527-BA52-3D6B79ACB1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4657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  <p:sldLayoutId id="2147483881" r:id="rId13"/>
    <p:sldLayoutId id="2147483882" r:id="rId14"/>
    <p:sldLayoutId id="2147483883" r:id="rId15"/>
    <p:sldLayoutId id="2147483884" r:id="rId16"/>
    <p:sldLayoutId id="21474838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&#1087;&#1088;&#1077;&#1079;&#1077;&#1085;&#1090;&#1072;&#1094;&#1080;&#1103;%20&#1082;%20&#1076;&#1086;&#1082;&#1083;&#1072;&#1076;&#1091;_&#1043;&#1074;&#1086;&#1079;&#1076;&#1080;&#1082;&#1086;&#1074;&#1072;.pptx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hyperlink" Target="&#1080;&#1089;&#1089;&#1083;&#1077;&#1076;&#1086;&#1074;&#1072;&#1090;&#1077;&#1083;&#1100;&#1089;&#1082;&#1072;&#1103;%20&#1088;&#1072;&#1073;&#1086;&#1090;&#1072;.docx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Afonina_VV.pptx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&#1055;&#1088;&#1080;&#1083;&#1086;&#1078;&#1077;&#1085;&#1080;&#1103;%20&#1082;%20&#1088;&#1072;&#1073;&#1086;&#1090;&#1077;%20&#1040;&#1092;&#1086;&#1085;&#1080;&#1085;&#1086;&#1081;.docx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1700" y="773591"/>
            <a:ext cx="807161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894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Итоговое занятие </a:t>
            </a:r>
            <a:endParaRPr lang="ru-RU" sz="2800" b="1" dirty="0">
              <a:solidFill>
                <a:schemeClr val="tx2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0894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элективного курса по физике</a:t>
            </a:r>
            <a:endParaRPr lang="ru-RU" sz="2800" b="1" dirty="0">
              <a:solidFill>
                <a:schemeClr val="tx2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0894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«Математическое моделирование некоторых параметров микроклимата в помещении на основе измерений».</a:t>
            </a:r>
            <a:endParaRPr lang="ru-RU" sz="2800" b="1" dirty="0">
              <a:solidFill>
                <a:schemeClr val="tx2">
                  <a:lumMod val="20000"/>
                  <a:lumOff val="8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53754" y="3888733"/>
            <a:ext cx="6096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altLang="ru-RU" dirty="0">
                <a:solidFill>
                  <a:schemeClr val="accent1"/>
                </a:solidFill>
              </a:rPr>
              <a:t>автор</a:t>
            </a:r>
            <a:r>
              <a:rPr lang="en-US" altLang="ru-RU" dirty="0">
                <a:solidFill>
                  <a:schemeClr val="accent1"/>
                </a:solidFill>
              </a:rPr>
              <a:t>:</a:t>
            </a:r>
            <a:r>
              <a:rPr lang="ru-RU" altLang="ru-RU" dirty="0">
                <a:solidFill>
                  <a:schemeClr val="accent1"/>
                </a:solidFill>
              </a:rPr>
              <a:t> учитель  физики и математики</a:t>
            </a:r>
            <a:br>
              <a:rPr lang="ru-RU" altLang="ru-RU" dirty="0">
                <a:solidFill>
                  <a:schemeClr val="accent1"/>
                </a:solidFill>
              </a:rPr>
            </a:br>
            <a:r>
              <a:rPr lang="ru-RU" altLang="ru-RU" dirty="0">
                <a:solidFill>
                  <a:schemeClr val="accent1"/>
                </a:solidFill>
              </a:rPr>
              <a:t>МБОУ РСОШ №9 </a:t>
            </a:r>
            <a:br>
              <a:rPr lang="ru-RU" altLang="ru-RU" dirty="0">
                <a:solidFill>
                  <a:schemeClr val="accent1"/>
                </a:solidFill>
              </a:rPr>
            </a:br>
            <a:r>
              <a:rPr lang="ru-RU" altLang="ru-RU" dirty="0">
                <a:solidFill>
                  <a:schemeClr val="accent1"/>
                </a:solidFill>
              </a:rPr>
              <a:t>Песчанокопского района </a:t>
            </a:r>
            <a:br>
              <a:rPr lang="ru-RU" altLang="ru-RU" dirty="0">
                <a:solidFill>
                  <a:schemeClr val="accent1"/>
                </a:solidFill>
              </a:rPr>
            </a:br>
            <a:r>
              <a:rPr lang="ru-RU" altLang="ru-RU" dirty="0">
                <a:solidFill>
                  <a:schemeClr val="accent1"/>
                </a:solidFill>
              </a:rPr>
              <a:t>Ростовской области </a:t>
            </a:r>
            <a:br>
              <a:rPr lang="ru-RU" altLang="ru-RU" dirty="0">
                <a:solidFill>
                  <a:schemeClr val="accent1"/>
                </a:solidFill>
              </a:rPr>
            </a:br>
            <a:r>
              <a:rPr lang="ru-RU" altLang="ru-RU" dirty="0" err="1">
                <a:solidFill>
                  <a:schemeClr val="accent1"/>
                </a:solidFill>
              </a:rPr>
              <a:t>Дворникова</a:t>
            </a:r>
            <a:r>
              <a:rPr lang="ru-RU" altLang="ru-RU" dirty="0">
                <a:solidFill>
                  <a:schemeClr val="accent1"/>
                </a:solidFill>
              </a:rPr>
              <a:t> Г.В.</a:t>
            </a:r>
            <a:r>
              <a:rPr lang="ru-RU" altLang="ru-RU" dirty="0"/>
              <a:t/>
            </a:r>
            <a:br>
              <a:rPr lang="ru-RU" altLang="ru-RU" dirty="0"/>
            </a:br>
            <a:r>
              <a:rPr lang="ru-RU" altLang="ru-RU" sz="2400" dirty="0"/>
              <a:t/>
            </a:r>
            <a:br>
              <a:rPr lang="ru-RU" altLang="ru-RU" sz="2400" dirty="0"/>
            </a:br>
            <a:r>
              <a:rPr lang="ru-RU" altLang="ru-RU" sz="2400" dirty="0"/>
              <a:t/>
            </a:r>
            <a:br>
              <a:rPr lang="ru-RU" altLang="ru-RU" sz="2400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77487" y="5583823"/>
            <a:ext cx="7697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altLang="ru-RU" sz="1600" dirty="0">
                <a:solidFill>
                  <a:schemeClr val="accent1">
                    <a:lumMod val="50000"/>
                  </a:schemeClr>
                </a:solidFill>
              </a:rPr>
              <a:t>2017г.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69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9828" y="1837666"/>
            <a:ext cx="11202988" cy="3949469"/>
          </a:xfrm>
        </p:spPr>
        <p:txBody>
          <a:bodyPr>
            <a:noAutofit/>
          </a:bodyPr>
          <a:lstStyle/>
          <a:p>
            <a:r>
              <a:rPr lang="ru-RU" sz="2000" dirty="0" smtClean="0"/>
              <a:t>овладение </a:t>
            </a:r>
            <a:r>
              <a:rPr lang="ru-RU" sz="2000" dirty="0"/>
              <a:t>учащимися </a:t>
            </a:r>
            <a:r>
              <a:rPr lang="ru-RU" sz="2000" dirty="0" smtClean="0"/>
              <a:t>умениями</a:t>
            </a:r>
            <a:r>
              <a:rPr lang="en-US" sz="2000" dirty="0" smtClean="0"/>
              <a:t>:</a:t>
            </a:r>
            <a:br>
              <a:rPr lang="en-US" sz="2000" dirty="0" smtClean="0"/>
            </a:br>
            <a:r>
              <a:rPr lang="en-US" sz="2000" dirty="0"/>
              <a:t>-</a:t>
            </a:r>
            <a:r>
              <a:rPr lang="ru-RU" sz="2000" dirty="0" smtClean="0"/>
              <a:t> </a:t>
            </a:r>
            <a:r>
              <a:rPr lang="ru-RU" sz="2000" dirty="0"/>
              <a:t>строить математическую модель одного из параметров микроклимата в виде графика </a:t>
            </a:r>
            <a:r>
              <a:rPr lang="ru-RU" sz="2000" dirty="0" smtClean="0"/>
              <a:t>функции</a:t>
            </a:r>
            <a:r>
              <a:rPr lang="en-US" sz="2000" dirty="0" smtClean="0"/>
              <a:t>;</a:t>
            </a:r>
            <a:r>
              <a:rPr lang="ru-RU" sz="2000" dirty="0" smtClean="0"/>
              <a:t>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- </a:t>
            </a:r>
            <a:r>
              <a:rPr lang="ru-RU" sz="2000" dirty="0" smtClean="0"/>
              <a:t>на </a:t>
            </a:r>
            <a:r>
              <a:rPr lang="ru-RU" sz="2000" dirty="0"/>
              <a:t>основе полученных экспериментальных данных, представлять аналитически функцию по заданному </a:t>
            </a:r>
            <a:r>
              <a:rPr lang="ru-RU" sz="2000" dirty="0" smtClean="0"/>
              <a:t>графику</a:t>
            </a:r>
            <a:r>
              <a:rPr lang="en-US" sz="2000" dirty="0"/>
              <a:t>;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/>
              <a:t>-</a:t>
            </a:r>
            <a:r>
              <a:rPr lang="ru-RU" sz="2000" dirty="0" smtClean="0"/>
              <a:t> </a:t>
            </a:r>
            <a:r>
              <a:rPr lang="ru-RU" sz="2000" dirty="0"/>
              <a:t>с помощью графика находить значение функции, соответствующее заданному значению аргумента, и значения аргумента, которому соответствует данное значение </a:t>
            </a:r>
            <a:r>
              <a:rPr lang="ru-RU" sz="2000" dirty="0" smtClean="0"/>
              <a:t>функции</a:t>
            </a:r>
            <a:r>
              <a:rPr lang="en-US" sz="2000" dirty="0"/>
              <a:t>;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- </a:t>
            </a:r>
            <a:r>
              <a:rPr lang="ru-RU" sz="2000" dirty="0" smtClean="0"/>
              <a:t>прогнозировать </a:t>
            </a:r>
            <a:r>
              <a:rPr lang="ru-RU" sz="2000" dirty="0"/>
              <a:t>расположение прямой в зависимости от </a:t>
            </a:r>
            <a:r>
              <a:rPr lang="ru-RU" sz="2000" dirty="0" smtClean="0"/>
              <a:t>коэффициента пропорциональности</a:t>
            </a:r>
            <a:r>
              <a:rPr lang="ru-RU" sz="2000" dirty="0"/>
              <a:t>.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2658" y="966646"/>
            <a:ext cx="37048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u="sng" dirty="0"/>
              <a:t>Основные цели:</a:t>
            </a:r>
            <a:r>
              <a:rPr lang="ru-RU" sz="32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041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pres?slideindex=1&amp;slidetitle=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3744" y="749807"/>
            <a:ext cx="7034784" cy="527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09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983" y="1290428"/>
            <a:ext cx="5942033" cy="427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95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356" y="665018"/>
            <a:ext cx="10439953" cy="5516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6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415" y="608479"/>
            <a:ext cx="9260377" cy="561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97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304" y="230263"/>
            <a:ext cx="7780714" cy="46684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138604"/>
            <a:ext cx="11305309" cy="144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34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277" y="294807"/>
            <a:ext cx="10174778" cy="6115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2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324" y="1121664"/>
            <a:ext cx="7026022" cy="395020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65743" y="403598"/>
            <a:ext cx="40034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http://www.yotx.ru/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3663" y="865263"/>
            <a:ext cx="3517697" cy="541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80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79100" y="415790"/>
            <a:ext cx="31706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http://graph.reshish.ru/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79" y="1175192"/>
            <a:ext cx="5371719" cy="30201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8233" y="3035808"/>
            <a:ext cx="5749629" cy="323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17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53797" y="379214"/>
            <a:ext cx="65698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http://matematikam.ru/calculate-online/grafik.php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59" y="1016680"/>
            <a:ext cx="9907143" cy="557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0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007" y="615142"/>
            <a:ext cx="11055927" cy="11427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4808" y="1620112"/>
            <a:ext cx="7780713" cy="488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82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24" y="450920"/>
            <a:ext cx="6892327" cy="25237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585" y="3435914"/>
            <a:ext cx="5562944" cy="29711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85356" y="4439150"/>
            <a:ext cx="42133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Задачи </a:t>
            </a:r>
            <a:r>
              <a:rPr lang="ru-RU" sz="3200" dirty="0"/>
              <a:t>для </a:t>
            </a:r>
            <a:r>
              <a:rPr lang="ru-RU" sz="3200" dirty="0" smtClean="0"/>
              <a:t>групп.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7858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pres?slideindex=1&amp;slidetitle=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136" y="792479"/>
            <a:ext cx="7363968" cy="552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15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85" y="2048130"/>
            <a:ext cx="7071973" cy="290804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70613" y="1401799"/>
            <a:ext cx="1789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У=2600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9132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793" y="604121"/>
            <a:ext cx="8795271" cy="548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8429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73" y="632995"/>
            <a:ext cx="10307781" cy="5640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0886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0" y="534372"/>
            <a:ext cx="9842269" cy="591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3306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381" y="802933"/>
            <a:ext cx="4101606" cy="23060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2454" y="268377"/>
            <a:ext cx="59362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http://matematikam.ru/calculate-online/grafik.php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9248" y="2048962"/>
            <a:ext cx="8109739" cy="455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9744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401568" y="467763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если t=0, то у=36, значит z=36, если t=8, то у =38, если t=23, то у=62. Получаем: 38=а*</a:t>
            </a:r>
            <a:r>
              <a:rPr lang="ru-RU" dirty="0" err="1"/>
              <a:t>sin</a:t>
            </a:r>
            <a:r>
              <a:rPr lang="ru-RU" dirty="0"/>
              <a:t>(8*x) +36; 2=а*</a:t>
            </a:r>
            <a:r>
              <a:rPr lang="ru-RU" dirty="0" err="1"/>
              <a:t>sin</a:t>
            </a:r>
            <a:r>
              <a:rPr lang="ru-RU" dirty="0"/>
              <a:t>(8*x). Второе уравнение будет иметь вид: 62= а*</a:t>
            </a:r>
            <a:r>
              <a:rPr lang="ru-RU" dirty="0" err="1"/>
              <a:t>sin</a:t>
            </a:r>
            <a:r>
              <a:rPr lang="ru-RU" dirty="0"/>
              <a:t>(23*x) +36; 26= а*</a:t>
            </a:r>
            <a:r>
              <a:rPr lang="ru-RU" dirty="0" err="1"/>
              <a:t>sin</a:t>
            </a:r>
            <a:r>
              <a:rPr lang="ru-RU" dirty="0"/>
              <a:t>(23*x) Из уравнений получаем: а=2/</a:t>
            </a:r>
            <a:r>
              <a:rPr lang="ru-RU" dirty="0" err="1"/>
              <a:t>sin</a:t>
            </a:r>
            <a:r>
              <a:rPr lang="ru-RU" dirty="0"/>
              <a:t>(8*x);13=</a:t>
            </a:r>
            <a:r>
              <a:rPr lang="ru-RU" dirty="0" err="1"/>
              <a:t>sin</a:t>
            </a:r>
            <a:r>
              <a:rPr lang="ru-RU" dirty="0"/>
              <a:t>(23*x)/</a:t>
            </a:r>
            <a:r>
              <a:rPr lang="ru-RU" dirty="0" err="1"/>
              <a:t>sin</a:t>
            </a:r>
            <a:r>
              <a:rPr lang="ru-RU" dirty="0"/>
              <a:t>(8*x).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496" y="674899"/>
            <a:ext cx="5786064" cy="360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0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7500" y="2508903"/>
            <a:ext cx="8534400" cy="1507067"/>
          </a:xfrm>
        </p:spPr>
        <p:txBody>
          <a:bodyPr/>
          <a:lstStyle/>
          <a:p>
            <a:pPr algn="ctr"/>
            <a:r>
              <a:rPr lang="ru-RU" dirty="0"/>
              <a:t>С</a:t>
            </a:r>
            <a:r>
              <a:rPr lang="ru-RU" dirty="0" smtClean="0"/>
              <a:t>пасибо за внимание.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1054983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376</TotalTime>
  <Words>116</Words>
  <Application>Microsoft Office PowerPoint</Application>
  <PresentationFormat>Широкоэкранный</PresentationFormat>
  <Paragraphs>15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Calibri</vt:lpstr>
      <vt:lpstr>Century Gothic</vt:lpstr>
      <vt:lpstr>Times New Roman</vt:lpstr>
      <vt:lpstr>Wingdings 3</vt:lpstr>
      <vt:lpstr>Сектор</vt:lpstr>
      <vt:lpstr>Презентация PowerPoint</vt:lpstr>
      <vt:lpstr>овладение учащимися умениями: - строить математическую модель одного из параметров микроклимата в виде графика функции;  - на основе полученных экспериментальных данных, представлять аналитически функцию по заданному графику; - с помощью графика находить значение функции, соответствующее заданному значению аргумента, и значения аргумента, которому соответствует данное значение функции; - прогнозировать расположение прямой в зависимости от коэффициента пропорциональности.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внимание.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24</cp:revision>
  <dcterms:created xsi:type="dcterms:W3CDTF">2017-08-05T16:34:05Z</dcterms:created>
  <dcterms:modified xsi:type="dcterms:W3CDTF">2017-09-24T08:29:39Z</dcterms:modified>
</cp:coreProperties>
</file>