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3387-5C29-4434-A373-E62CD1E6D8A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5628-79A0-4BF8-AD02-B6282D3A7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0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03387-5C29-4434-A373-E62CD1E6D8A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5628-79A0-4BF8-AD02-B6282D3A7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Уравнения и неравенства, содержащие знак модуля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4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4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0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2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2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3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0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7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8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9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3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Уравнения и неравенства, содержащие знак модуля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Уравнения и неравенства, содержащие знак модуля </dc:title>
  <dc:creator>sch-410-013</dc:creator>
  <cp:lastModifiedBy>sch-410-013</cp:lastModifiedBy>
  <cp:revision>1</cp:revision>
  <dcterms:created xsi:type="dcterms:W3CDTF">2017-10-31T08:43:43Z</dcterms:created>
  <dcterms:modified xsi:type="dcterms:W3CDTF">2017-10-31T08:43:44Z</dcterms:modified>
</cp:coreProperties>
</file>