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4" r:id="rId8"/>
    <p:sldId id="266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967FDD7-B67E-4D88-A329-9E2F99007236}" type="datetimeFigureOut">
              <a:rPr lang="ru-RU" smtClean="0"/>
              <a:pPr/>
              <a:t>23.09.2018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983DDA1-EFEC-485D-B258-04A37285A3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1412776"/>
            <a:ext cx="6400800" cy="1600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29600" cy="1470025"/>
          </a:xfrm>
        </p:spPr>
        <p:txBody>
          <a:bodyPr>
            <a:normAutofit/>
          </a:bodyPr>
          <a:lstStyle/>
          <a:p>
            <a:r>
              <a:rPr lang="en-US" sz="7200" b="1" dirty="0" smtClean="0">
                <a:solidFill>
                  <a:schemeClr val="tx1"/>
                </a:solidFill>
              </a:rPr>
              <a:t>My family!</a:t>
            </a:r>
            <a:endParaRPr lang="ru-RU" sz="7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Заяц\AppData\Local\Microsoft\Windows\Temporary Internet Files\Content.IE5\N3MXDIAG\MC9002856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924944"/>
            <a:ext cx="4104456" cy="29699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556792"/>
            <a:ext cx="914400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13_25   6_1_13_9_ 12_ 25</a:t>
            </a:r>
            <a:endParaRPr lang="ru-RU" sz="6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000" b="1" dirty="0" smtClean="0">
                <a:solidFill>
                  <a:srgbClr val="FF0000"/>
                </a:solidFill>
              </a:rPr>
              <a:t>Family!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4" name="Picture 6" descr="C:\Users\Заяц\AppData\Local\Microsoft\Windows\Temporary Internet Files\Content.IE5\WCVU30M1\MC90033259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44824"/>
            <a:ext cx="1639697" cy="2952327"/>
          </a:xfrm>
          <a:prstGeom prst="rect">
            <a:avLst/>
          </a:prstGeom>
          <a:noFill/>
        </p:spPr>
      </p:pic>
      <p:pic>
        <p:nvPicPr>
          <p:cNvPr id="2055" name="Picture 7" descr="C:\Users\Заяц\AppData\Local\Microsoft\Windows\Temporary Internet Files\Content.IE5\9CO9TPO1\MC90042995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700808"/>
            <a:ext cx="3168352" cy="315187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259632" y="494116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mammy</a:t>
            </a:r>
            <a:endParaRPr lang="ru-RU" sz="4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652120" y="5229200"/>
            <a:ext cx="2232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daddy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</a:rPr>
              <a:t>Family</a:t>
            </a:r>
            <a:r>
              <a:rPr lang="en-US" b="1" dirty="0" smtClean="0">
                <a:solidFill>
                  <a:srgbClr val="FF0000"/>
                </a:solidFill>
              </a:rPr>
              <a:t>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Заяц\AppData\Local\Microsoft\Windows\Temporary Internet Files\Content.IE5\9CO9TPO1\MC9002332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44824"/>
            <a:ext cx="2737872" cy="3096344"/>
          </a:xfrm>
          <a:prstGeom prst="rect">
            <a:avLst/>
          </a:prstGeom>
          <a:noFill/>
        </p:spPr>
      </p:pic>
      <p:grpSp>
        <p:nvGrpSpPr>
          <p:cNvPr id="3083" name="Group 11"/>
          <p:cNvGrpSpPr>
            <a:grpSpLocks noChangeAspect="1"/>
          </p:cNvGrpSpPr>
          <p:nvPr/>
        </p:nvGrpSpPr>
        <p:grpSpPr bwMode="auto">
          <a:xfrm>
            <a:off x="5435600" y="1989138"/>
            <a:ext cx="2589213" cy="2952750"/>
            <a:chOff x="3424" y="1253"/>
            <a:chExt cx="1631" cy="1860"/>
          </a:xfrm>
        </p:grpSpPr>
        <p:sp>
          <p:nvSpPr>
            <p:cNvPr id="308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3424" y="1253"/>
              <a:ext cx="1631" cy="18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grpSp>
          <p:nvGrpSpPr>
            <p:cNvPr id="3284" name="Group 212"/>
            <p:cNvGrpSpPr>
              <a:grpSpLocks/>
            </p:cNvGrpSpPr>
            <p:nvPr/>
          </p:nvGrpSpPr>
          <p:grpSpPr bwMode="auto">
            <a:xfrm>
              <a:off x="3455" y="1285"/>
              <a:ext cx="1566" cy="1793"/>
              <a:chOff x="3455" y="1285"/>
              <a:chExt cx="1566" cy="1793"/>
            </a:xfrm>
          </p:grpSpPr>
          <p:sp>
            <p:nvSpPr>
              <p:cNvPr id="3084" name="Freeform 12"/>
              <p:cNvSpPr>
                <a:spLocks/>
              </p:cNvSpPr>
              <p:nvPr/>
            </p:nvSpPr>
            <p:spPr bwMode="auto">
              <a:xfrm>
                <a:off x="4424" y="2065"/>
                <a:ext cx="487" cy="476"/>
              </a:xfrm>
              <a:custGeom>
                <a:avLst/>
                <a:gdLst/>
                <a:ahLst/>
                <a:cxnLst>
                  <a:cxn ang="0">
                    <a:pos x="140" y="14"/>
                  </a:cxn>
                  <a:cxn ang="0">
                    <a:pos x="118" y="32"/>
                  </a:cxn>
                  <a:cxn ang="0">
                    <a:pos x="84" y="70"/>
                  </a:cxn>
                  <a:cxn ang="0">
                    <a:pos x="46" y="133"/>
                  </a:cxn>
                  <a:cxn ang="0">
                    <a:pos x="7" y="262"/>
                  </a:cxn>
                  <a:cxn ang="0">
                    <a:pos x="7" y="418"/>
                  </a:cxn>
                  <a:cxn ang="0">
                    <a:pos x="48" y="526"/>
                  </a:cxn>
                  <a:cxn ang="0">
                    <a:pos x="89" y="589"/>
                  </a:cxn>
                  <a:cxn ang="0">
                    <a:pos x="122" y="644"/>
                  </a:cxn>
                  <a:cxn ang="0">
                    <a:pos x="123" y="703"/>
                  </a:cxn>
                  <a:cxn ang="0">
                    <a:pos x="84" y="766"/>
                  </a:cxn>
                  <a:cxn ang="0">
                    <a:pos x="84" y="817"/>
                  </a:cxn>
                  <a:cxn ang="0">
                    <a:pos x="122" y="854"/>
                  </a:cxn>
                  <a:cxn ang="0">
                    <a:pos x="183" y="888"/>
                  </a:cxn>
                  <a:cxn ang="0">
                    <a:pos x="249" y="922"/>
                  </a:cxn>
                  <a:cxn ang="0">
                    <a:pos x="308" y="944"/>
                  </a:cxn>
                  <a:cxn ang="0">
                    <a:pos x="362" y="951"/>
                  </a:cxn>
                  <a:cxn ang="0">
                    <a:pos x="418" y="939"/>
                  </a:cxn>
                  <a:cxn ang="0">
                    <a:pos x="479" y="910"/>
                  </a:cxn>
                  <a:cxn ang="0">
                    <a:pos x="558" y="879"/>
                  </a:cxn>
                  <a:cxn ang="0">
                    <a:pos x="637" y="845"/>
                  </a:cxn>
                  <a:cxn ang="0">
                    <a:pos x="696" y="808"/>
                  </a:cxn>
                  <a:cxn ang="0">
                    <a:pos x="725" y="754"/>
                  </a:cxn>
                  <a:cxn ang="0">
                    <a:pos x="742" y="664"/>
                  </a:cxn>
                  <a:cxn ang="0">
                    <a:pos x="755" y="558"/>
                  </a:cxn>
                  <a:cxn ang="0">
                    <a:pos x="769" y="463"/>
                  </a:cxn>
                  <a:cxn ang="0">
                    <a:pos x="787" y="400"/>
                  </a:cxn>
                  <a:cxn ang="0">
                    <a:pos x="809" y="359"/>
                  </a:cxn>
                  <a:cxn ang="0">
                    <a:pos x="834" y="334"/>
                  </a:cxn>
                  <a:cxn ang="0">
                    <a:pos x="866" y="312"/>
                  </a:cxn>
                  <a:cxn ang="0">
                    <a:pos x="906" y="284"/>
                  </a:cxn>
                  <a:cxn ang="0">
                    <a:pos x="934" y="230"/>
                  </a:cxn>
                  <a:cxn ang="0">
                    <a:pos x="954" y="162"/>
                  </a:cxn>
                  <a:cxn ang="0">
                    <a:pos x="969" y="97"/>
                  </a:cxn>
                  <a:cxn ang="0">
                    <a:pos x="974" y="50"/>
                  </a:cxn>
                  <a:cxn ang="0">
                    <a:pos x="942" y="32"/>
                  </a:cxn>
                  <a:cxn ang="0">
                    <a:pos x="882" y="40"/>
                  </a:cxn>
                  <a:cxn ang="0">
                    <a:pos x="807" y="57"/>
                  </a:cxn>
                  <a:cxn ang="0">
                    <a:pos x="733" y="81"/>
                  </a:cxn>
                  <a:cxn ang="0">
                    <a:pos x="669" y="97"/>
                  </a:cxn>
                  <a:cxn ang="0">
                    <a:pos x="604" y="101"/>
                  </a:cxn>
                  <a:cxn ang="0">
                    <a:pos x="529" y="92"/>
                  </a:cxn>
                  <a:cxn ang="0">
                    <a:pos x="463" y="72"/>
                  </a:cxn>
                  <a:cxn ang="0">
                    <a:pos x="412" y="54"/>
                  </a:cxn>
                  <a:cxn ang="0">
                    <a:pos x="362" y="38"/>
                  </a:cxn>
                  <a:cxn ang="0">
                    <a:pos x="312" y="22"/>
                  </a:cxn>
                  <a:cxn ang="0">
                    <a:pos x="263" y="9"/>
                  </a:cxn>
                  <a:cxn ang="0">
                    <a:pos x="220" y="2"/>
                  </a:cxn>
                  <a:cxn ang="0">
                    <a:pos x="183" y="0"/>
                  </a:cxn>
                  <a:cxn ang="0">
                    <a:pos x="154" y="7"/>
                  </a:cxn>
                </a:cxnLst>
                <a:rect l="0" t="0" r="r" b="b"/>
                <a:pathLst>
                  <a:path w="974" h="951">
                    <a:moveTo>
                      <a:pt x="143" y="13"/>
                    </a:moveTo>
                    <a:lnTo>
                      <a:pt x="140" y="14"/>
                    </a:lnTo>
                    <a:lnTo>
                      <a:pt x="131" y="22"/>
                    </a:lnTo>
                    <a:lnTo>
                      <a:pt x="118" y="32"/>
                    </a:lnTo>
                    <a:lnTo>
                      <a:pt x="102" y="48"/>
                    </a:lnTo>
                    <a:lnTo>
                      <a:pt x="84" y="70"/>
                    </a:lnTo>
                    <a:lnTo>
                      <a:pt x="64" y="99"/>
                    </a:lnTo>
                    <a:lnTo>
                      <a:pt x="46" y="133"/>
                    </a:lnTo>
                    <a:lnTo>
                      <a:pt x="30" y="174"/>
                    </a:lnTo>
                    <a:lnTo>
                      <a:pt x="7" y="262"/>
                    </a:lnTo>
                    <a:lnTo>
                      <a:pt x="0" y="341"/>
                    </a:lnTo>
                    <a:lnTo>
                      <a:pt x="7" y="418"/>
                    </a:lnTo>
                    <a:lnTo>
                      <a:pt x="30" y="492"/>
                    </a:lnTo>
                    <a:lnTo>
                      <a:pt x="48" y="526"/>
                    </a:lnTo>
                    <a:lnTo>
                      <a:pt x="68" y="558"/>
                    </a:lnTo>
                    <a:lnTo>
                      <a:pt x="89" y="589"/>
                    </a:lnTo>
                    <a:lnTo>
                      <a:pt x="109" y="616"/>
                    </a:lnTo>
                    <a:lnTo>
                      <a:pt x="122" y="644"/>
                    </a:lnTo>
                    <a:lnTo>
                      <a:pt x="129" y="673"/>
                    </a:lnTo>
                    <a:lnTo>
                      <a:pt x="123" y="703"/>
                    </a:lnTo>
                    <a:lnTo>
                      <a:pt x="104" y="736"/>
                    </a:lnTo>
                    <a:lnTo>
                      <a:pt x="84" y="766"/>
                    </a:lnTo>
                    <a:lnTo>
                      <a:pt x="79" y="793"/>
                    </a:lnTo>
                    <a:lnTo>
                      <a:pt x="84" y="817"/>
                    </a:lnTo>
                    <a:lnTo>
                      <a:pt x="98" y="836"/>
                    </a:lnTo>
                    <a:lnTo>
                      <a:pt x="122" y="854"/>
                    </a:lnTo>
                    <a:lnTo>
                      <a:pt x="150" y="872"/>
                    </a:lnTo>
                    <a:lnTo>
                      <a:pt x="183" y="888"/>
                    </a:lnTo>
                    <a:lnTo>
                      <a:pt x="217" y="906"/>
                    </a:lnTo>
                    <a:lnTo>
                      <a:pt x="249" y="922"/>
                    </a:lnTo>
                    <a:lnTo>
                      <a:pt x="280" y="935"/>
                    </a:lnTo>
                    <a:lnTo>
                      <a:pt x="308" y="944"/>
                    </a:lnTo>
                    <a:lnTo>
                      <a:pt x="335" y="949"/>
                    </a:lnTo>
                    <a:lnTo>
                      <a:pt x="362" y="951"/>
                    </a:lnTo>
                    <a:lnTo>
                      <a:pt x="389" y="946"/>
                    </a:lnTo>
                    <a:lnTo>
                      <a:pt x="418" y="939"/>
                    </a:lnTo>
                    <a:lnTo>
                      <a:pt x="446" y="924"/>
                    </a:lnTo>
                    <a:lnTo>
                      <a:pt x="479" y="910"/>
                    </a:lnTo>
                    <a:lnTo>
                      <a:pt x="516" y="894"/>
                    </a:lnTo>
                    <a:lnTo>
                      <a:pt x="558" y="879"/>
                    </a:lnTo>
                    <a:lnTo>
                      <a:pt x="597" y="863"/>
                    </a:lnTo>
                    <a:lnTo>
                      <a:pt x="637" y="845"/>
                    </a:lnTo>
                    <a:lnTo>
                      <a:pt x="669" y="827"/>
                    </a:lnTo>
                    <a:lnTo>
                      <a:pt x="696" y="808"/>
                    </a:lnTo>
                    <a:lnTo>
                      <a:pt x="714" y="784"/>
                    </a:lnTo>
                    <a:lnTo>
                      <a:pt x="725" y="754"/>
                    </a:lnTo>
                    <a:lnTo>
                      <a:pt x="733" y="712"/>
                    </a:lnTo>
                    <a:lnTo>
                      <a:pt x="742" y="664"/>
                    </a:lnTo>
                    <a:lnTo>
                      <a:pt x="750" y="612"/>
                    </a:lnTo>
                    <a:lnTo>
                      <a:pt x="755" y="558"/>
                    </a:lnTo>
                    <a:lnTo>
                      <a:pt x="762" y="508"/>
                    </a:lnTo>
                    <a:lnTo>
                      <a:pt x="769" y="463"/>
                    </a:lnTo>
                    <a:lnTo>
                      <a:pt x="778" y="427"/>
                    </a:lnTo>
                    <a:lnTo>
                      <a:pt x="787" y="400"/>
                    </a:lnTo>
                    <a:lnTo>
                      <a:pt x="798" y="377"/>
                    </a:lnTo>
                    <a:lnTo>
                      <a:pt x="809" y="359"/>
                    </a:lnTo>
                    <a:lnTo>
                      <a:pt x="820" y="345"/>
                    </a:lnTo>
                    <a:lnTo>
                      <a:pt x="834" y="334"/>
                    </a:lnTo>
                    <a:lnTo>
                      <a:pt x="848" y="323"/>
                    </a:lnTo>
                    <a:lnTo>
                      <a:pt x="866" y="312"/>
                    </a:lnTo>
                    <a:lnTo>
                      <a:pt x="886" y="300"/>
                    </a:lnTo>
                    <a:lnTo>
                      <a:pt x="906" y="284"/>
                    </a:lnTo>
                    <a:lnTo>
                      <a:pt x="920" y="258"/>
                    </a:lnTo>
                    <a:lnTo>
                      <a:pt x="934" y="230"/>
                    </a:lnTo>
                    <a:lnTo>
                      <a:pt x="945" y="196"/>
                    </a:lnTo>
                    <a:lnTo>
                      <a:pt x="954" y="162"/>
                    </a:lnTo>
                    <a:lnTo>
                      <a:pt x="961" y="127"/>
                    </a:lnTo>
                    <a:lnTo>
                      <a:pt x="969" y="97"/>
                    </a:lnTo>
                    <a:lnTo>
                      <a:pt x="974" y="70"/>
                    </a:lnTo>
                    <a:lnTo>
                      <a:pt x="974" y="50"/>
                    </a:lnTo>
                    <a:lnTo>
                      <a:pt x="963" y="38"/>
                    </a:lnTo>
                    <a:lnTo>
                      <a:pt x="942" y="32"/>
                    </a:lnTo>
                    <a:lnTo>
                      <a:pt x="915" y="34"/>
                    </a:lnTo>
                    <a:lnTo>
                      <a:pt x="882" y="40"/>
                    </a:lnTo>
                    <a:lnTo>
                      <a:pt x="845" y="47"/>
                    </a:lnTo>
                    <a:lnTo>
                      <a:pt x="807" y="57"/>
                    </a:lnTo>
                    <a:lnTo>
                      <a:pt x="769" y="70"/>
                    </a:lnTo>
                    <a:lnTo>
                      <a:pt x="733" y="81"/>
                    </a:lnTo>
                    <a:lnTo>
                      <a:pt x="701" y="90"/>
                    </a:lnTo>
                    <a:lnTo>
                      <a:pt x="669" y="97"/>
                    </a:lnTo>
                    <a:lnTo>
                      <a:pt x="637" y="101"/>
                    </a:lnTo>
                    <a:lnTo>
                      <a:pt x="604" y="101"/>
                    </a:lnTo>
                    <a:lnTo>
                      <a:pt x="568" y="97"/>
                    </a:lnTo>
                    <a:lnTo>
                      <a:pt x="529" y="92"/>
                    </a:lnTo>
                    <a:lnTo>
                      <a:pt x="486" y="79"/>
                    </a:lnTo>
                    <a:lnTo>
                      <a:pt x="463" y="72"/>
                    </a:lnTo>
                    <a:lnTo>
                      <a:pt x="437" y="63"/>
                    </a:lnTo>
                    <a:lnTo>
                      <a:pt x="412" y="54"/>
                    </a:lnTo>
                    <a:lnTo>
                      <a:pt x="387" y="45"/>
                    </a:lnTo>
                    <a:lnTo>
                      <a:pt x="362" y="38"/>
                    </a:lnTo>
                    <a:lnTo>
                      <a:pt x="337" y="29"/>
                    </a:lnTo>
                    <a:lnTo>
                      <a:pt x="312" y="22"/>
                    </a:lnTo>
                    <a:lnTo>
                      <a:pt x="287" y="16"/>
                    </a:lnTo>
                    <a:lnTo>
                      <a:pt x="263" y="9"/>
                    </a:lnTo>
                    <a:lnTo>
                      <a:pt x="240" y="5"/>
                    </a:lnTo>
                    <a:lnTo>
                      <a:pt x="220" y="2"/>
                    </a:lnTo>
                    <a:lnTo>
                      <a:pt x="201" y="0"/>
                    </a:lnTo>
                    <a:lnTo>
                      <a:pt x="183" y="0"/>
                    </a:lnTo>
                    <a:lnTo>
                      <a:pt x="166" y="2"/>
                    </a:lnTo>
                    <a:lnTo>
                      <a:pt x="154" y="7"/>
                    </a:lnTo>
                    <a:lnTo>
                      <a:pt x="143" y="1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85" name="Freeform 13"/>
              <p:cNvSpPr>
                <a:spLocks/>
              </p:cNvSpPr>
              <p:nvPr/>
            </p:nvSpPr>
            <p:spPr bwMode="auto">
              <a:xfrm>
                <a:off x="4431" y="2069"/>
                <a:ext cx="473" cy="466"/>
              </a:xfrm>
              <a:custGeom>
                <a:avLst/>
                <a:gdLst/>
                <a:ahLst/>
                <a:cxnLst>
                  <a:cxn ang="0">
                    <a:pos x="136" y="14"/>
                  </a:cxn>
                  <a:cxn ang="0">
                    <a:pos x="115" y="31"/>
                  </a:cxn>
                  <a:cxn ang="0">
                    <a:pos x="81" y="68"/>
                  </a:cxn>
                  <a:cxn ang="0">
                    <a:pos x="45" y="129"/>
                  </a:cxn>
                  <a:cxn ang="0">
                    <a:pos x="7" y="257"/>
                  </a:cxn>
                  <a:cxn ang="0">
                    <a:pos x="7" y="409"/>
                  </a:cxn>
                  <a:cxn ang="0">
                    <a:pos x="47" y="517"/>
                  </a:cxn>
                  <a:cxn ang="0">
                    <a:pos x="88" y="576"/>
                  </a:cxn>
                  <a:cxn ang="0">
                    <a:pos x="118" y="632"/>
                  </a:cxn>
                  <a:cxn ang="0">
                    <a:pos x="118" y="689"/>
                  </a:cxn>
                  <a:cxn ang="0">
                    <a:pos x="81" y="752"/>
                  </a:cxn>
                  <a:cxn ang="0">
                    <a:pos x="81" y="800"/>
                  </a:cxn>
                  <a:cxn ang="0">
                    <a:pos x="118" y="838"/>
                  </a:cxn>
                  <a:cxn ang="0">
                    <a:pos x="178" y="872"/>
                  </a:cxn>
                  <a:cxn ang="0">
                    <a:pos x="242" y="906"/>
                  </a:cxn>
                  <a:cxn ang="0">
                    <a:pos x="298" y="926"/>
                  </a:cxn>
                  <a:cxn ang="0">
                    <a:pos x="352" y="931"/>
                  </a:cxn>
                  <a:cxn ang="0">
                    <a:pos x="405" y="919"/>
                  </a:cxn>
                  <a:cxn ang="0">
                    <a:pos x="466" y="892"/>
                  </a:cxn>
                  <a:cxn ang="0">
                    <a:pos x="542" y="861"/>
                  </a:cxn>
                  <a:cxn ang="0">
                    <a:pos x="617" y="831"/>
                  </a:cxn>
                  <a:cxn ang="0">
                    <a:pos x="675" y="793"/>
                  </a:cxn>
                  <a:cxn ang="0">
                    <a:pos x="703" y="739"/>
                  </a:cxn>
                  <a:cxn ang="0">
                    <a:pos x="721" y="651"/>
                  </a:cxn>
                  <a:cxn ang="0">
                    <a:pos x="734" y="547"/>
                  </a:cxn>
                  <a:cxn ang="0">
                    <a:pos x="748" y="454"/>
                  </a:cxn>
                  <a:cxn ang="0">
                    <a:pos x="764" y="391"/>
                  </a:cxn>
                  <a:cxn ang="0">
                    <a:pos x="784" y="352"/>
                  </a:cxn>
                  <a:cxn ang="0">
                    <a:pos x="807" y="325"/>
                  </a:cxn>
                  <a:cxn ang="0">
                    <a:pos x="840" y="303"/>
                  </a:cxn>
                  <a:cxn ang="0">
                    <a:pos x="865" y="289"/>
                  </a:cxn>
                  <a:cxn ang="0">
                    <a:pos x="877" y="278"/>
                  </a:cxn>
                  <a:cxn ang="0">
                    <a:pos x="895" y="251"/>
                  </a:cxn>
                  <a:cxn ang="0">
                    <a:pos x="915" y="201"/>
                  </a:cxn>
                  <a:cxn ang="0">
                    <a:pos x="929" y="144"/>
                  </a:cxn>
                  <a:cxn ang="0">
                    <a:pos x="940" y="90"/>
                  </a:cxn>
                  <a:cxn ang="0">
                    <a:pos x="946" y="48"/>
                  </a:cxn>
                  <a:cxn ang="0">
                    <a:pos x="915" y="32"/>
                  </a:cxn>
                  <a:cxn ang="0">
                    <a:pos x="856" y="38"/>
                  </a:cxn>
                  <a:cxn ang="0">
                    <a:pos x="784" y="57"/>
                  </a:cxn>
                  <a:cxn ang="0">
                    <a:pos x="714" y="79"/>
                  </a:cxn>
                  <a:cxn ang="0">
                    <a:pos x="650" y="95"/>
                  </a:cxn>
                  <a:cxn ang="0">
                    <a:pos x="587" y="99"/>
                  </a:cxn>
                  <a:cxn ang="0">
                    <a:pos x="513" y="90"/>
                  </a:cxn>
                  <a:cxn ang="0">
                    <a:pos x="449" y="70"/>
                  </a:cxn>
                  <a:cxn ang="0">
                    <a:pos x="402" y="54"/>
                  </a:cxn>
                  <a:cxn ang="0">
                    <a:pos x="352" y="36"/>
                  </a:cxn>
                  <a:cxn ang="0">
                    <a:pos x="303" y="22"/>
                  </a:cxn>
                  <a:cxn ang="0">
                    <a:pos x="257" y="9"/>
                  </a:cxn>
                  <a:cxn ang="0">
                    <a:pos x="213" y="2"/>
                  </a:cxn>
                  <a:cxn ang="0">
                    <a:pos x="178" y="0"/>
                  </a:cxn>
                  <a:cxn ang="0">
                    <a:pos x="151" y="7"/>
                  </a:cxn>
                </a:cxnLst>
                <a:rect l="0" t="0" r="r" b="b"/>
                <a:pathLst>
                  <a:path w="946" h="931">
                    <a:moveTo>
                      <a:pt x="140" y="13"/>
                    </a:moveTo>
                    <a:lnTo>
                      <a:pt x="136" y="14"/>
                    </a:lnTo>
                    <a:lnTo>
                      <a:pt x="127" y="20"/>
                    </a:lnTo>
                    <a:lnTo>
                      <a:pt x="115" y="31"/>
                    </a:lnTo>
                    <a:lnTo>
                      <a:pt x="99" y="47"/>
                    </a:lnTo>
                    <a:lnTo>
                      <a:pt x="81" y="68"/>
                    </a:lnTo>
                    <a:lnTo>
                      <a:pt x="63" y="95"/>
                    </a:lnTo>
                    <a:lnTo>
                      <a:pt x="45" y="129"/>
                    </a:lnTo>
                    <a:lnTo>
                      <a:pt x="29" y="170"/>
                    </a:lnTo>
                    <a:lnTo>
                      <a:pt x="7" y="257"/>
                    </a:lnTo>
                    <a:lnTo>
                      <a:pt x="0" y="336"/>
                    </a:lnTo>
                    <a:lnTo>
                      <a:pt x="7" y="409"/>
                    </a:lnTo>
                    <a:lnTo>
                      <a:pt x="29" y="483"/>
                    </a:lnTo>
                    <a:lnTo>
                      <a:pt x="47" y="517"/>
                    </a:lnTo>
                    <a:lnTo>
                      <a:pt x="66" y="547"/>
                    </a:lnTo>
                    <a:lnTo>
                      <a:pt x="88" y="576"/>
                    </a:lnTo>
                    <a:lnTo>
                      <a:pt x="106" y="605"/>
                    </a:lnTo>
                    <a:lnTo>
                      <a:pt x="118" y="632"/>
                    </a:lnTo>
                    <a:lnTo>
                      <a:pt x="124" y="660"/>
                    </a:lnTo>
                    <a:lnTo>
                      <a:pt x="118" y="689"/>
                    </a:lnTo>
                    <a:lnTo>
                      <a:pt x="100" y="721"/>
                    </a:lnTo>
                    <a:lnTo>
                      <a:pt x="81" y="752"/>
                    </a:lnTo>
                    <a:lnTo>
                      <a:pt x="75" y="779"/>
                    </a:lnTo>
                    <a:lnTo>
                      <a:pt x="81" y="800"/>
                    </a:lnTo>
                    <a:lnTo>
                      <a:pt x="97" y="820"/>
                    </a:lnTo>
                    <a:lnTo>
                      <a:pt x="118" y="838"/>
                    </a:lnTo>
                    <a:lnTo>
                      <a:pt x="147" y="856"/>
                    </a:lnTo>
                    <a:lnTo>
                      <a:pt x="178" y="872"/>
                    </a:lnTo>
                    <a:lnTo>
                      <a:pt x="210" y="890"/>
                    </a:lnTo>
                    <a:lnTo>
                      <a:pt x="242" y="906"/>
                    </a:lnTo>
                    <a:lnTo>
                      <a:pt x="271" y="919"/>
                    </a:lnTo>
                    <a:lnTo>
                      <a:pt x="298" y="926"/>
                    </a:lnTo>
                    <a:lnTo>
                      <a:pt x="325" y="931"/>
                    </a:lnTo>
                    <a:lnTo>
                      <a:pt x="352" y="931"/>
                    </a:lnTo>
                    <a:lnTo>
                      <a:pt x="379" y="928"/>
                    </a:lnTo>
                    <a:lnTo>
                      <a:pt x="405" y="919"/>
                    </a:lnTo>
                    <a:lnTo>
                      <a:pt x="434" y="906"/>
                    </a:lnTo>
                    <a:lnTo>
                      <a:pt x="466" y="892"/>
                    </a:lnTo>
                    <a:lnTo>
                      <a:pt x="502" y="876"/>
                    </a:lnTo>
                    <a:lnTo>
                      <a:pt x="542" y="861"/>
                    </a:lnTo>
                    <a:lnTo>
                      <a:pt x="580" y="847"/>
                    </a:lnTo>
                    <a:lnTo>
                      <a:pt x="617" y="831"/>
                    </a:lnTo>
                    <a:lnTo>
                      <a:pt x="650" y="813"/>
                    </a:lnTo>
                    <a:lnTo>
                      <a:pt x="675" y="793"/>
                    </a:lnTo>
                    <a:lnTo>
                      <a:pt x="693" y="770"/>
                    </a:lnTo>
                    <a:lnTo>
                      <a:pt x="703" y="739"/>
                    </a:lnTo>
                    <a:lnTo>
                      <a:pt x="712" y="700"/>
                    </a:lnTo>
                    <a:lnTo>
                      <a:pt x="721" y="651"/>
                    </a:lnTo>
                    <a:lnTo>
                      <a:pt x="727" y="599"/>
                    </a:lnTo>
                    <a:lnTo>
                      <a:pt x="734" y="547"/>
                    </a:lnTo>
                    <a:lnTo>
                      <a:pt x="741" y="499"/>
                    </a:lnTo>
                    <a:lnTo>
                      <a:pt x="748" y="454"/>
                    </a:lnTo>
                    <a:lnTo>
                      <a:pt x="755" y="418"/>
                    </a:lnTo>
                    <a:lnTo>
                      <a:pt x="764" y="391"/>
                    </a:lnTo>
                    <a:lnTo>
                      <a:pt x="773" y="370"/>
                    </a:lnTo>
                    <a:lnTo>
                      <a:pt x="784" y="352"/>
                    </a:lnTo>
                    <a:lnTo>
                      <a:pt x="795" y="337"/>
                    </a:lnTo>
                    <a:lnTo>
                      <a:pt x="807" y="325"/>
                    </a:lnTo>
                    <a:lnTo>
                      <a:pt x="824" y="314"/>
                    </a:lnTo>
                    <a:lnTo>
                      <a:pt x="840" y="303"/>
                    </a:lnTo>
                    <a:lnTo>
                      <a:pt x="859" y="292"/>
                    </a:lnTo>
                    <a:lnTo>
                      <a:pt x="865" y="289"/>
                    </a:lnTo>
                    <a:lnTo>
                      <a:pt x="872" y="284"/>
                    </a:lnTo>
                    <a:lnTo>
                      <a:pt x="877" y="278"/>
                    </a:lnTo>
                    <a:lnTo>
                      <a:pt x="883" y="271"/>
                    </a:lnTo>
                    <a:lnTo>
                      <a:pt x="895" y="251"/>
                    </a:lnTo>
                    <a:lnTo>
                      <a:pt x="906" y="228"/>
                    </a:lnTo>
                    <a:lnTo>
                      <a:pt x="915" y="201"/>
                    </a:lnTo>
                    <a:lnTo>
                      <a:pt x="922" y="172"/>
                    </a:lnTo>
                    <a:lnTo>
                      <a:pt x="929" y="144"/>
                    </a:lnTo>
                    <a:lnTo>
                      <a:pt x="935" y="117"/>
                    </a:lnTo>
                    <a:lnTo>
                      <a:pt x="940" y="90"/>
                    </a:lnTo>
                    <a:lnTo>
                      <a:pt x="946" y="68"/>
                    </a:lnTo>
                    <a:lnTo>
                      <a:pt x="946" y="48"/>
                    </a:lnTo>
                    <a:lnTo>
                      <a:pt x="935" y="38"/>
                    </a:lnTo>
                    <a:lnTo>
                      <a:pt x="915" y="32"/>
                    </a:lnTo>
                    <a:lnTo>
                      <a:pt x="888" y="32"/>
                    </a:lnTo>
                    <a:lnTo>
                      <a:pt x="856" y="38"/>
                    </a:lnTo>
                    <a:lnTo>
                      <a:pt x="822" y="47"/>
                    </a:lnTo>
                    <a:lnTo>
                      <a:pt x="784" y="57"/>
                    </a:lnTo>
                    <a:lnTo>
                      <a:pt x="748" y="68"/>
                    </a:lnTo>
                    <a:lnTo>
                      <a:pt x="714" y="79"/>
                    </a:lnTo>
                    <a:lnTo>
                      <a:pt x="682" y="88"/>
                    </a:lnTo>
                    <a:lnTo>
                      <a:pt x="650" y="95"/>
                    </a:lnTo>
                    <a:lnTo>
                      <a:pt x="619" y="99"/>
                    </a:lnTo>
                    <a:lnTo>
                      <a:pt x="587" y="99"/>
                    </a:lnTo>
                    <a:lnTo>
                      <a:pt x="551" y="95"/>
                    </a:lnTo>
                    <a:lnTo>
                      <a:pt x="513" y="90"/>
                    </a:lnTo>
                    <a:lnTo>
                      <a:pt x="472" y="77"/>
                    </a:lnTo>
                    <a:lnTo>
                      <a:pt x="449" y="70"/>
                    </a:lnTo>
                    <a:lnTo>
                      <a:pt x="425" y="61"/>
                    </a:lnTo>
                    <a:lnTo>
                      <a:pt x="402" y="54"/>
                    </a:lnTo>
                    <a:lnTo>
                      <a:pt x="377" y="45"/>
                    </a:lnTo>
                    <a:lnTo>
                      <a:pt x="352" y="36"/>
                    </a:lnTo>
                    <a:lnTo>
                      <a:pt x="327" y="29"/>
                    </a:lnTo>
                    <a:lnTo>
                      <a:pt x="303" y="22"/>
                    </a:lnTo>
                    <a:lnTo>
                      <a:pt x="280" y="14"/>
                    </a:lnTo>
                    <a:lnTo>
                      <a:pt x="257" y="9"/>
                    </a:lnTo>
                    <a:lnTo>
                      <a:pt x="235" y="5"/>
                    </a:lnTo>
                    <a:lnTo>
                      <a:pt x="213" y="2"/>
                    </a:lnTo>
                    <a:lnTo>
                      <a:pt x="196" y="0"/>
                    </a:lnTo>
                    <a:lnTo>
                      <a:pt x="178" y="0"/>
                    </a:lnTo>
                    <a:lnTo>
                      <a:pt x="163" y="2"/>
                    </a:lnTo>
                    <a:lnTo>
                      <a:pt x="151" y="7"/>
                    </a:lnTo>
                    <a:lnTo>
                      <a:pt x="140" y="13"/>
                    </a:lnTo>
                    <a:close/>
                  </a:path>
                </a:pathLst>
              </a:custGeom>
              <a:solidFill>
                <a:srgbClr val="EFDD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86" name="Freeform 14"/>
              <p:cNvSpPr>
                <a:spLocks/>
              </p:cNvSpPr>
              <p:nvPr/>
            </p:nvSpPr>
            <p:spPr bwMode="auto">
              <a:xfrm>
                <a:off x="4439" y="2074"/>
                <a:ext cx="458" cy="457"/>
              </a:xfrm>
              <a:custGeom>
                <a:avLst/>
                <a:gdLst/>
                <a:ahLst/>
                <a:cxnLst>
                  <a:cxn ang="0">
                    <a:pos x="131" y="14"/>
                  </a:cxn>
                  <a:cxn ang="0">
                    <a:pos x="112" y="30"/>
                  </a:cxn>
                  <a:cxn ang="0">
                    <a:pos x="79" y="68"/>
                  </a:cxn>
                  <a:cxn ang="0">
                    <a:pos x="45" y="127"/>
                  </a:cxn>
                  <a:cxn ang="0">
                    <a:pos x="8" y="251"/>
                  </a:cxn>
                  <a:cxn ang="0">
                    <a:pos x="8" y="402"/>
                  </a:cxn>
                  <a:cxn ang="0">
                    <a:pos x="45" y="508"/>
                  </a:cxn>
                  <a:cxn ang="0">
                    <a:pos x="86" y="567"/>
                  </a:cxn>
                  <a:cxn ang="0">
                    <a:pos x="117" y="621"/>
                  </a:cxn>
                  <a:cxn ang="0">
                    <a:pos x="115" y="678"/>
                  </a:cxn>
                  <a:cxn ang="0">
                    <a:pos x="79" y="739"/>
                  </a:cxn>
                  <a:cxn ang="0">
                    <a:pos x="79" y="786"/>
                  </a:cxn>
                  <a:cxn ang="0">
                    <a:pos x="115" y="822"/>
                  </a:cxn>
                  <a:cxn ang="0">
                    <a:pos x="173" y="856"/>
                  </a:cxn>
                  <a:cxn ang="0">
                    <a:pos x="235" y="888"/>
                  </a:cxn>
                  <a:cxn ang="0">
                    <a:pos x="291" y="908"/>
                  </a:cxn>
                  <a:cxn ang="0">
                    <a:pos x="341" y="913"/>
                  </a:cxn>
                  <a:cxn ang="0">
                    <a:pos x="393" y="903"/>
                  </a:cxn>
                  <a:cxn ang="0">
                    <a:pos x="451" y="876"/>
                  </a:cxn>
                  <a:cxn ang="0">
                    <a:pos x="524" y="845"/>
                  </a:cxn>
                  <a:cxn ang="0">
                    <a:pos x="598" y="815"/>
                  </a:cxn>
                  <a:cxn ang="0">
                    <a:pos x="655" y="777"/>
                  </a:cxn>
                  <a:cxn ang="0">
                    <a:pos x="682" y="725"/>
                  </a:cxn>
                  <a:cxn ang="0">
                    <a:pos x="698" y="639"/>
                  </a:cxn>
                  <a:cxn ang="0">
                    <a:pos x="711" y="537"/>
                  </a:cxn>
                  <a:cxn ang="0">
                    <a:pos x="725" y="445"/>
                  </a:cxn>
                  <a:cxn ang="0">
                    <a:pos x="741" y="386"/>
                  </a:cxn>
                  <a:cxn ang="0">
                    <a:pos x="761" y="346"/>
                  </a:cxn>
                  <a:cxn ang="0">
                    <a:pos x="784" y="319"/>
                  </a:cxn>
                  <a:cxn ang="0">
                    <a:pos x="813" y="296"/>
                  </a:cxn>
                  <a:cxn ang="0">
                    <a:pos x="838" y="282"/>
                  </a:cxn>
                  <a:cxn ang="0">
                    <a:pos x="849" y="271"/>
                  </a:cxn>
                  <a:cxn ang="0">
                    <a:pos x="869" y="246"/>
                  </a:cxn>
                  <a:cxn ang="0">
                    <a:pos x="888" y="196"/>
                  </a:cxn>
                  <a:cxn ang="0">
                    <a:pos x="903" y="142"/>
                  </a:cxn>
                  <a:cxn ang="0">
                    <a:pos x="912" y="90"/>
                  </a:cxn>
                  <a:cxn ang="0">
                    <a:pos x="917" y="48"/>
                  </a:cxn>
                  <a:cxn ang="0">
                    <a:pos x="887" y="32"/>
                  </a:cxn>
                  <a:cxn ang="0">
                    <a:pos x="829" y="38"/>
                  </a:cxn>
                  <a:cxn ang="0">
                    <a:pos x="761" y="56"/>
                  </a:cxn>
                  <a:cxn ang="0">
                    <a:pos x="693" y="79"/>
                  </a:cxn>
                  <a:cxn ang="0">
                    <a:pos x="630" y="93"/>
                  </a:cxn>
                  <a:cxn ang="0">
                    <a:pos x="569" y="97"/>
                  </a:cxn>
                  <a:cxn ang="0">
                    <a:pos x="499" y="88"/>
                  </a:cxn>
                  <a:cxn ang="0">
                    <a:pos x="436" y="68"/>
                  </a:cxn>
                  <a:cxn ang="0">
                    <a:pos x="390" y="52"/>
                  </a:cxn>
                  <a:cxn ang="0">
                    <a:pos x="341" y="36"/>
                  </a:cxn>
                  <a:cxn ang="0">
                    <a:pos x="295" y="22"/>
                  </a:cxn>
                  <a:cxn ang="0">
                    <a:pos x="248" y="9"/>
                  </a:cxn>
                  <a:cxn ang="0">
                    <a:pos x="207" y="2"/>
                  </a:cxn>
                  <a:cxn ang="0">
                    <a:pos x="173" y="0"/>
                  </a:cxn>
                  <a:cxn ang="0">
                    <a:pos x="146" y="7"/>
                  </a:cxn>
                </a:cxnLst>
                <a:rect l="0" t="0" r="r" b="b"/>
                <a:pathLst>
                  <a:path w="917" h="913">
                    <a:moveTo>
                      <a:pt x="135" y="13"/>
                    </a:moveTo>
                    <a:lnTo>
                      <a:pt x="131" y="14"/>
                    </a:lnTo>
                    <a:lnTo>
                      <a:pt x="124" y="20"/>
                    </a:lnTo>
                    <a:lnTo>
                      <a:pt x="112" y="30"/>
                    </a:lnTo>
                    <a:lnTo>
                      <a:pt x="95" y="47"/>
                    </a:lnTo>
                    <a:lnTo>
                      <a:pt x="79" y="68"/>
                    </a:lnTo>
                    <a:lnTo>
                      <a:pt x="61" y="95"/>
                    </a:lnTo>
                    <a:lnTo>
                      <a:pt x="45" y="127"/>
                    </a:lnTo>
                    <a:lnTo>
                      <a:pt x="29" y="167"/>
                    </a:lnTo>
                    <a:lnTo>
                      <a:pt x="8" y="251"/>
                    </a:lnTo>
                    <a:lnTo>
                      <a:pt x="0" y="328"/>
                    </a:lnTo>
                    <a:lnTo>
                      <a:pt x="8" y="402"/>
                    </a:lnTo>
                    <a:lnTo>
                      <a:pt x="29" y="474"/>
                    </a:lnTo>
                    <a:lnTo>
                      <a:pt x="45" y="508"/>
                    </a:lnTo>
                    <a:lnTo>
                      <a:pt x="65" y="538"/>
                    </a:lnTo>
                    <a:lnTo>
                      <a:pt x="86" y="567"/>
                    </a:lnTo>
                    <a:lnTo>
                      <a:pt x="104" y="594"/>
                    </a:lnTo>
                    <a:lnTo>
                      <a:pt x="117" y="621"/>
                    </a:lnTo>
                    <a:lnTo>
                      <a:pt x="121" y="650"/>
                    </a:lnTo>
                    <a:lnTo>
                      <a:pt x="115" y="678"/>
                    </a:lnTo>
                    <a:lnTo>
                      <a:pt x="97" y="709"/>
                    </a:lnTo>
                    <a:lnTo>
                      <a:pt x="79" y="739"/>
                    </a:lnTo>
                    <a:lnTo>
                      <a:pt x="74" y="764"/>
                    </a:lnTo>
                    <a:lnTo>
                      <a:pt x="79" y="786"/>
                    </a:lnTo>
                    <a:lnTo>
                      <a:pt x="94" y="806"/>
                    </a:lnTo>
                    <a:lnTo>
                      <a:pt x="115" y="822"/>
                    </a:lnTo>
                    <a:lnTo>
                      <a:pt x="142" y="840"/>
                    </a:lnTo>
                    <a:lnTo>
                      <a:pt x="173" y="856"/>
                    </a:lnTo>
                    <a:lnTo>
                      <a:pt x="205" y="872"/>
                    </a:lnTo>
                    <a:lnTo>
                      <a:pt x="235" y="888"/>
                    </a:lnTo>
                    <a:lnTo>
                      <a:pt x="264" y="901"/>
                    </a:lnTo>
                    <a:lnTo>
                      <a:pt x="291" y="908"/>
                    </a:lnTo>
                    <a:lnTo>
                      <a:pt x="316" y="913"/>
                    </a:lnTo>
                    <a:lnTo>
                      <a:pt x="341" y="913"/>
                    </a:lnTo>
                    <a:lnTo>
                      <a:pt x="366" y="910"/>
                    </a:lnTo>
                    <a:lnTo>
                      <a:pt x="393" y="903"/>
                    </a:lnTo>
                    <a:lnTo>
                      <a:pt x="420" y="890"/>
                    </a:lnTo>
                    <a:lnTo>
                      <a:pt x="451" y="876"/>
                    </a:lnTo>
                    <a:lnTo>
                      <a:pt x="487" y="860"/>
                    </a:lnTo>
                    <a:lnTo>
                      <a:pt x="524" y="845"/>
                    </a:lnTo>
                    <a:lnTo>
                      <a:pt x="562" y="831"/>
                    </a:lnTo>
                    <a:lnTo>
                      <a:pt x="598" y="815"/>
                    </a:lnTo>
                    <a:lnTo>
                      <a:pt x="630" y="797"/>
                    </a:lnTo>
                    <a:lnTo>
                      <a:pt x="655" y="777"/>
                    </a:lnTo>
                    <a:lnTo>
                      <a:pt x="671" y="755"/>
                    </a:lnTo>
                    <a:lnTo>
                      <a:pt x="682" y="725"/>
                    </a:lnTo>
                    <a:lnTo>
                      <a:pt x="691" y="685"/>
                    </a:lnTo>
                    <a:lnTo>
                      <a:pt x="698" y="639"/>
                    </a:lnTo>
                    <a:lnTo>
                      <a:pt x="705" y="589"/>
                    </a:lnTo>
                    <a:lnTo>
                      <a:pt x="711" y="537"/>
                    </a:lnTo>
                    <a:lnTo>
                      <a:pt x="718" y="488"/>
                    </a:lnTo>
                    <a:lnTo>
                      <a:pt x="725" y="445"/>
                    </a:lnTo>
                    <a:lnTo>
                      <a:pt x="732" y="411"/>
                    </a:lnTo>
                    <a:lnTo>
                      <a:pt x="741" y="386"/>
                    </a:lnTo>
                    <a:lnTo>
                      <a:pt x="750" y="364"/>
                    </a:lnTo>
                    <a:lnTo>
                      <a:pt x="761" y="346"/>
                    </a:lnTo>
                    <a:lnTo>
                      <a:pt x="772" y="332"/>
                    </a:lnTo>
                    <a:lnTo>
                      <a:pt x="784" y="319"/>
                    </a:lnTo>
                    <a:lnTo>
                      <a:pt x="797" y="309"/>
                    </a:lnTo>
                    <a:lnTo>
                      <a:pt x="813" y="296"/>
                    </a:lnTo>
                    <a:lnTo>
                      <a:pt x="831" y="285"/>
                    </a:lnTo>
                    <a:lnTo>
                      <a:pt x="838" y="282"/>
                    </a:lnTo>
                    <a:lnTo>
                      <a:pt x="844" y="276"/>
                    </a:lnTo>
                    <a:lnTo>
                      <a:pt x="849" y="271"/>
                    </a:lnTo>
                    <a:lnTo>
                      <a:pt x="854" y="266"/>
                    </a:lnTo>
                    <a:lnTo>
                      <a:pt x="869" y="246"/>
                    </a:lnTo>
                    <a:lnTo>
                      <a:pt x="880" y="222"/>
                    </a:lnTo>
                    <a:lnTo>
                      <a:pt x="888" y="196"/>
                    </a:lnTo>
                    <a:lnTo>
                      <a:pt x="896" y="169"/>
                    </a:lnTo>
                    <a:lnTo>
                      <a:pt x="903" y="142"/>
                    </a:lnTo>
                    <a:lnTo>
                      <a:pt x="908" y="115"/>
                    </a:lnTo>
                    <a:lnTo>
                      <a:pt x="912" y="90"/>
                    </a:lnTo>
                    <a:lnTo>
                      <a:pt x="917" y="68"/>
                    </a:lnTo>
                    <a:lnTo>
                      <a:pt x="917" y="48"/>
                    </a:lnTo>
                    <a:lnTo>
                      <a:pt x="906" y="38"/>
                    </a:lnTo>
                    <a:lnTo>
                      <a:pt x="887" y="32"/>
                    </a:lnTo>
                    <a:lnTo>
                      <a:pt x="862" y="32"/>
                    </a:lnTo>
                    <a:lnTo>
                      <a:pt x="829" y="38"/>
                    </a:lnTo>
                    <a:lnTo>
                      <a:pt x="795" y="45"/>
                    </a:lnTo>
                    <a:lnTo>
                      <a:pt x="761" y="56"/>
                    </a:lnTo>
                    <a:lnTo>
                      <a:pt x="725" y="68"/>
                    </a:lnTo>
                    <a:lnTo>
                      <a:pt x="693" y="79"/>
                    </a:lnTo>
                    <a:lnTo>
                      <a:pt x="661" y="86"/>
                    </a:lnTo>
                    <a:lnTo>
                      <a:pt x="630" y="93"/>
                    </a:lnTo>
                    <a:lnTo>
                      <a:pt x="600" y="97"/>
                    </a:lnTo>
                    <a:lnTo>
                      <a:pt x="569" y="97"/>
                    </a:lnTo>
                    <a:lnTo>
                      <a:pt x="535" y="93"/>
                    </a:lnTo>
                    <a:lnTo>
                      <a:pt x="499" y="88"/>
                    </a:lnTo>
                    <a:lnTo>
                      <a:pt x="458" y="75"/>
                    </a:lnTo>
                    <a:lnTo>
                      <a:pt x="436" y="68"/>
                    </a:lnTo>
                    <a:lnTo>
                      <a:pt x="413" y="59"/>
                    </a:lnTo>
                    <a:lnTo>
                      <a:pt x="390" y="52"/>
                    </a:lnTo>
                    <a:lnTo>
                      <a:pt x="366" y="43"/>
                    </a:lnTo>
                    <a:lnTo>
                      <a:pt x="341" y="36"/>
                    </a:lnTo>
                    <a:lnTo>
                      <a:pt x="318" y="27"/>
                    </a:lnTo>
                    <a:lnTo>
                      <a:pt x="295" y="22"/>
                    </a:lnTo>
                    <a:lnTo>
                      <a:pt x="271" y="14"/>
                    </a:lnTo>
                    <a:lnTo>
                      <a:pt x="248" y="9"/>
                    </a:lnTo>
                    <a:lnTo>
                      <a:pt x="228" y="5"/>
                    </a:lnTo>
                    <a:lnTo>
                      <a:pt x="207" y="2"/>
                    </a:lnTo>
                    <a:lnTo>
                      <a:pt x="189" y="0"/>
                    </a:lnTo>
                    <a:lnTo>
                      <a:pt x="173" y="0"/>
                    </a:lnTo>
                    <a:lnTo>
                      <a:pt x="158" y="2"/>
                    </a:lnTo>
                    <a:lnTo>
                      <a:pt x="146" y="7"/>
                    </a:lnTo>
                    <a:lnTo>
                      <a:pt x="135" y="13"/>
                    </a:lnTo>
                    <a:close/>
                  </a:path>
                </a:pathLst>
              </a:custGeom>
              <a:solidFill>
                <a:srgbClr val="E0BC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87" name="Freeform 15"/>
              <p:cNvSpPr>
                <a:spLocks/>
              </p:cNvSpPr>
              <p:nvPr/>
            </p:nvSpPr>
            <p:spPr bwMode="auto">
              <a:xfrm>
                <a:off x="4446" y="2078"/>
                <a:ext cx="444" cy="448"/>
              </a:xfrm>
              <a:custGeom>
                <a:avLst/>
                <a:gdLst/>
                <a:ahLst/>
                <a:cxnLst>
                  <a:cxn ang="0">
                    <a:pos x="127" y="14"/>
                  </a:cxn>
                  <a:cxn ang="0">
                    <a:pos x="107" y="30"/>
                  </a:cxn>
                  <a:cxn ang="0">
                    <a:pos x="77" y="66"/>
                  </a:cxn>
                  <a:cxn ang="0">
                    <a:pos x="43" y="126"/>
                  </a:cxn>
                  <a:cxn ang="0">
                    <a:pos x="7" y="248"/>
                  </a:cxn>
                  <a:cxn ang="0">
                    <a:pos x="7" y="395"/>
                  </a:cxn>
                  <a:cxn ang="0">
                    <a:pos x="43" y="497"/>
                  </a:cxn>
                  <a:cxn ang="0">
                    <a:pos x="82" y="556"/>
                  </a:cxn>
                  <a:cxn ang="0">
                    <a:pos x="113" y="608"/>
                  </a:cxn>
                  <a:cxn ang="0">
                    <a:pos x="111" y="664"/>
                  </a:cxn>
                  <a:cxn ang="0">
                    <a:pos x="75" y="723"/>
                  </a:cxn>
                  <a:cxn ang="0">
                    <a:pos x="75" y="770"/>
                  </a:cxn>
                  <a:cxn ang="0">
                    <a:pos x="111" y="806"/>
                  </a:cxn>
                  <a:cxn ang="0">
                    <a:pos x="167" y="840"/>
                  </a:cxn>
                  <a:cxn ang="0">
                    <a:pos x="228" y="870"/>
                  </a:cxn>
                  <a:cxn ang="0">
                    <a:pos x="280" y="892"/>
                  </a:cxn>
                  <a:cxn ang="0">
                    <a:pos x="330" y="895"/>
                  </a:cxn>
                  <a:cxn ang="0">
                    <a:pos x="380" y="885"/>
                  </a:cxn>
                  <a:cxn ang="0">
                    <a:pos x="437" y="858"/>
                  </a:cxn>
                  <a:cxn ang="0">
                    <a:pos x="507" y="829"/>
                  </a:cxn>
                  <a:cxn ang="0">
                    <a:pos x="579" y="798"/>
                  </a:cxn>
                  <a:cxn ang="0">
                    <a:pos x="635" y="763"/>
                  </a:cxn>
                  <a:cxn ang="0">
                    <a:pos x="660" y="712"/>
                  </a:cxn>
                  <a:cxn ang="0">
                    <a:pos x="676" y="626"/>
                  </a:cxn>
                  <a:cxn ang="0">
                    <a:pos x="689" y="526"/>
                  </a:cxn>
                  <a:cxn ang="0">
                    <a:pos x="703" y="436"/>
                  </a:cxn>
                  <a:cxn ang="0">
                    <a:pos x="719" y="377"/>
                  </a:cxn>
                  <a:cxn ang="0">
                    <a:pos x="737" y="339"/>
                  </a:cxn>
                  <a:cxn ang="0">
                    <a:pos x="759" y="312"/>
                  </a:cxn>
                  <a:cxn ang="0">
                    <a:pos x="787" y="289"/>
                  </a:cxn>
                  <a:cxn ang="0">
                    <a:pos x="811" y="274"/>
                  </a:cxn>
                  <a:cxn ang="0">
                    <a:pos x="821" y="264"/>
                  </a:cxn>
                  <a:cxn ang="0">
                    <a:pos x="839" y="239"/>
                  </a:cxn>
                  <a:cxn ang="0">
                    <a:pos x="861" y="192"/>
                  </a:cxn>
                  <a:cxn ang="0">
                    <a:pos x="873" y="138"/>
                  </a:cxn>
                  <a:cxn ang="0">
                    <a:pos x="882" y="88"/>
                  </a:cxn>
                  <a:cxn ang="0">
                    <a:pos x="888" y="48"/>
                  </a:cxn>
                  <a:cxn ang="0">
                    <a:pos x="859" y="32"/>
                  </a:cxn>
                  <a:cxn ang="0">
                    <a:pos x="804" y="38"/>
                  </a:cxn>
                  <a:cxn ang="0">
                    <a:pos x="737" y="56"/>
                  </a:cxn>
                  <a:cxn ang="0">
                    <a:pos x="671" y="77"/>
                  </a:cxn>
                  <a:cxn ang="0">
                    <a:pos x="610" y="91"/>
                  </a:cxn>
                  <a:cxn ang="0">
                    <a:pos x="551" y="95"/>
                  </a:cxn>
                  <a:cxn ang="0">
                    <a:pos x="482" y="86"/>
                  </a:cxn>
                  <a:cxn ang="0">
                    <a:pos x="421" y="66"/>
                  </a:cxn>
                  <a:cxn ang="0">
                    <a:pos x="376" y="50"/>
                  </a:cxn>
                  <a:cxn ang="0">
                    <a:pos x="330" y="36"/>
                  </a:cxn>
                  <a:cxn ang="0">
                    <a:pos x="285" y="21"/>
                  </a:cxn>
                  <a:cxn ang="0">
                    <a:pos x="240" y="9"/>
                  </a:cxn>
                  <a:cxn ang="0">
                    <a:pos x="201" y="2"/>
                  </a:cxn>
                  <a:cxn ang="0">
                    <a:pos x="167" y="2"/>
                  </a:cxn>
                  <a:cxn ang="0">
                    <a:pos x="140" y="7"/>
                  </a:cxn>
                </a:cxnLst>
                <a:rect l="0" t="0" r="r" b="b"/>
                <a:pathLst>
                  <a:path w="888" h="895">
                    <a:moveTo>
                      <a:pt x="131" y="13"/>
                    </a:moveTo>
                    <a:lnTo>
                      <a:pt x="127" y="14"/>
                    </a:lnTo>
                    <a:lnTo>
                      <a:pt x="120" y="20"/>
                    </a:lnTo>
                    <a:lnTo>
                      <a:pt x="107" y="30"/>
                    </a:lnTo>
                    <a:lnTo>
                      <a:pt x="93" y="47"/>
                    </a:lnTo>
                    <a:lnTo>
                      <a:pt x="77" y="66"/>
                    </a:lnTo>
                    <a:lnTo>
                      <a:pt x="59" y="93"/>
                    </a:lnTo>
                    <a:lnTo>
                      <a:pt x="43" y="126"/>
                    </a:lnTo>
                    <a:lnTo>
                      <a:pt x="27" y="165"/>
                    </a:lnTo>
                    <a:lnTo>
                      <a:pt x="7" y="248"/>
                    </a:lnTo>
                    <a:lnTo>
                      <a:pt x="0" y="323"/>
                    </a:lnTo>
                    <a:lnTo>
                      <a:pt x="7" y="395"/>
                    </a:lnTo>
                    <a:lnTo>
                      <a:pt x="27" y="465"/>
                    </a:lnTo>
                    <a:lnTo>
                      <a:pt x="43" y="497"/>
                    </a:lnTo>
                    <a:lnTo>
                      <a:pt x="62" y="528"/>
                    </a:lnTo>
                    <a:lnTo>
                      <a:pt x="82" y="556"/>
                    </a:lnTo>
                    <a:lnTo>
                      <a:pt x="100" y="581"/>
                    </a:lnTo>
                    <a:lnTo>
                      <a:pt x="113" y="608"/>
                    </a:lnTo>
                    <a:lnTo>
                      <a:pt x="116" y="635"/>
                    </a:lnTo>
                    <a:lnTo>
                      <a:pt x="111" y="664"/>
                    </a:lnTo>
                    <a:lnTo>
                      <a:pt x="93" y="694"/>
                    </a:lnTo>
                    <a:lnTo>
                      <a:pt x="75" y="723"/>
                    </a:lnTo>
                    <a:lnTo>
                      <a:pt x="70" y="748"/>
                    </a:lnTo>
                    <a:lnTo>
                      <a:pt x="75" y="770"/>
                    </a:lnTo>
                    <a:lnTo>
                      <a:pt x="89" y="790"/>
                    </a:lnTo>
                    <a:lnTo>
                      <a:pt x="111" y="806"/>
                    </a:lnTo>
                    <a:lnTo>
                      <a:pt x="138" y="824"/>
                    </a:lnTo>
                    <a:lnTo>
                      <a:pt x="167" y="840"/>
                    </a:lnTo>
                    <a:lnTo>
                      <a:pt x="197" y="856"/>
                    </a:lnTo>
                    <a:lnTo>
                      <a:pt x="228" y="870"/>
                    </a:lnTo>
                    <a:lnTo>
                      <a:pt x="254" y="883"/>
                    </a:lnTo>
                    <a:lnTo>
                      <a:pt x="280" y="892"/>
                    </a:lnTo>
                    <a:lnTo>
                      <a:pt x="305" y="895"/>
                    </a:lnTo>
                    <a:lnTo>
                      <a:pt x="330" y="895"/>
                    </a:lnTo>
                    <a:lnTo>
                      <a:pt x="355" y="892"/>
                    </a:lnTo>
                    <a:lnTo>
                      <a:pt x="380" y="885"/>
                    </a:lnTo>
                    <a:lnTo>
                      <a:pt x="407" y="872"/>
                    </a:lnTo>
                    <a:lnTo>
                      <a:pt x="437" y="858"/>
                    </a:lnTo>
                    <a:lnTo>
                      <a:pt x="472" y="843"/>
                    </a:lnTo>
                    <a:lnTo>
                      <a:pt x="507" y="829"/>
                    </a:lnTo>
                    <a:lnTo>
                      <a:pt x="545" y="815"/>
                    </a:lnTo>
                    <a:lnTo>
                      <a:pt x="579" y="798"/>
                    </a:lnTo>
                    <a:lnTo>
                      <a:pt x="610" y="782"/>
                    </a:lnTo>
                    <a:lnTo>
                      <a:pt x="635" y="763"/>
                    </a:lnTo>
                    <a:lnTo>
                      <a:pt x="651" y="741"/>
                    </a:lnTo>
                    <a:lnTo>
                      <a:pt x="660" y="712"/>
                    </a:lnTo>
                    <a:lnTo>
                      <a:pt x="669" y="673"/>
                    </a:lnTo>
                    <a:lnTo>
                      <a:pt x="676" y="626"/>
                    </a:lnTo>
                    <a:lnTo>
                      <a:pt x="683" y="576"/>
                    </a:lnTo>
                    <a:lnTo>
                      <a:pt x="689" y="526"/>
                    </a:lnTo>
                    <a:lnTo>
                      <a:pt x="696" y="479"/>
                    </a:lnTo>
                    <a:lnTo>
                      <a:pt x="703" y="436"/>
                    </a:lnTo>
                    <a:lnTo>
                      <a:pt x="710" y="402"/>
                    </a:lnTo>
                    <a:lnTo>
                      <a:pt x="719" y="377"/>
                    </a:lnTo>
                    <a:lnTo>
                      <a:pt x="726" y="357"/>
                    </a:lnTo>
                    <a:lnTo>
                      <a:pt x="737" y="339"/>
                    </a:lnTo>
                    <a:lnTo>
                      <a:pt x="746" y="325"/>
                    </a:lnTo>
                    <a:lnTo>
                      <a:pt x="759" y="312"/>
                    </a:lnTo>
                    <a:lnTo>
                      <a:pt x="771" y="301"/>
                    </a:lnTo>
                    <a:lnTo>
                      <a:pt x="787" y="289"/>
                    </a:lnTo>
                    <a:lnTo>
                      <a:pt x="804" y="278"/>
                    </a:lnTo>
                    <a:lnTo>
                      <a:pt x="811" y="274"/>
                    </a:lnTo>
                    <a:lnTo>
                      <a:pt x="816" y="269"/>
                    </a:lnTo>
                    <a:lnTo>
                      <a:pt x="821" y="264"/>
                    </a:lnTo>
                    <a:lnTo>
                      <a:pt x="827" y="258"/>
                    </a:lnTo>
                    <a:lnTo>
                      <a:pt x="839" y="239"/>
                    </a:lnTo>
                    <a:lnTo>
                      <a:pt x="852" y="217"/>
                    </a:lnTo>
                    <a:lnTo>
                      <a:pt x="861" y="192"/>
                    </a:lnTo>
                    <a:lnTo>
                      <a:pt x="868" y="165"/>
                    </a:lnTo>
                    <a:lnTo>
                      <a:pt x="873" y="138"/>
                    </a:lnTo>
                    <a:lnTo>
                      <a:pt x="879" y="111"/>
                    </a:lnTo>
                    <a:lnTo>
                      <a:pt x="882" y="88"/>
                    </a:lnTo>
                    <a:lnTo>
                      <a:pt x="888" y="66"/>
                    </a:lnTo>
                    <a:lnTo>
                      <a:pt x="888" y="48"/>
                    </a:lnTo>
                    <a:lnTo>
                      <a:pt x="877" y="36"/>
                    </a:lnTo>
                    <a:lnTo>
                      <a:pt x="859" y="32"/>
                    </a:lnTo>
                    <a:lnTo>
                      <a:pt x="834" y="32"/>
                    </a:lnTo>
                    <a:lnTo>
                      <a:pt x="804" y="38"/>
                    </a:lnTo>
                    <a:lnTo>
                      <a:pt x="771" y="45"/>
                    </a:lnTo>
                    <a:lnTo>
                      <a:pt x="737" y="56"/>
                    </a:lnTo>
                    <a:lnTo>
                      <a:pt x="703" y="66"/>
                    </a:lnTo>
                    <a:lnTo>
                      <a:pt x="671" y="77"/>
                    </a:lnTo>
                    <a:lnTo>
                      <a:pt x="640" y="84"/>
                    </a:lnTo>
                    <a:lnTo>
                      <a:pt x="610" y="91"/>
                    </a:lnTo>
                    <a:lnTo>
                      <a:pt x="581" y="95"/>
                    </a:lnTo>
                    <a:lnTo>
                      <a:pt x="551" y="95"/>
                    </a:lnTo>
                    <a:lnTo>
                      <a:pt x="518" y="91"/>
                    </a:lnTo>
                    <a:lnTo>
                      <a:pt x="482" y="86"/>
                    </a:lnTo>
                    <a:lnTo>
                      <a:pt x="443" y="74"/>
                    </a:lnTo>
                    <a:lnTo>
                      <a:pt x="421" y="66"/>
                    </a:lnTo>
                    <a:lnTo>
                      <a:pt x="400" y="59"/>
                    </a:lnTo>
                    <a:lnTo>
                      <a:pt x="376" y="50"/>
                    </a:lnTo>
                    <a:lnTo>
                      <a:pt x="353" y="43"/>
                    </a:lnTo>
                    <a:lnTo>
                      <a:pt x="330" y="36"/>
                    </a:lnTo>
                    <a:lnTo>
                      <a:pt x="307" y="27"/>
                    </a:lnTo>
                    <a:lnTo>
                      <a:pt x="285" y="21"/>
                    </a:lnTo>
                    <a:lnTo>
                      <a:pt x="262" y="14"/>
                    </a:lnTo>
                    <a:lnTo>
                      <a:pt x="240" y="9"/>
                    </a:lnTo>
                    <a:lnTo>
                      <a:pt x="220" y="5"/>
                    </a:lnTo>
                    <a:lnTo>
                      <a:pt x="201" y="2"/>
                    </a:lnTo>
                    <a:lnTo>
                      <a:pt x="183" y="0"/>
                    </a:lnTo>
                    <a:lnTo>
                      <a:pt x="167" y="2"/>
                    </a:lnTo>
                    <a:lnTo>
                      <a:pt x="152" y="4"/>
                    </a:lnTo>
                    <a:lnTo>
                      <a:pt x="140" y="7"/>
                    </a:lnTo>
                    <a:lnTo>
                      <a:pt x="131" y="13"/>
                    </a:lnTo>
                    <a:close/>
                  </a:path>
                </a:pathLst>
              </a:custGeom>
              <a:solidFill>
                <a:srgbClr val="D19E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88" name="Freeform 16"/>
              <p:cNvSpPr>
                <a:spLocks/>
              </p:cNvSpPr>
              <p:nvPr/>
            </p:nvSpPr>
            <p:spPr bwMode="auto">
              <a:xfrm>
                <a:off x="4453" y="2083"/>
                <a:ext cx="430" cy="439"/>
              </a:xfrm>
              <a:custGeom>
                <a:avLst/>
                <a:gdLst/>
                <a:ahLst/>
                <a:cxnLst>
                  <a:cxn ang="0">
                    <a:pos x="124" y="14"/>
                  </a:cxn>
                  <a:cxn ang="0">
                    <a:pos x="106" y="30"/>
                  </a:cxn>
                  <a:cxn ang="0">
                    <a:pos x="75" y="65"/>
                  </a:cxn>
                  <a:cxn ang="0">
                    <a:pos x="41" y="124"/>
                  </a:cxn>
                  <a:cxn ang="0">
                    <a:pos x="7" y="242"/>
                  </a:cxn>
                  <a:cxn ang="0">
                    <a:pos x="7" y="386"/>
                  </a:cxn>
                  <a:cxn ang="0">
                    <a:pos x="43" y="486"/>
                  </a:cxn>
                  <a:cxn ang="0">
                    <a:pos x="81" y="544"/>
                  </a:cxn>
                  <a:cxn ang="0">
                    <a:pos x="109" y="596"/>
                  </a:cxn>
                  <a:cxn ang="0">
                    <a:pos x="109" y="650"/>
                  </a:cxn>
                  <a:cxn ang="0">
                    <a:pos x="74" y="709"/>
                  </a:cxn>
                  <a:cxn ang="0">
                    <a:pos x="74" y="754"/>
                  </a:cxn>
                  <a:cxn ang="0">
                    <a:pos x="108" y="789"/>
                  </a:cxn>
                  <a:cxn ang="0">
                    <a:pos x="162" y="822"/>
                  </a:cxn>
                  <a:cxn ang="0">
                    <a:pos x="221" y="852"/>
                  </a:cxn>
                  <a:cxn ang="0">
                    <a:pos x="273" y="874"/>
                  </a:cxn>
                  <a:cxn ang="0">
                    <a:pos x="319" y="877"/>
                  </a:cxn>
                  <a:cxn ang="0">
                    <a:pos x="368" y="867"/>
                  </a:cxn>
                  <a:cxn ang="0">
                    <a:pos x="423" y="840"/>
                  </a:cxn>
                  <a:cxn ang="0">
                    <a:pos x="492" y="813"/>
                  </a:cxn>
                  <a:cxn ang="0">
                    <a:pos x="562" y="782"/>
                  </a:cxn>
                  <a:cxn ang="0">
                    <a:pos x="614" y="746"/>
                  </a:cxn>
                  <a:cxn ang="0">
                    <a:pos x="639" y="696"/>
                  </a:cxn>
                  <a:cxn ang="0">
                    <a:pos x="655" y="614"/>
                  </a:cxn>
                  <a:cxn ang="0">
                    <a:pos x="668" y="517"/>
                  </a:cxn>
                  <a:cxn ang="0">
                    <a:pos x="680" y="429"/>
                  </a:cxn>
                  <a:cxn ang="0">
                    <a:pos x="694" y="371"/>
                  </a:cxn>
                  <a:cxn ang="0">
                    <a:pos x="712" y="334"/>
                  </a:cxn>
                  <a:cxn ang="0">
                    <a:pos x="734" y="305"/>
                  </a:cxn>
                  <a:cxn ang="0">
                    <a:pos x="761" y="282"/>
                  </a:cxn>
                  <a:cxn ang="0">
                    <a:pos x="784" y="267"/>
                  </a:cxn>
                  <a:cxn ang="0">
                    <a:pos x="795" y="257"/>
                  </a:cxn>
                  <a:cxn ang="0">
                    <a:pos x="813" y="233"/>
                  </a:cxn>
                  <a:cxn ang="0">
                    <a:pos x="833" y="188"/>
                  </a:cxn>
                  <a:cxn ang="0">
                    <a:pos x="845" y="136"/>
                  </a:cxn>
                  <a:cxn ang="0">
                    <a:pos x="854" y="86"/>
                  </a:cxn>
                  <a:cxn ang="0">
                    <a:pos x="859" y="47"/>
                  </a:cxn>
                  <a:cxn ang="0">
                    <a:pos x="833" y="30"/>
                  </a:cxn>
                  <a:cxn ang="0">
                    <a:pos x="779" y="36"/>
                  </a:cxn>
                  <a:cxn ang="0">
                    <a:pos x="712" y="54"/>
                  </a:cxn>
                  <a:cxn ang="0">
                    <a:pos x="650" y="75"/>
                  </a:cxn>
                  <a:cxn ang="0">
                    <a:pos x="590" y="90"/>
                  </a:cxn>
                  <a:cxn ang="0">
                    <a:pos x="533" y="93"/>
                  </a:cxn>
                  <a:cxn ang="0">
                    <a:pos x="467" y="84"/>
                  </a:cxn>
                  <a:cxn ang="0">
                    <a:pos x="407" y="65"/>
                  </a:cxn>
                  <a:cxn ang="0">
                    <a:pos x="364" y="50"/>
                  </a:cxn>
                  <a:cxn ang="0">
                    <a:pos x="319" y="34"/>
                  </a:cxn>
                  <a:cxn ang="0">
                    <a:pos x="276" y="20"/>
                  </a:cxn>
                  <a:cxn ang="0">
                    <a:pos x="233" y="9"/>
                  </a:cxn>
                  <a:cxn ang="0">
                    <a:pos x="196" y="2"/>
                  </a:cxn>
                  <a:cxn ang="0">
                    <a:pos x="162" y="2"/>
                  </a:cxn>
                  <a:cxn ang="0">
                    <a:pos x="136" y="7"/>
                  </a:cxn>
                </a:cxnLst>
                <a:rect l="0" t="0" r="r" b="b"/>
                <a:pathLst>
                  <a:path w="859" h="877">
                    <a:moveTo>
                      <a:pt x="127" y="12"/>
                    </a:moveTo>
                    <a:lnTo>
                      <a:pt x="124" y="14"/>
                    </a:lnTo>
                    <a:lnTo>
                      <a:pt x="117" y="20"/>
                    </a:lnTo>
                    <a:lnTo>
                      <a:pt x="106" y="30"/>
                    </a:lnTo>
                    <a:lnTo>
                      <a:pt x="92" y="45"/>
                    </a:lnTo>
                    <a:lnTo>
                      <a:pt x="75" y="65"/>
                    </a:lnTo>
                    <a:lnTo>
                      <a:pt x="57" y="91"/>
                    </a:lnTo>
                    <a:lnTo>
                      <a:pt x="41" y="124"/>
                    </a:lnTo>
                    <a:lnTo>
                      <a:pt x="27" y="161"/>
                    </a:lnTo>
                    <a:lnTo>
                      <a:pt x="7" y="242"/>
                    </a:lnTo>
                    <a:lnTo>
                      <a:pt x="0" y="316"/>
                    </a:lnTo>
                    <a:lnTo>
                      <a:pt x="7" y="386"/>
                    </a:lnTo>
                    <a:lnTo>
                      <a:pt x="27" y="454"/>
                    </a:lnTo>
                    <a:lnTo>
                      <a:pt x="43" y="486"/>
                    </a:lnTo>
                    <a:lnTo>
                      <a:pt x="61" y="517"/>
                    </a:lnTo>
                    <a:lnTo>
                      <a:pt x="81" y="544"/>
                    </a:lnTo>
                    <a:lnTo>
                      <a:pt x="97" y="571"/>
                    </a:lnTo>
                    <a:lnTo>
                      <a:pt x="109" y="596"/>
                    </a:lnTo>
                    <a:lnTo>
                      <a:pt x="113" y="623"/>
                    </a:lnTo>
                    <a:lnTo>
                      <a:pt x="109" y="650"/>
                    </a:lnTo>
                    <a:lnTo>
                      <a:pt x="92" y="680"/>
                    </a:lnTo>
                    <a:lnTo>
                      <a:pt x="74" y="709"/>
                    </a:lnTo>
                    <a:lnTo>
                      <a:pt x="68" y="734"/>
                    </a:lnTo>
                    <a:lnTo>
                      <a:pt x="74" y="754"/>
                    </a:lnTo>
                    <a:lnTo>
                      <a:pt x="88" y="773"/>
                    </a:lnTo>
                    <a:lnTo>
                      <a:pt x="108" y="789"/>
                    </a:lnTo>
                    <a:lnTo>
                      <a:pt x="135" y="806"/>
                    </a:lnTo>
                    <a:lnTo>
                      <a:pt x="162" y="822"/>
                    </a:lnTo>
                    <a:lnTo>
                      <a:pt x="192" y="838"/>
                    </a:lnTo>
                    <a:lnTo>
                      <a:pt x="221" y="852"/>
                    </a:lnTo>
                    <a:lnTo>
                      <a:pt x="248" y="865"/>
                    </a:lnTo>
                    <a:lnTo>
                      <a:pt x="273" y="874"/>
                    </a:lnTo>
                    <a:lnTo>
                      <a:pt x="296" y="877"/>
                    </a:lnTo>
                    <a:lnTo>
                      <a:pt x="319" y="877"/>
                    </a:lnTo>
                    <a:lnTo>
                      <a:pt x="345" y="874"/>
                    </a:lnTo>
                    <a:lnTo>
                      <a:pt x="368" y="867"/>
                    </a:lnTo>
                    <a:lnTo>
                      <a:pt x="395" y="854"/>
                    </a:lnTo>
                    <a:lnTo>
                      <a:pt x="423" y="840"/>
                    </a:lnTo>
                    <a:lnTo>
                      <a:pt x="458" y="827"/>
                    </a:lnTo>
                    <a:lnTo>
                      <a:pt x="492" y="813"/>
                    </a:lnTo>
                    <a:lnTo>
                      <a:pt x="528" y="798"/>
                    </a:lnTo>
                    <a:lnTo>
                      <a:pt x="562" y="782"/>
                    </a:lnTo>
                    <a:lnTo>
                      <a:pt x="590" y="766"/>
                    </a:lnTo>
                    <a:lnTo>
                      <a:pt x="614" y="746"/>
                    </a:lnTo>
                    <a:lnTo>
                      <a:pt x="630" y="725"/>
                    </a:lnTo>
                    <a:lnTo>
                      <a:pt x="639" y="696"/>
                    </a:lnTo>
                    <a:lnTo>
                      <a:pt x="648" y="658"/>
                    </a:lnTo>
                    <a:lnTo>
                      <a:pt x="655" y="614"/>
                    </a:lnTo>
                    <a:lnTo>
                      <a:pt x="662" y="565"/>
                    </a:lnTo>
                    <a:lnTo>
                      <a:pt x="668" y="517"/>
                    </a:lnTo>
                    <a:lnTo>
                      <a:pt x="673" y="470"/>
                    </a:lnTo>
                    <a:lnTo>
                      <a:pt x="680" y="429"/>
                    </a:lnTo>
                    <a:lnTo>
                      <a:pt x="687" y="395"/>
                    </a:lnTo>
                    <a:lnTo>
                      <a:pt x="694" y="371"/>
                    </a:lnTo>
                    <a:lnTo>
                      <a:pt x="703" y="350"/>
                    </a:lnTo>
                    <a:lnTo>
                      <a:pt x="712" y="334"/>
                    </a:lnTo>
                    <a:lnTo>
                      <a:pt x="723" y="318"/>
                    </a:lnTo>
                    <a:lnTo>
                      <a:pt x="734" y="305"/>
                    </a:lnTo>
                    <a:lnTo>
                      <a:pt x="746" y="292"/>
                    </a:lnTo>
                    <a:lnTo>
                      <a:pt x="761" y="282"/>
                    </a:lnTo>
                    <a:lnTo>
                      <a:pt x="777" y="271"/>
                    </a:lnTo>
                    <a:lnTo>
                      <a:pt x="784" y="267"/>
                    </a:lnTo>
                    <a:lnTo>
                      <a:pt x="790" y="262"/>
                    </a:lnTo>
                    <a:lnTo>
                      <a:pt x="795" y="257"/>
                    </a:lnTo>
                    <a:lnTo>
                      <a:pt x="800" y="251"/>
                    </a:lnTo>
                    <a:lnTo>
                      <a:pt x="813" y="233"/>
                    </a:lnTo>
                    <a:lnTo>
                      <a:pt x="824" y="212"/>
                    </a:lnTo>
                    <a:lnTo>
                      <a:pt x="833" y="188"/>
                    </a:lnTo>
                    <a:lnTo>
                      <a:pt x="840" y="163"/>
                    </a:lnTo>
                    <a:lnTo>
                      <a:pt x="845" y="136"/>
                    </a:lnTo>
                    <a:lnTo>
                      <a:pt x="851" y="111"/>
                    </a:lnTo>
                    <a:lnTo>
                      <a:pt x="854" y="86"/>
                    </a:lnTo>
                    <a:lnTo>
                      <a:pt x="859" y="65"/>
                    </a:lnTo>
                    <a:lnTo>
                      <a:pt x="859" y="47"/>
                    </a:lnTo>
                    <a:lnTo>
                      <a:pt x="851" y="36"/>
                    </a:lnTo>
                    <a:lnTo>
                      <a:pt x="833" y="30"/>
                    </a:lnTo>
                    <a:lnTo>
                      <a:pt x="807" y="32"/>
                    </a:lnTo>
                    <a:lnTo>
                      <a:pt x="779" y="36"/>
                    </a:lnTo>
                    <a:lnTo>
                      <a:pt x="746" y="45"/>
                    </a:lnTo>
                    <a:lnTo>
                      <a:pt x="712" y="54"/>
                    </a:lnTo>
                    <a:lnTo>
                      <a:pt x="680" y="65"/>
                    </a:lnTo>
                    <a:lnTo>
                      <a:pt x="650" y="75"/>
                    </a:lnTo>
                    <a:lnTo>
                      <a:pt x="619" y="82"/>
                    </a:lnTo>
                    <a:lnTo>
                      <a:pt x="590" y="90"/>
                    </a:lnTo>
                    <a:lnTo>
                      <a:pt x="563" y="93"/>
                    </a:lnTo>
                    <a:lnTo>
                      <a:pt x="533" y="93"/>
                    </a:lnTo>
                    <a:lnTo>
                      <a:pt x="501" y="90"/>
                    </a:lnTo>
                    <a:lnTo>
                      <a:pt x="467" y="84"/>
                    </a:lnTo>
                    <a:lnTo>
                      <a:pt x="429" y="72"/>
                    </a:lnTo>
                    <a:lnTo>
                      <a:pt x="407" y="65"/>
                    </a:lnTo>
                    <a:lnTo>
                      <a:pt x="388" y="57"/>
                    </a:lnTo>
                    <a:lnTo>
                      <a:pt x="364" y="50"/>
                    </a:lnTo>
                    <a:lnTo>
                      <a:pt x="343" y="41"/>
                    </a:lnTo>
                    <a:lnTo>
                      <a:pt x="319" y="34"/>
                    </a:lnTo>
                    <a:lnTo>
                      <a:pt x="298" y="27"/>
                    </a:lnTo>
                    <a:lnTo>
                      <a:pt x="276" y="20"/>
                    </a:lnTo>
                    <a:lnTo>
                      <a:pt x="255" y="14"/>
                    </a:lnTo>
                    <a:lnTo>
                      <a:pt x="233" y="9"/>
                    </a:lnTo>
                    <a:lnTo>
                      <a:pt x="214" y="5"/>
                    </a:lnTo>
                    <a:lnTo>
                      <a:pt x="196" y="2"/>
                    </a:lnTo>
                    <a:lnTo>
                      <a:pt x="178" y="0"/>
                    </a:lnTo>
                    <a:lnTo>
                      <a:pt x="162" y="2"/>
                    </a:lnTo>
                    <a:lnTo>
                      <a:pt x="149" y="4"/>
                    </a:lnTo>
                    <a:lnTo>
                      <a:pt x="136" y="7"/>
                    </a:lnTo>
                    <a:lnTo>
                      <a:pt x="127" y="12"/>
                    </a:lnTo>
                    <a:close/>
                  </a:path>
                </a:pathLst>
              </a:custGeom>
              <a:solidFill>
                <a:srgbClr val="C17C6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89" name="Freeform 17"/>
              <p:cNvSpPr>
                <a:spLocks/>
              </p:cNvSpPr>
              <p:nvPr/>
            </p:nvSpPr>
            <p:spPr bwMode="auto">
              <a:xfrm>
                <a:off x="4460" y="2088"/>
                <a:ext cx="416" cy="430"/>
              </a:xfrm>
              <a:custGeom>
                <a:avLst/>
                <a:gdLst/>
                <a:ahLst/>
                <a:cxnLst>
                  <a:cxn ang="0">
                    <a:pos x="121" y="12"/>
                  </a:cxn>
                  <a:cxn ang="0">
                    <a:pos x="101" y="28"/>
                  </a:cxn>
                  <a:cxn ang="0">
                    <a:pos x="72" y="62"/>
                  </a:cxn>
                  <a:cxn ang="0">
                    <a:pos x="40" y="118"/>
                  </a:cxn>
                  <a:cxn ang="0">
                    <a:pos x="6" y="235"/>
                  </a:cxn>
                  <a:cxn ang="0">
                    <a:pos x="6" y="377"/>
                  </a:cxn>
                  <a:cxn ang="0">
                    <a:pos x="42" y="475"/>
                  </a:cxn>
                  <a:cxn ang="0">
                    <a:pos x="78" y="531"/>
                  </a:cxn>
                  <a:cxn ang="0">
                    <a:pos x="106" y="581"/>
                  </a:cxn>
                  <a:cxn ang="0">
                    <a:pos x="104" y="635"/>
                  </a:cxn>
                  <a:cxn ang="0">
                    <a:pos x="72" y="692"/>
                  </a:cxn>
                  <a:cxn ang="0">
                    <a:pos x="72" y="737"/>
                  </a:cxn>
                  <a:cxn ang="0">
                    <a:pos x="104" y="773"/>
                  </a:cxn>
                  <a:cxn ang="0">
                    <a:pos x="156" y="804"/>
                  </a:cxn>
                  <a:cxn ang="0">
                    <a:pos x="212" y="834"/>
                  </a:cxn>
                  <a:cxn ang="0">
                    <a:pos x="262" y="854"/>
                  </a:cxn>
                  <a:cxn ang="0">
                    <a:pos x="309" y="859"/>
                  </a:cxn>
                  <a:cxn ang="0">
                    <a:pos x="356" y="848"/>
                  </a:cxn>
                  <a:cxn ang="0">
                    <a:pos x="409" y="822"/>
                  </a:cxn>
                  <a:cxn ang="0">
                    <a:pos x="476" y="795"/>
                  </a:cxn>
                  <a:cxn ang="0">
                    <a:pos x="542" y="764"/>
                  </a:cxn>
                  <a:cxn ang="0">
                    <a:pos x="594" y="730"/>
                  </a:cxn>
                  <a:cxn ang="0">
                    <a:pos x="618" y="680"/>
                  </a:cxn>
                  <a:cxn ang="0">
                    <a:pos x="634" y="599"/>
                  </a:cxn>
                  <a:cxn ang="0">
                    <a:pos x="645" y="504"/>
                  </a:cxn>
                  <a:cxn ang="0">
                    <a:pos x="657" y="416"/>
                  </a:cxn>
                  <a:cxn ang="0">
                    <a:pos x="671" y="360"/>
                  </a:cxn>
                  <a:cxn ang="0">
                    <a:pos x="689" y="324"/>
                  </a:cxn>
                  <a:cxn ang="0">
                    <a:pos x="709" y="296"/>
                  </a:cxn>
                  <a:cxn ang="0">
                    <a:pos x="734" y="272"/>
                  </a:cxn>
                  <a:cxn ang="0">
                    <a:pos x="756" y="258"/>
                  </a:cxn>
                  <a:cxn ang="0">
                    <a:pos x="767" y="247"/>
                  </a:cxn>
                  <a:cxn ang="0">
                    <a:pos x="786" y="226"/>
                  </a:cxn>
                  <a:cxn ang="0">
                    <a:pos x="806" y="181"/>
                  </a:cxn>
                  <a:cxn ang="0">
                    <a:pos x="817" y="131"/>
                  </a:cxn>
                  <a:cxn ang="0">
                    <a:pos x="826" y="82"/>
                  </a:cxn>
                  <a:cxn ang="0">
                    <a:pos x="831" y="43"/>
                  </a:cxn>
                  <a:cxn ang="0">
                    <a:pos x="804" y="28"/>
                  </a:cxn>
                  <a:cxn ang="0">
                    <a:pos x="752" y="34"/>
                  </a:cxn>
                  <a:cxn ang="0">
                    <a:pos x="689" y="50"/>
                  </a:cxn>
                  <a:cxn ang="0">
                    <a:pos x="627" y="71"/>
                  </a:cxn>
                  <a:cxn ang="0">
                    <a:pos x="571" y="86"/>
                  </a:cxn>
                  <a:cxn ang="0">
                    <a:pos x="515" y="89"/>
                  </a:cxn>
                  <a:cxn ang="0">
                    <a:pos x="453" y="79"/>
                  </a:cxn>
                  <a:cxn ang="0">
                    <a:pos x="395" y="61"/>
                  </a:cxn>
                  <a:cxn ang="0">
                    <a:pos x="352" y="46"/>
                  </a:cxn>
                  <a:cxn ang="0">
                    <a:pos x="309" y="32"/>
                  </a:cxn>
                  <a:cxn ang="0">
                    <a:pos x="266" y="18"/>
                  </a:cxn>
                  <a:cxn ang="0">
                    <a:pos x="226" y="7"/>
                  </a:cxn>
                  <a:cxn ang="0">
                    <a:pos x="189" y="1"/>
                  </a:cxn>
                  <a:cxn ang="0">
                    <a:pos x="156" y="0"/>
                  </a:cxn>
                  <a:cxn ang="0">
                    <a:pos x="131" y="5"/>
                  </a:cxn>
                </a:cxnLst>
                <a:rect l="0" t="0" r="r" b="b"/>
                <a:pathLst>
                  <a:path w="831" h="859">
                    <a:moveTo>
                      <a:pt x="122" y="10"/>
                    </a:moveTo>
                    <a:lnTo>
                      <a:pt x="121" y="12"/>
                    </a:lnTo>
                    <a:lnTo>
                      <a:pt x="112" y="18"/>
                    </a:lnTo>
                    <a:lnTo>
                      <a:pt x="101" y="28"/>
                    </a:lnTo>
                    <a:lnTo>
                      <a:pt x="88" y="43"/>
                    </a:lnTo>
                    <a:lnTo>
                      <a:pt x="72" y="62"/>
                    </a:lnTo>
                    <a:lnTo>
                      <a:pt x="56" y="88"/>
                    </a:lnTo>
                    <a:lnTo>
                      <a:pt x="40" y="118"/>
                    </a:lnTo>
                    <a:lnTo>
                      <a:pt x="26" y="156"/>
                    </a:lnTo>
                    <a:lnTo>
                      <a:pt x="6" y="235"/>
                    </a:lnTo>
                    <a:lnTo>
                      <a:pt x="0" y="308"/>
                    </a:lnTo>
                    <a:lnTo>
                      <a:pt x="6" y="377"/>
                    </a:lnTo>
                    <a:lnTo>
                      <a:pt x="26" y="443"/>
                    </a:lnTo>
                    <a:lnTo>
                      <a:pt x="42" y="475"/>
                    </a:lnTo>
                    <a:lnTo>
                      <a:pt x="60" y="504"/>
                    </a:lnTo>
                    <a:lnTo>
                      <a:pt x="78" y="531"/>
                    </a:lnTo>
                    <a:lnTo>
                      <a:pt x="94" y="556"/>
                    </a:lnTo>
                    <a:lnTo>
                      <a:pt x="106" y="581"/>
                    </a:lnTo>
                    <a:lnTo>
                      <a:pt x="110" y="608"/>
                    </a:lnTo>
                    <a:lnTo>
                      <a:pt x="104" y="635"/>
                    </a:lnTo>
                    <a:lnTo>
                      <a:pt x="88" y="664"/>
                    </a:lnTo>
                    <a:lnTo>
                      <a:pt x="72" y="692"/>
                    </a:lnTo>
                    <a:lnTo>
                      <a:pt x="67" y="716"/>
                    </a:lnTo>
                    <a:lnTo>
                      <a:pt x="72" y="737"/>
                    </a:lnTo>
                    <a:lnTo>
                      <a:pt x="85" y="755"/>
                    </a:lnTo>
                    <a:lnTo>
                      <a:pt x="104" y="773"/>
                    </a:lnTo>
                    <a:lnTo>
                      <a:pt x="130" y="787"/>
                    </a:lnTo>
                    <a:lnTo>
                      <a:pt x="156" y="804"/>
                    </a:lnTo>
                    <a:lnTo>
                      <a:pt x="185" y="820"/>
                    </a:lnTo>
                    <a:lnTo>
                      <a:pt x="212" y="834"/>
                    </a:lnTo>
                    <a:lnTo>
                      <a:pt x="239" y="845"/>
                    </a:lnTo>
                    <a:lnTo>
                      <a:pt x="262" y="854"/>
                    </a:lnTo>
                    <a:lnTo>
                      <a:pt x="286" y="857"/>
                    </a:lnTo>
                    <a:lnTo>
                      <a:pt x="309" y="859"/>
                    </a:lnTo>
                    <a:lnTo>
                      <a:pt x="332" y="856"/>
                    </a:lnTo>
                    <a:lnTo>
                      <a:pt x="356" y="848"/>
                    </a:lnTo>
                    <a:lnTo>
                      <a:pt x="381" y="836"/>
                    </a:lnTo>
                    <a:lnTo>
                      <a:pt x="409" y="822"/>
                    </a:lnTo>
                    <a:lnTo>
                      <a:pt x="442" y="807"/>
                    </a:lnTo>
                    <a:lnTo>
                      <a:pt x="476" y="795"/>
                    </a:lnTo>
                    <a:lnTo>
                      <a:pt x="510" y="780"/>
                    </a:lnTo>
                    <a:lnTo>
                      <a:pt x="542" y="764"/>
                    </a:lnTo>
                    <a:lnTo>
                      <a:pt x="571" y="748"/>
                    </a:lnTo>
                    <a:lnTo>
                      <a:pt x="594" y="730"/>
                    </a:lnTo>
                    <a:lnTo>
                      <a:pt x="609" y="709"/>
                    </a:lnTo>
                    <a:lnTo>
                      <a:pt x="618" y="680"/>
                    </a:lnTo>
                    <a:lnTo>
                      <a:pt x="627" y="644"/>
                    </a:lnTo>
                    <a:lnTo>
                      <a:pt x="634" y="599"/>
                    </a:lnTo>
                    <a:lnTo>
                      <a:pt x="639" y="552"/>
                    </a:lnTo>
                    <a:lnTo>
                      <a:pt x="645" y="504"/>
                    </a:lnTo>
                    <a:lnTo>
                      <a:pt x="650" y="457"/>
                    </a:lnTo>
                    <a:lnTo>
                      <a:pt x="657" y="416"/>
                    </a:lnTo>
                    <a:lnTo>
                      <a:pt x="664" y="384"/>
                    </a:lnTo>
                    <a:lnTo>
                      <a:pt x="671" y="360"/>
                    </a:lnTo>
                    <a:lnTo>
                      <a:pt x="680" y="341"/>
                    </a:lnTo>
                    <a:lnTo>
                      <a:pt x="689" y="324"/>
                    </a:lnTo>
                    <a:lnTo>
                      <a:pt x="698" y="308"/>
                    </a:lnTo>
                    <a:lnTo>
                      <a:pt x="709" y="296"/>
                    </a:lnTo>
                    <a:lnTo>
                      <a:pt x="722" y="285"/>
                    </a:lnTo>
                    <a:lnTo>
                      <a:pt x="734" y="272"/>
                    </a:lnTo>
                    <a:lnTo>
                      <a:pt x="750" y="262"/>
                    </a:lnTo>
                    <a:lnTo>
                      <a:pt x="756" y="258"/>
                    </a:lnTo>
                    <a:lnTo>
                      <a:pt x="761" y="253"/>
                    </a:lnTo>
                    <a:lnTo>
                      <a:pt x="767" y="247"/>
                    </a:lnTo>
                    <a:lnTo>
                      <a:pt x="774" y="242"/>
                    </a:lnTo>
                    <a:lnTo>
                      <a:pt x="786" y="226"/>
                    </a:lnTo>
                    <a:lnTo>
                      <a:pt x="797" y="204"/>
                    </a:lnTo>
                    <a:lnTo>
                      <a:pt x="806" y="181"/>
                    </a:lnTo>
                    <a:lnTo>
                      <a:pt x="811" y="156"/>
                    </a:lnTo>
                    <a:lnTo>
                      <a:pt x="817" y="131"/>
                    </a:lnTo>
                    <a:lnTo>
                      <a:pt x="822" y="106"/>
                    </a:lnTo>
                    <a:lnTo>
                      <a:pt x="826" y="82"/>
                    </a:lnTo>
                    <a:lnTo>
                      <a:pt x="831" y="61"/>
                    </a:lnTo>
                    <a:lnTo>
                      <a:pt x="831" y="43"/>
                    </a:lnTo>
                    <a:lnTo>
                      <a:pt x="822" y="32"/>
                    </a:lnTo>
                    <a:lnTo>
                      <a:pt x="804" y="28"/>
                    </a:lnTo>
                    <a:lnTo>
                      <a:pt x="781" y="28"/>
                    </a:lnTo>
                    <a:lnTo>
                      <a:pt x="752" y="34"/>
                    </a:lnTo>
                    <a:lnTo>
                      <a:pt x="722" y="41"/>
                    </a:lnTo>
                    <a:lnTo>
                      <a:pt x="689" y="50"/>
                    </a:lnTo>
                    <a:lnTo>
                      <a:pt x="657" y="61"/>
                    </a:lnTo>
                    <a:lnTo>
                      <a:pt x="627" y="71"/>
                    </a:lnTo>
                    <a:lnTo>
                      <a:pt x="600" y="79"/>
                    </a:lnTo>
                    <a:lnTo>
                      <a:pt x="571" y="86"/>
                    </a:lnTo>
                    <a:lnTo>
                      <a:pt x="544" y="88"/>
                    </a:lnTo>
                    <a:lnTo>
                      <a:pt x="515" y="89"/>
                    </a:lnTo>
                    <a:lnTo>
                      <a:pt x="485" y="86"/>
                    </a:lnTo>
                    <a:lnTo>
                      <a:pt x="453" y="79"/>
                    </a:lnTo>
                    <a:lnTo>
                      <a:pt x="415" y="68"/>
                    </a:lnTo>
                    <a:lnTo>
                      <a:pt x="395" y="61"/>
                    </a:lnTo>
                    <a:lnTo>
                      <a:pt x="374" y="54"/>
                    </a:lnTo>
                    <a:lnTo>
                      <a:pt x="352" y="46"/>
                    </a:lnTo>
                    <a:lnTo>
                      <a:pt x="331" y="39"/>
                    </a:lnTo>
                    <a:lnTo>
                      <a:pt x="309" y="32"/>
                    </a:lnTo>
                    <a:lnTo>
                      <a:pt x="287" y="25"/>
                    </a:lnTo>
                    <a:lnTo>
                      <a:pt x="266" y="18"/>
                    </a:lnTo>
                    <a:lnTo>
                      <a:pt x="246" y="12"/>
                    </a:lnTo>
                    <a:lnTo>
                      <a:pt x="226" y="7"/>
                    </a:lnTo>
                    <a:lnTo>
                      <a:pt x="207" y="3"/>
                    </a:lnTo>
                    <a:lnTo>
                      <a:pt x="189" y="1"/>
                    </a:lnTo>
                    <a:lnTo>
                      <a:pt x="171" y="0"/>
                    </a:lnTo>
                    <a:lnTo>
                      <a:pt x="156" y="0"/>
                    </a:lnTo>
                    <a:lnTo>
                      <a:pt x="144" y="1"/>
                    </a:lnTo>
                    <a:lnTo>
                      <a:pt x="131" y="5"/>
                    </a:lnTo>
                    <a:lnTo>
                      <a:pt x="122" y="10"/>
                    </a:lnTo>
                    <a:close/>
                  </a:path>
                </a:pathLst>
              </a:custGeom>
              <a:solidFill>
                <a:srgbClr val="B25B4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0" name="Freeform 18"/>
              <p:cNvSpPr>
                <a:spLocks/>
              </p:cNvSpPr>
              <p:nvPr/>
            </p:nvSpPr>
            <p:spPr bwMode="auto">
              <a:xfrm>
                <a:off x="4467" y="2093"/>
                <a:ext cx="401" cy="421"/>
              </a:xfrm>
              <a:custGeom>
                <a:avLst/>
                <a:gdLst/>
                <a:ahLst/>
                <a:cxnLst>
                  <a:cxn ang="0">
                    <a:pos x="116" y="12"/>
                  </a:cxn>
                  <a:cxn ang="0">
                    <a:pos x="97" y="27"/>
                  </a:cxn>
                  <a:cxn ang="0">
                    <a:pos x="68" y="61"/>
                  </a:cxn>
                  <a:cxn ang="0">
                    <a:pos x="37" y="115"/>
                  </a:cxn>
                  <a:cxn ang="0">
                    <a:pos x="5" y="231"/>
                  </a:cxn>
                  <a:cxn ang="0">
                    <a:pos x="5" y="369"/>
                  </a:cxn>
                  <a:cxn ang="0">
                    <a:pos x="39" y="464"/>
                  </a:cxn>
                  <a:cxn ang="0">
                    <a:pos x="73" y="520"/>
                  </a:cxn>
                  <a:cxn ang="0">
                    <a:pos x="100" y="570"/>
                  </a:cxn>
                  <a:cxn ang="0">
                    <a:pos x="100" y="622"/>
                  </a:cxn>
                  <a:cxn ang="0">
                    <a:pos x="68" y="678"/>
                  </a:cxn>
                  <a:cxn ang="0">
                    <a:pos x="68" y="723"/>
                  </a:cxn>
                  <a:cxn ang="0">
                    <a:pos x="100" y="755"/>
                  </a:cxn>
                  <a:cxn ang="0">
                    <a:pos x="150" y="786"/>
                  </a:cxn>
                  <a:cxn ang="0">
                    <a:pos x="206" y="816"/>
                  </a:cxn>
                  <a:cxn ang="0">
                    <a:pos x="253" y="836"/>
                  </a:cxn>
                  <a:cxn ang="0">
                    <a:pos x="298" y="841"/>
                  </a:cxn>
                  <a:cxn ang="0">
                    <a:pos x="344" y="831"/>
                  </a:cxn>
                  <a:cxn ang="0">
                    <a:pos x="394" y="804"/>
                  </a:cxn>
                  <a:cxn ang="0">
                    <a:pos x="459" y="777"/>
                  </a:cxn>
                  <a:cxn ang="0">
                    <a:pos x="524" y="748"/>
                  </a:cxn>
                  <a:cxn ang="0">
                    <a:pos x="572" y="714"/>
                  </a:cxn>
                  <a:cxn ang="0">
                    <a:pos x="595" y="667"/>
                  </a:cxn>
                  <a:cxn ang="0">
                    <a:pos x="610" y="586"/>
                  </a:cxn>
                  <a:cxn ang="0">
                    <a:pos x="622" y="493"/>
                  </a:cxn>
                  <a:cxn ang="0">
                    <a:pos x="633" y="409"/>
                  </a:cxn>
                  <a:cxn ang="0">
                    <a:pos x="647" y="353"/>
                  </a:cxn>
                  <a:cxn ang="0">
                    <a:pos x="664" y="317"/>
                  </a:cxn>
                  <a:cxn ang="0">
                    <a:pos x="683" y="289"/>
                  </a:cxn>
                  <a:cxn ang="0">
                    <a:pos x="708" y="265"/>
                  </a:cxn>
                  <a:cxn ang="0">
                    <a:pos x="728" y="249"/>
                  </a:cxn>
                  <a:cxn ang="0">
                    <a:pos x="739" y="240"/>
                  </a:cxn>
                  <a:cxn ang="0">
                    <a:pos x="757" y="219"/>
                  </a:cxn>
                  <a:cxn ang="0">
                    <a:pos x="777" y="177"/>
                  </a:cxn>
                  <a:cxn ang="0">
                    <a:pos x="789" y="129"/>
                  </a:cxn>
                  <a:cxn ang="0">
                    <a:pos x="798" y="80"/>
                  </a:cxn>
                  <a:cxn ang="0">
                    <a:pos x="802" y="41"/>
                  </a:cxn>
                  <a:cxn ang="0">
                    <a:pos x="775" y="27"/>
                  </a:cxn>
                  <a:cxn ang="0">
                    <a:pos x="726" y="32"/>
                  </a:cxn>
                  <a:cxn ang="0">
                    <a:pos x="665" y="48"/>
                  </a:cxn>
                  <a:cxn ang="0">
                    <a:pos x="606" y="70"/>
                  </a:cxn>
                  <a:cxn ang="0">
                    <a:pos x="552" y="84"/>
                  </a:cxn>
                  <a:cxn ang="0">
                    <a:pos x="497" y="88"/>
                  </a:cxn>
                  <a:cxn ang="0">
                    <a:pos x="436" y="77"/>
                  </a:cxn>
                  <a:cxn ang="0">
                    <a:pos x="360" y="52"/>
                  </a:cxn>
                  <a:cxn ang="0">
                    <a:pos x="278" y="25"/>
                  </a:cxn>
                  <a:cxn ang="0">
                    <a:pos x="199" y="3"/>
                  </a:cxn>
                  <a:cxn ang="0">
                    <a:pos x="138" y="1"/>
                  </a:cxn>
                </a:cxnLst>
                <a:rect l="0" t="0" r="r" b="b"/>
                <a:pathLst>
                  <a:path w="802" h="841">
                    <a:moveTo>
                      <a:pt x="118" y="10"/>
                    </a:moveTo>
                    <a:lnTo>
                      <a:pt x="116" y="12"/>
                    </a:lnTo>
                    <a:lnTo>
                      <a:pt x="107" y="18"/>
                    </a:lnTo>
                    <a:lnTo>
                      <a:pt x="97" y="27"/>
                    </a:lnTo>
                    <a:lnTo>
                      <a:pt x="84" y="41"/>
                    </a:lnTo>
                    <a:lnTo>
                      <a:pt x="68" y="61"/>
                    </a:lnTo>
                    <a:lnTo>
                      <a:pt x="54" y="84"/>
                    </a:lnTo>
                    <a:lnTo>
                      <a:pt x="37" y="115"/>
                    </a:lnTo>
                    <a:lnTo>
                      <a:pt x="25" y="152"/>
                    </a:lnTo>
                    <a:lnTo>
                      <a:pt x="5" y="231"/>
                    </a:lnTo>
                    <a:lnTo>
                      <a:pt x="0" y="301"/>
                    </a:lnTo>
                    <a:lnTo>
                      <a:pt x="5" y="369"/>
                    </a:lnTo>
                    <a:lnTo>
                      <a:pt x="25" y="434"/>
                    </a:lnTo>
                    <a:lnTo>
                      <a:pt x="39" y="464"/>
                    </a:lnTo>
                    <a:lnTo>
                      <a:pt x="57" y="493"/>
                    </a:lnTo>
                    <a:lnTo>
                      <a:pt x="73" y="520"/>
                    </a:lnTo>
                    <a:lnTo>
                      <a:pt x="89" y="545"/>
                    </a:lnTo>
                    <a:lnTo>
                      <a:pt x="100" y="570"/>
                    </a:lnTo>
                    <a:lnTo>
                      <a:pt x="106" y="595"/>
                    </a:lnTo>
                    <a:lnTo>
                      <a:pt x="100" y="622"/>
                    </a:lnTo>
                    <a:lnTo>
                      <a:pt x="84" y="651"/>
                    </a:lnTo>
                    <a:lnTo>
                      <a:pt x="68" y="678"/>
                    </a:lnTo>
                    <a:lnTo>
                      <a:pt x="63" y="701"/>
                    </a:lnTo>
                    <a:lnTo>
                      <a:pt x="68" y="723"/>
                    </a:lnTo>
                    <a:lnTo>
                      <a:pt x="80" y="739"/>
                    </a:lnTo>
                    <a:lnTo>
                      <a:pt x="100" y="755"/>
                    </a:lnTo>
                    <a:lnTo>
                      <a:pt x="124" y="771"/>
                    </a:lnTo>
                    <a:lnTo>
                      <a:pt x="150" y="786"/>
                    </a:lnTo>
                    <a:lnTo>
                      <a:pt x="179" y="802"/>
                    </a:lnTo>
                    <a:lnTo>
                      <a:pt x="206" y="816"/>
                    </a:lnTo>
                    <a:lnTo>
                      <a:pt x="231" y="827"/>
                    </a:lnTo>
                    <a:lnTo>
                      <a:pt x="253" y="836"/>
                    </a:lnTo>
                    <a:lnTo>
                      <a:pt x="276" y="839"/>
                    </a:lnTo>
                    <a:lnTo>
                      <a:pt x="298" y="841"/>
                    </a:lnTo>
                    <a:lnTo>
                      <a:pt x="321" y="838"/>
                    </a:lnTo>
                    <a:lnTo>
                      <a:pt x="344" y="831"/>
                    </a:lnTo>
                    <a:lnTo>
                      <a:pt x="368" y="818"/>
                    </a:lnTo>
                    <a:lnTo>
                      <a:pt x="394" y="804"/>
                    </a:lnTo>
                    <a:lnTo>
                      <a:pt x="427" y="791"/>
                    </a:lnTo>
                    <a:lnTo>
                      <a:pt x="459" y="777"/>
                    </a:lnTo>
                    <a:lnTo>
                      <a:pt x="493" y="764"/>
                    </a:lnTo>
                    <a:lnTo>
                      <a:pt x="524" y="748"/>
                    </a:lnTo>
                    <a:lnTo>
                      <a:pt x="551" y="732"/>
                    </a:lnTo>
                    <a:lnTo>
                      <a:pt x="572" y="714"/>
                    </a:lnTo>
                    <a:lnTo>
                      <a:pt x="586" y="694"/>
                    </a:lnTo>
                    <a:lnTo>
                      <a:pt x="595" y="667"/>
                    </a:lnTo>
                    <a:lnTo>
                      <a:pt x="603" y="630"/>
                    </a:lnTo>
                    <a:lnTo>
                      <a:pt x="610" y="586"/>
                    </a:lnTo>
                    <a:lnTo>
                      <a:pt x="617" y="540"/>
                    </a:lnTo>
                    <a:lnTo>
                      <a:pt x="622" y="493"/>
                    </a:lnTo>
                    <a:lnTo>
                      <a:pt x="628" y="448"/>
                    </a:lnTo>
                    <a:lnTo>
                      <a:pt x="633" y="409"/>
                    </a:lnTo>
                    <a:lnTo>
                      <a:pt x="640" y="376"/>
                    </a:lnTo>
                    <a:lnTo>
                      <a:pt x="647" y="353"/>
                    </a:lnTo>
                    <a:lnTo>
                      <a:pt x="655" y="333"/>
                    </a:lnTo>
                    <a:lnTo>
                      <a:pt x="664" y="317"/>
                    </a:lnTo>
                    <a:lnTo>
                      <a:pt x="673" y="301"/>
                    </a:lnTo>
                    <a:lnTo>
                      <a:pt x="683" y="289"/>
                    </a:lnTo>
                    <a:lnTo>
                      <a:pt x="696" y="276"/>
                    </a:lnTo>
                    <a:lnTo>
                      <a:pt x="708" y="265"/>
                    </a:lnTo>
                    <a:lnTo>
                      <a:pt x="723" y="254"/>
                    </a:lnTo>
                    <a:lnTo>
                      <a:pt x="728" y="249"/>
                    </a:lnTo>
                    <a:lnTo>
                      <a:pt x="734" y="244"/>
                    </a:lnTo>
                    <a:lnTo>
                      <a:pt x="739" y="240"/>
                    </a:lnTo>
                    <a:lnTo>
                      <a:pt x="744" y="235"/>
                    </a:lnTo>
                    <a:lnTo>
                      <a:pt x="757" y="219"/>
                    </a:lnTo>
                    <a:lnTo>
                      <a:pt x="768" y="199"/>
                    </a:lnTo>
                    <a:lnTo>
                      <a:pt x="777" y="177"/>
                    </a:lnTo>
                    <a:lnTo>
                      <a:pt x="784" y="154"/>
                    </a:lnTo>
                    <a:lnTo>
                      <a:pt x="789" y="129"/>
                    </a:lnTo>
                    <a:lnTo>
                      <a:pt x="793" y="104"/>
                    </a:lnTo>
                    <a:lnTo>
                      <a:pt x="798" y="80"/>
                    </a:lnTo>
                    <a:lnTo>
                      <a:pt x="802" y="59"/>
                    </a:lnTo>
                    <a:lnTo>
                      <a:pt x="802" y="41"/>
                    </a:lnTo>
                    <a:lnTo>
                      <a:pt x="793" y="32"/>
                    </a:lnTo>
                    <a:lnTo>
                      <a:pt x="775" y="27"/>
                    </a:lnTo>
                    <a:lnTo>
                      <a:pt x="753" y="28"/>
                    </a:lnTo>
                    <a:lnTo>
                      <a:pt x="726" y="32"/>
                    </a:lnTo>
                    <a:lnTo>
                      <a:pt x="696" y="39"/>
                    </a:lnTo>
                    <a:lnTo>
                      <a:pt x="665" y="48"/>
                    </a:lnTo>
                    <a:lnTo>
                      <a:pt x="635" y="59"/>
                    </a:lnTo>
                    <a:lnTo>
                      <a:pt x="606" y="70"/>
                    </a:lnTo>
                    <a:lnTo>
                      <a:pt x="578" y="77"/>
                    </a:lnTo>
                    <a:lnTo>
                      <a:pt x="552" y="84"/>
                    </a:lnTo>
                    <a:lnTo>
                      <a:pt x="525" y="86"/>
                    </a:lnTo>
                    <a:lnTo>
                      <a:pt x="497" y="88"/>
                    </a:lnTo>
                    <a:lnTo>
                      <a:pt x="468" y="84"/>
                    </a:lnTo>
                    <a:lnTo>
                      <a:pt x="436" y="77"/>
                    </a:lnTo>
                    <a:lnTo>
                      <a:pt x="400" y="66"/>
                    </a:lnTo>
                    <a:lnTo>
                      <a:pt x="360" y="52"/>
                    </a:lnTo>
                    <a:lnTo>
                      <a:pt x="319" y="37"/>
                    </a:lnTo>
                    <a:lnTo>
                      <a:pt x="278" y="25"/>
                    </a:lnTo>
                    <a:lnTo>
                      <a:pt x="237" y="12"/>
                    </a:lnTo>
                    <a:lnTo>
                      <a:pt x="199" y="3"/>
                    </a:lnTo>
                    <a:lnTo>
                      <a:pt x="165" y="0"/>
                    </a:lnTo>
                    <a:lnTo>
                      <a:pt x="138" y="1"/>
                    </a:lnTo>
                    <a:lnTo>
                      <a:pt x="118" y="10"/>
                    </a:lnTo>
                    <a:close/>
                  </a:path>
                </a:pathLst>
              </a:custGeom>
              <a:solidFill>
                <a:srgbClr val="A33A1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1" name="Freeform 19"/>
              <p:cNvSpPr>
                <a:spLocks/>
              </p:cNvSpPr>
              <p:nvPr/>
            </p:nvSpPr>
            <p:spPr bwMode="auto">
              <a:xfrm>
                <a:off x="4475" y="2097"/>
                <a:ext cx="386" cy="412"/>
              </a:xfrm>
              <a:custGeom>
                <a:avLst/>
                <a:gdLst/>
                <a:ahLst/>
                <a:cxnLst>
                  <a:cxn ang="0">
                    <a:pos x="113" y="12"/>
                  </a:cxn>
                  <a:cxn ang="0">
                    <a:pos x="95" y="27"/>
                  </a:cxn>
                  <a:cxn ang="0">
                    <a:pos x="66" y="59"/>
                  </a:cxn>
                  <a:cxn ang="0">
                    <a:pos x="36" y="114"/>
                  </a:cxn>
                  <a:cxn ang="0">
                    <a:pos x="5" y="226"/>
                  </a:cxn>
                  <a:cxn ang="0">
                    <a:pos x="5" y="362"/>
                  </a:cxn>
                  <a:cxn ang="0">
                    <a:pos x="38" y="455"/>
                  </a:cxn>
                  <a:cxn ang="0">
                    <a:pos x="72" y="509"/>
                  </a:cxn>
                  <a:cxn ang="0">
                    <a:pos x="97" y="558"/>
                  </a:cxn>
                  <a:cxn ang="0">
                    <a:pos x="99" y="610"/>
                  </a:cxn>
                  <a:cxn ang="0">
                    <a:pos x="66" y="664"/>
                  </a:cxn>
                  <a:cxn ang="0">
                    <a:pos x="66" y="707"/>
                  </a:cxn>
                  <a:cxn ang="0">
                    <a:pos x="97" y="741"/>
                  </a:cxn>
                  <a:cxn ang="0">
                    <a:pos x="145" y="769"/>
                  </a:cxn>
                  <a:cxn ang="0">
                    <a:pos x="197" y="800"/>
                  </a:cxn>
                  <a:cxn ang="0">
                    <a:pos x="244" y="818"/>
                  </a:cxn>
                  <a:cxn ang="0">
                    <a:pos x="287" y="823"/>
                  </a:cxn>
                  <a:cxn ang="0">
                    <a:pos x="332" y="813"/>
                  </a:cxn>
                  <a:cxn ang="0">
                    <a:pos x="382" y="787"/>
                  </a:cxn>
                  <a:cxn ang="0">
                    <a:pos x="443" y="760"/>
                  </a:cxn>
                  <a:cxn ang="0">
                    <a:pos x="504" y="734"/>
                  </a:cxn>
                  <a:cxn ang="0">
                    <a:pos x="553" y="699"/>
                  </a:cxn>
                  <a:cxn ang="0">
                    <a:pos x="583" y="617"/>
                  </a:cxn>
                  <a:cxn ang="0">
                    <a:pos x="607" y="439"/>
                  </a:cxn>
                  <a:cxn ang="0">
                    <a:pos x="626" y="348"/>
                  </a:cxn>
                  <a:cxn ang="0">
                    <a:pos x="641" y="310"/>
                  </a:cxn>
                  <a:cxn ang="0">
                    <a:pos x="659" y="281"/>
                  </a:cxn>
                  <a:cxn ang="0">
                    <a:pos x="682" y="256"/>
                  </a:cxn>
                  <a:cxn ang="0">
                    <a:pos x="702" y="242"/>
                  </a:cxn>
                  <a:cxn ang="0">
                    <a:pos x="712" y="231"/>
                  </a:cxn>
                  <a:cxn ang="0">
                    <a:pos x="730" y="213"/>
                  </a:cxn>
                  <a:cxn ang="0">
                    <a:pos x="750" y="174"/>
                  </a:cxn>
                  <a:cxn ang="0">
                    <a:pos x="761" y="125"/>
                  </a:cxn>
                  <a:cxn ang="0">
                    <a:pos x="770" y="80"/>
                  </a:cxn>
                  <a:cxn ang="0">
                    <a:pos x="773" y="41"/>
                  </a:cxn>
                  <a:cxn ang="0">
                    <a:pos x="748" y="27"/>
                  </a:cxn>
                  <a:cxn ang="0">
                    <a:pos x="700" y="32"/>
                  </a:cxn>
                  <a:cxn ang="0">
                    <a:pos x="642" y="48"/>
                  </a:cxn>
                  <a:cxn ang="0">
                    <a:pos x="583" y="68"/>
                  </a:cxn>
                  <a:cxn ang="0">
                    <a:pos x="531" y="82"/>
                  </a:cxn>
                  <a:cxn ang="0">
                    <a:pos x="479" y="86"/>
                  </a:cxn>
                  <a:cxn ang="0">
                    <a:pos x="420" y="77"/>
                  </a:cxn>
                  <a:cxn ang="0">
                    <a:pos x="348" y="52"/>
                  </a:cxn>
                  <a:cxn ang="0">
                    <a:pos x="267" y="25"/>
                  </a:cxn>
                  <a:cxn ang="0">
                    <a:pos x="192" y="3"/>
                  </a:cxn>
                  <a:cxn ang="0">
                    <a:pos x="133" y="1"/>
                  </a:cxn>
                </a:cxnLst>
                <a:rect l="0" t="0" r="r" b="b"/>
                <a:pathLst>
                  <a:path w="773" h="823">
                    <a:moveTo>
                      <a:pt x="115" y="10"/>
                    </a:moveTo>
                    <a:lnTo>
                      <a:pt x="113" y="12"/>
                    </a:lnTo>
                    <a:lnTo>
                      <a:pt x="106" y="18"/>
                    </a:lnTo>
                    <a:lnTo>
                      <a:pt x="95" y="27"/>
                    </a:lnTo>
                    <a:lnTo>
                      <a:pt x="81" y="41"/>
                    </a:lnTo>
                    <a:lnTo>
                      <a:pt x="66" y="59"/>
                    </a:lnTo>
                    <a:lnTo>
                      <a:pt x="52" y="84"/>
                    </a:lnTo>
                    <a:lnTo>
                      <a:pt x="36" y="114"/>
                    </a:lnTo>
                    <a:lnTo>
                      <a:pt x="23" y="150"/>
                    </a:lnTo>
                    <a:lnTo>
                      <a:pt x="5" y="226"/>
                    </a:lnTo>
                    <a:lnTo>
                      <a:pt x="0" y="296"/>
                    </a:lnTo>
                    <a:lnTo>
                      <a:pt x="5" y="362"/>
                    </a:lnTo>
                    <a:lnTo>
                      <a:pt x="23" y="425"/>
                    </a:lnTo>
                    <a:lnTo>
                      <a:pt x="38" y="455"/>
                    </a:lnTo>
                    <a:lnTo>
                      <a:pt x="54" y="482"/>
                    </a:lnTo>
                    <a:lnTo>
                      <a:pt x="72" y="509"/>
                    </a:lnTo>
                    <a:lnTo>
                      <a:pt x="86" y="533"/>
                    </a:lnTo>
                    <a:lnTo>
                      <a:pt x="97" y="558"/>
                    </a:lnTo>
                    <a:lnTo>
                      <a:pt x="102" y="583"/>
                    </a:lnTo>
                    <a:lnTo>
                      <a:pt x="99" y="610"/>
                    </a:lnTo>
                    <a:lnTo>
                      <a:pt x="83" y="637"/>
                    </a:lnTo>
                    <a:lnTo>
                      <a:pt x="66" y="664"/>
                    </a:lnTo>
                    <a:lnTo>
                      <a:pt x="61" y="687"/>
                    </a:lnTo>
                    <a:lnTo>
                      <a:pt x="66" y="707"/>
                    </a:lnTo>
                    <a:lnTo>
                      <a:pt x="79" y="725"/>
                    </a:lnTo>
                    <a:lnTo>
                      <a:pt x="97" y="741"/>
                    </a:lnTo>
                    <a:lnTo>
                      <a:pt x="120" y="755"/>
                    </a:lnTo>
                    <a:lnTo>
                      <a:pt x="145" y="769"/>
                    </a:lnTo>
                    <a:lnTo>
                      <a:pt x="172" y="786"/>
                    </a:lnTo>
                    <a:lnTo>
                      <a:pt x="197" y="800"/>
                    </a:lnTo>
                    <a:lnTo>
                      <a:pt x="223" y="811"/>
                    </a:lnTo>
                    <a:lnTo>
                      <a:pt x="244" y="818"/>
                    </a:lnTo>
                    <a:lnTo>
                      <a:pt x="267" y="822"/>
                    </a:lnTo>
                    <a:lnTo>
                      <a:pt x="287" y="823"/>
                    </a:lnTo>
                    <a:lnTo>
                      <a:pt x="311" y="820"/>
                    </a:lnTo>
                    <a:lnTo>
                      <a:pt x="332" y="813"/>
                    </a:lnTo>
                    <a:lnTo>
                      <a:pt x="355" y="800"/>
                    </a:lnTo>
                    <a:lnTo>
                      <a:pt x="382" y="787"/>
                    </a:lnTo>
                    <a:lnTo>
                      <a:pt x="411" y="773"/>
                    </a:lnTo>
                    <a:lnTo>
                      <a:pt x="443" y="760"/>
                    </a:lnTo>
                    <a:lnTo>
                      <a:pt x="476" y="748"/>
                    </a:lnTo>
                    <a:lnTo>
                      <a:pt x="504" y="734"/>
                    </a:lnTo>
                    <a:lnTo>
                      <a:pt x="531" y="717"/>
                    </a:lnTo>
                    <a:lnTo>
                      <a:pt x="553" y="699"/>
                    </a:lnTo>
                    <a:lnTo>
                      <a:pt x="567" y="680"/>
                    </a:lnTo>
                    <a:lnTo>
                      <a:pt x="583" y="617"/>
                    </a:lnTo>
                    <a:lnTo>
                      <a:pt x="596" y="529"/>
                    </a:lnTo>
                    <a:lnTo>
                      <a:pt x="607" y="439"/>
                    </a:lnTo>
                    <a:lnTo>
                      <a:pt x="619" y="369"/>
                    </a:lnTo>
                    <a:lnTo>
                      <a:pt x="626" y="348"/>
                    </a:lnTo>
                    <a:lnTo>
                      <a:pt x="633" y="328"/>
                    </a:lnTo>
                    <a:lnTo>
                      <a:pt x="641" y="310"/>
                    </a:lnTo>
                    <a:lnTo>
                      <a:pt x="650" y="296"/>
                    </a:lnTo>
                    <a:lnTo>
                      <a:pt x="659" y="281"/>
                    </a:lnTo>
                    <a:lnTo>
                      <a:pt x="669" y="269"/>
                    </a:lnTo>
                    <a:lnTo>
                      <a:pt x="682" y="256"/>
                    </a:lnTo>
                    <a:lnTo>
                      <a:pt x="694" y="245"/>
                    </a:lnTo>
                    <a:lnTo>
                      <a:pt x="702" y="242"/>
                    </a:lnTo>
                    <a:lnTo>
                      <a:pt x="707" y="236"/>
                    </a:lnTo>
                    <a:lnTo>
                      <a:pt x="712" y="231"/>
                    </a:lnTo>
                    <a:lnTo>
                      <a:pt x="718" y="228"/>
                    </a:lnTo>
                    <a:lnTo>
                      <a:pt x="730" y="213"/>
                    </a:lnTo>
                    <a:lnTo>
                      <a:pt x="741" y="193"/>
                    </a:lnTo>
                    <a:lnTo>
                      <a:pt x="750" y="174"/>
                    </a:lnTo>
                    <a:lnTo>
                      <a:pt x="755" y="150"/>
                    </a:lnTo>
                    <a:lnTo>
                      <a:pt x="761" y="125"/>
                    </a:lnTo>
                    <a:lnTo>
                      <a:pt x="764" y="102"/>
                    </a:lnTo>
                    <a:lnTo>
                      <a:pt x="770" y="80"/>
                    </a:lnTo>
                    <a:lnTo>
                      <a:pt x="773" y="59"/>
                    </a:lnTo>
                    <a:lnTo>
                      <a:pt x="773" y="41"/>
                    </a:lnTo>
                    <a:lnTo>
                      <a:pt x="764" y="32"/>
                    </a:lnTo>
                    <a:lnTo>
                      <a:pt x="748" y="27"/>
                    </a:lnTo>
                    <a:lnTo>
                      <a:pt x="727" y="28"/>
                    </a:lnTo>
                    <a:lnTo>
                      <a:pt x="700" y="32"/>
                    </a:lnTo>
                    <a:lnTo>
                      <a:pt x="671" y="39"/>
                    </a:lnTo>
                    <a:lnTo>
                      <a:pt x="642" y="48"/>
                    </a:lnTo>
                    <a:lnTo>
                      <a:pt x="612" y="59"/>
                    </a:lnTo>
                    <a:lnTo>
                      <a:pt x="583" y="68"/>
                    </a:lnTo>
                    <a:lnTo>
                      <a:pt x="558" y="77"/>
                    </a:lnTo>
                    <a:lnTo>
                      <a:pt x="531" y="82"/>
                    </a:lnTo>
                    <a:lnTo>
                      <a:pt x="506" y="86"/>
                    </a:lnTo>
                    <a:lnTo>
                      <a:pt x="479" y="86"/>
                    </a:lnTo>
                    <a:lnTo>
                      <a:pt x="450" y="82"/>
                    </a:lnTo>
                    <a:lnTo>
                      <a:pt x="420" y="77"/>
                    </a:lnTo>
                    <a:lnTo>
                      <a:pt x="386" y="66"/>
                    </a:lnTo>
                    <a:lnTo>
                      <a:pt x="348" y="52"/>
                    </a:lnTo>
                    <a:lnTo>
                      <a:pt x="309" y="37"/>
                    </a:lnTo>
                    <a:lnTo>
                      <a:pt x="267" y="25"/>
                    </a:lnTo>
                    <a:lnTo>
                      <a:pt x="228" y="12"/>
                    </a:lnTo>
                    <a:lnTo>
                      <a:pt x="192" y="3"/>
                    </a:lnTo>
                    <a:lnTo>
                      <a:pt x="160" y="0"/>
                    </a:lnTo>
                    <a:lnTo>
                      <a:pt x="133" y="1"/>
                    </a:lnTo>
                    <a:lnTo>
                      <a:pt x="115" y="10"/>
                    </a:lnTo>
                    <a:close/>
                  </a:path>
                </a:pathLst>
              </a:custGeom>
              <a:solidFill>
                <a:srgbClr val="931C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2" name="Freeform 20"/>
              <p:cNvSpPr>
                <a:spLocks/>
              </p:cNvSpPr>
              <p:nvPr/>
            </p:nvSpPr>
            <p:spPr bwMode="auto">
              <a:xfrm>
                <a:off x="4482" y="2102"/>
                <a:ext cx="372" cy="402"/>
              </a:xfrm>
              <a:custGeom>
                <a:avLst/>
                <a:gdLst/>
                <a:ahLst/>
                <a:cxnLst>
                  <a:cxn ang="0">
                    <a:pos x="108" y="12"/>
                  </a:cxn>
                  <a:cxn ang="0">
                    <a:pos x="90" y="27"/>
                  </a:cxn>
                  <a:cxn ang="0">
                    <a:pos x="65" y="57"/>
                  </a:cxn>
                  <a:cxn ang="0">
                    <a:pos x="36" y="111"/>
                  </a:cxn>
                  <a:cxn ang="0">
                    <a:pos x="6" y="220"/>
                  </a:cxn>
                  <a:cxn ang="0">
                    <a:pos x="6" y="353"/>
                  </a:cxn>
                  <a:cxn ang="0">
                    <a:pos x="36" y="445"/>
                  </a:cxn>
                  <a:cxn ang="0">
                    <a:pos x="69" y="498"/>
                  </a:cxn>
                  <a:cxn ang="0">
                    <a:pos x="94" y="545"/>
                  </a:cxn>
                  <a:cxn ang="0">
                    <a:pos x="94" y="595"/>
                  </a:cxn>
                  <a:cxn ang="0">
                    <a:pos x="65" y="649"/>
                  </a:cxn>
                  <a:cxn ang="0">
                    <a:pos x="65" y="690"/>
                  </a:cxn>
                  <a:cxn ang="0">
                    <a:pos x="94" y="725"/>
                  </a:cxn>
                  <a:cxn ang="0">
                    <a:pos x="140" y="753"/>
                  </a:cxn>
                  <a:cxn ang="0">
                    <a:pos x="191" y="782"/>
                  </a:cxn>
                  <a:cxn ang="0">
                    <a:pos x="236" y="800"/>
                  </a:cxn>
                  <a:cxn ang="0">
                    <a:pos x="277" y="804"/>
                  </a:cxn>
                  <a:cxn ang="0">
                    <a:pos x="320" y="793"/>
                  </a:cxn>
                  <a:cxn ang="0">
                    <a:pos x="366" y="769"/>
                  </a:cxn>
                  <a:cxn ang="0">
                    <a:pos x="426" y="744"/>
                  </a:cxn>
                  <a:cxn ang="0">
                    <a:pos x="487" y="716"/>
                  </a:cxn>
                  <a:cxn ang="0">
                    <a:pos x="532" y="683"/>
                  </a:cxn>
                  <a:cxn ang="0">
                    <a:pos x="562" y="603"/>
                  </a:cxn>
                  <a:cxn ang="0">
                    <a:pos x="584" y="430"/>
                  </a:cxn>
                  <a:cxn ang="0">
                    <a:pos x="603" y="339"/>
                  </a:cxn>
                  <a:cxn ang="0">
                    <a:pos x="618" y="303"/>
                  </a:cxn>
                  <a:cxn ang="0">
                    <a:pos x="634" y="274"/>
                  </a:cxn>
                  <a:cxn ang="0">
                    <a:pos x="655" y="249"/>
                  </a:cxn>
                  <a:cxn ang="0">
                    <a:pos x="673" y="235"/>
                  </a:cxn>
                  <a:cxn ang="0">
                    <a:pos x="684" y="224"/>
                  </a:cxn>
                  <a:cxn ang="0">
                    <a:pos x="704" y="206"/>
                  </a:cxn>
                  <a:cxn ang="0">
                    <a:pos x="722" y="170"/>
                  </a:cxn>
                  <a:cxn ang="0">
                    <a:pos x="733" y="123"/>
                  </a:cxn>
                  <a:cxn ang="0">
                    <a:pos x="741" y="79"/>
                  </a:cxn>
                  <a:cxn ang="0">
                    <a:pos x="745" y="41"/>
                  </a:cxn>
                  <a:cxn ang="0">
                    <a:pos x="722" y="27"/>
                  </a:cxn>
                  <a:cxn ang="0">
                    <a:pos x="675" y="30"/>
                  </a:cxn>
                  <a:cxn ang="0">
                    <a:pos x="618" y="46"/>
                  </a:cxn>
                  <a:cxn ang="0">
                    <a:pos x="562" y="66"/>
                  </a:cxn>
                  <a:cxn ang="0">
                    <a:pos x="512" y="80"/>
                  </a:cxn>
                  <a:cxn ang="0">
                    <a:pos x="462" y="84"/>
                  </a:cxn>
                  <a:cxn ang="0">
                    <a:pos x="404" y="75"/>
                  </a:cxn>
                  <a:cxn ang="0">
                    <a:pos x="336" y="50"/>
                  </a:cxn>
                  <a:cxn ang="0">
                    <a:pos x="257" y="23"/>
                  </a:cxn>
                  <a:cxn ang="0">
                    <a:pos x="185" y="3"/>
                  </a:cxn>
                  <a:cxn ang="0">
                    <a:pos x="128" y="1"/>
                  </a:cxn>
                </a:cxnLst>
                <a:rect l="0" t="0" r="r" b="b"/>
                <a:pathLst>
                  <a:path w="745" h="804">
                    <a:moveTo>
                      <a:pt x="110" y="10"/>
                    </a:moveTo>
                    <a:lnTo>
                      <a:pt x="108" y="12"/>
                    </a:lnTo>
                    <a:lnTo>
                      <a:pt x="101" y="18"/>
                    </a:lnTo>
                    <a:lnTo>
                      <a:pt x="90" y="27"/>
                    </a:lnTo>
                    <a:lnTo>
                      <a:pt x="78" y="39"/>
                    </a:lnTo>
                    <a:lnTo>
                      <a:pt x="65" y="57"/>
                    </a:lnTo>
                    <a:lnTo>
                      <a:pt x="51" y="82"/>
                    </a:lnTo>
                    <a:lnTo>
                      <a:pt x="36" y="111"/>
                    </a:lnTo>
                    <a:lnTo>
                      <a:pt x="24" y="147"/>
                    </a:lnTo>
                    <a:lnTo>
                      <a:pt x="6" y="220"/>
                    </a:lnTo>
                    <a:lnTo>
                      <a:pt x="0" y="289"/>
                    </a:lnTo>
                    <a:lnTo>
                      <a:pt x="6" y="353"/>
                    </a:lnTo>
                    <a:lnTo>
                      <a:pt x="24" y="416"/>
                    </a:lnTo>
                    <a:lnTo>
                      <a:pt x="36" y="445"/>
                    </a:lnTo>
                    <a:lnTo>
                      <a:pt x="52" y="472"/>
                    </a:lnTo>
                    <a:lnTo>
                      <a:pt x="69" y="498"/>
                    </a:lnTo>
                    <a:lnTo>
                      <a:pt x="85" y="522"/>
                    </a:lnTo>
                    <a:lnTo>
                      <a:pt x="94" y="545"/>
                    </a:lnTo>
                    <a:lnTo>
                      <a:pt x="99" y="570"/>
                    </a:lnTo>
                    <a:lnTo>
                      <a:pt x="94" y="595"/>
                    </a:lnTo>
                    <a:lnTo>
                      <a:pt x="79" y="622"/>
                    </a:lnTo>
                    <a:lnTo>
                      <a:pt x="65" y="649"/>
                    </a:lnTo>
                    <a:lnTo>
                      <a:pt x="60" y="673"/>
                    </a:lnTo>
                    <a:lnTo>
                      <a:pt x="65" y="690"/>
                    </a:lnTo>
                    <a:lnTo>
                      <a:pt x="76" y="708"/>
                    </a:lnTo>
                    <a:lnTo>
                      <a:pt x="94" y="725"/>
                    </a:lnTo>
                    <a:lnTo>
                      <a:pt x="115" y="739"/>
                    </a:lnTo>
                    <a:lnTo>
                      <a:pt x="140" y="753"/>
                    </a:lnTo>
                    <a:lnTo>
                      <a:pt x="166" y="768"/>
                    </a:lnTo>
                    <a:lnTo>
                      <a:pt x="191" y="782"/>
                    </a:lnTo>
                    <a:lnTo>
                      <a:pt x="214" y="793"/>
                    </a:lnTo>
                    <a:lnTo>
                      <a:pt x="236" y="800"/>
                    </a:lnTo>
                    <a:lnTo>
                      <a:pt x="257" y="804"/>
                    </a:lnTo>
                    <a:lnTo>
                      <a:pt x="277" y="804"/>
                    </a:lnTo>
                    <a:lnTo>
                      <a:pt x="298" y="800"/>
                    </a:lnTo>
                    <a:lnTo>
                      <a:pt x="320" y="793"/>
                    </a:lnTo>
                    <a:lnTo>
                      <a:pt x="341" y="782"/>
                    </a:lnTo>
                    <a:lnTo>
                      <a:pt x="366" y="769"/>
                    </a:lnTo>
                    <a:lnTo>
                      <a:pt x="395" y="757"/>
                    </a:lnTo>
                    <a:lnTo>
                      <a:pt x="426" y="744"/>
                    </a:lnTo>
                    <a:lnTo>
                      <a:pt x="458" y="730"/>
                    </a:lnTo>
                    <a:lnTo>
                      <a:pt x="487" y="716"/>
                    </a:lnTo>
                    <a:lnTo>
                      <a:pt x="512" y="701"/>
                    </a:lnTo>
                    <a:lnTo>
                      <a:pt x="532" y="683"/>
                    </a:lnTo>
                    <a:lnTo>
                      <a:pt x="546" y="664"/>
                    </a:lnTo>
                    <a:lnTo>
                      <a:pt x="562" y="603"/>
                    </a:lnTo>
                    <a:lnTo>
                      <a:pt x="573" y="518"/>
                    </a:lnTo>
                    <a:lnTo>
                      <a:pt x="584" y="430"/>
                    </a:lnTo>
                    <a:lnTo>
                      <a:pt x="596" y="360"/>
                    </a:lnTo>
                    <a:lnTo>
                      <a:pt x="603" y="339"/>
                    </a:lnTo>
                    <a:lnTo>
                      <a:pt x="609" y="321"/>
                    </a:lnTo>
                    <a:lnTo>
                      <a:pt x="618" y="303"/>
                    </a:lnTo>
                    <a:lnTo>
                      <a:pt x="625" y="289"/>
                    </a:lnTo>
                    <a:lnTo>
                      <a:pt x="634" y="274"/>
                    </a:lnTo>
                    <a:lnTo>
                      <a:pt x="645" y="262"/>
                    </a:lnTo>
                    <a:lnTo>
                      <a:pt x="655" y="249"/>
                    </a:lnTo>
                    <a:lnTo>
                      <a:pt x="668" y="238"/>
                    </a:lnTo>
                    <a:lnTo>
                      <a:pt x="673" y="235"/>
                    </a:lnTo>
                    <a:lnTo>
                      <a:pt x="679" y="229"/>
                    </a:lnTo>
                    <a:lnTo>
                      <a:pt x="684" y="224"/>
                    </a:lnTo>
                    <a:lnTo>
                      <a:pt x="691" y="220"/>
                    </a:lnTo>
                    <a:lnTo>
                      <a:pt x="704" y="206"/>
                    </a:lnTo>
                    <a:lnTo>
                      <a:pt x="715" y="190"/>
                    </a:lnTo>
                    <a:lnTo>
                      <a:pt x="722" y="170"/>
                    </a:lnTo>
                    <a:lnTo>
                      <a:pt x="729" y="147"/>
                    </a:lnTo>
                    <a:lnTo>
                      <a:pt x="733" y="123"/>
                    </a:lnTo>
                    <a:lnTo>
                      <a:pt x="736" y="100"/>
                    </a:lnTo>
                    <a:lnTo>
                      <a:pt x="741" y="79"/>
                    </a:lnTo>
                    <a:lnTo>
                      <a:pt x="745" y="57"/>
                    </a:lnTo>
                    <a:lnTo>
                      <a:pt x="745" y="41"/>
                    </a:lnTo>
                    <a:lnTo>
                      <a:pt x="736" y="30"/>
                    </a:lnTo>
                    <a:lnTo>
                      <a:pt x="722" y="27"/>
                    </a:lnTo>
                    <a:lnTo>
                      <a:pt x="700" y="27"/>
                    </a:lnTo>
                    <a:lnTo>
                      <a:pt x="675" y="30"/>
                    </a:lnTo>
                    <a:lnTo>
                      <a:pt x="646" y="37"/>
                    </a:lnTo>
                    <a:lnTo>
                      <a:pt x="618" y="46"/>
                    </a:lnTo>
                    <a:lnTo>
                      <a:pt x="589" y="57"/>
                    </a:lnTo>
                    <a:lnTo>
                      <a:pt x="562" y="66"/>
                    </a:lnTo>
                    <a:lnTo>
                      <a:pt x="537" y="75"/>
                    </a:lnTo>
                    <a:lnTo>
                      <a:pt x="512" y="80"/>
                    </a:lnTo>
                    <a:lnTo>
                      <a:pt x="488" y="84"/>
                    </a:lnTo>
                    <a:lnTo>
                      <a:pt x="462" y="84"/>
                    </a:lnTo>
                    <a:lnTo>
                      <a:pt x="435" y="80"/>
                    </a:lnTo>
                    <a:lnTo>
                      <a:pt x="404" y="75"/>
                    </a:lnTo>
                    <a:lnTo>
                      <a:pt x="372" y="64"/>
                    </a:lnTo>
                    <a:lnTo>
                      <a:pt x="336" y="50"/>
                    </a:lnTo>
                    <a:lnTo>
                      <a:pt x="297" y="37"/>
                    </a:lnTo>
                    <a:lnTo>
                      <a:pt x="257" y="23"/>
                    </a:lnTo>
                    <a:lnTo>
                      <a:pt x="219" y="12"/>
                    </a:lnTo>
                    <a:lnTo>
                      <a:pt x="185" y="3"/>
                    </a:lnTo>
                    <a:lnTo>
                      <a:pt x="153" y="0"/>
                    </a:lnTo>
                    <a:lnTo>
                      <a:pt x="128" y="1"/>
                    </a:lnTo>
                    <a:lnTo>
                      <a:pt x="110" y="10"/>
                    </a:lnTo>
                    <a:close/>
                  </a:path>
                </a:pathLst>
              </a:custGeom>
              <a:solidFill>
                <a:srgbClr val="84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3" name="Freeform 21"/>
              <p:cNvSpPr>
                <a:spLocks/>
              </p:cNvSpPr>
              <p:nvPr/>
            </p:nvSpPr>
            <p:spPr bwMode="auto">
              <a:xfrm>
                <a:off x="4488" y="2106"/>
                <a:ext cx="359" cy="394"/>
              </a:xfrm>
              <a:custGeom>
                <a:avLst/>
                <a:gdLst/>
                <a:ahLst/>
                <a:cxnLst>
                  <a:cxn ang="0">
                    <a:pos x="106" y="12"/>
                  </a:cxn>
                  <a:cxn ang="0">
                    <a:pos x="90" y="26"/>
                  </a:cxn>
                  <a:cxn ang="0">
                    <a:pos x="63" y="57"/>
                  </a:cxn>
                  <a:cxn ang="0">
                    <a:pos x="36" y="109"/>
                  </a:cxn>
                  <a:cxn ang="0">
                    <a:pos x="5" y="217"/>
                  </a:cxn>
                  <a:cxn ang="0">
                    <a:pos x="5" y="346"/>
                  </a:cxn>
                  <a:cxn ang="0">
                    <a:pos x="36" y="436"/>
                  </a:cxn>
                  <a:cxn ang="0">
                    <a:pos x="68" y="486"/>
                  </a:cxn>
                  <a:cxn ang="0">
                    <a:pos x="92" y="534"/>
                  </a:cxn>
                  <a:cxn ang="0">
                    <a:pos x="92" y="583"/>
                  </a:cxn>
                  <a:cxn ang="0">
                    <a:pos x="63" y="635"/>
                  </a:cxn>
                  <a:cxn ang="0">
                    <a:pos x="63" y="676"/>
                  </a:cxn>
                  <a:cxn ang="0">
                    <a:pos x="92" y="708"/>
                  </a:cxn>
                  <a:cxn ang="0">
                    <a:pos x="136" y="737"/>
                  </a:cxn>
                  <a:cxn ang="0">
                    <a:pos x="185" y="764"/>
                  </a:cxn>
                  <a:cxn ang="0">
                    <a:pos x="228" y="782"/>
                  </a:cxn>
                  <a:cxn ang="0">
                    <a:pos x="269" y="787"/>
                  </a:cxn>
                  <a:cxn ang="0">
                    <a:pos x="309" y="777"/>
                  </a:cxn>
                  <a:cxn ang="0">
                    <a:pos x="355" y="753"/>
                  </a:cxn>
                  <a:cxn ang="0">
                    <a:pos x="413" y="728"/>
                  </a:cxn>
                  <a:cxn ang="0">
                    <a:pos x="470" y="699"/>
                  </a:cxn>
                  <a:cxn ang="0">
                    <a:pos x="513" y="669"/>
                  </a:cxn>
                  <a:cxn ang="0">
                    <a:pos x="542" y="590"/>
                  </a:cxn>
                  <a:cxn ang="0">
                    <a:pos x="563" y="419"/>
                  </a:cxn>
                  <a:cxn ang="0">
                    <a:pos x="580" y="333"/>
                  </a:cxn>
                  <a:cxn ang="0">
                    <a:pos x="594" y="297"/>
                  </a:cxn>
                  <a:cxn ang="0">
                    <a:pos x="612" y="267"/>
                  </a:cxn>
                  <a:cxn ang="0">
                    <a:pos x="632" y="242"/>
                  </a:cxn>
                  <a:cxn ang="0">
                    <a:pos x="648" y="227"/>
                  </a:cxn>
                  <a:cxn ang="0">
                    <a:pos x="659" y="217"/>
                  </a:cxn>
                  <a:cxn ang="0">
                    <a:pos x="678" y="201"/>
                  </a:cxn>
                  <a:cxn ang="0">
                    <a:pos x="696" y="165"/>
                  </a:cxn>
                  <a:cxn ang="0">
                    <a:pos x="705" y="122"/>
                  </a:cxn>
                  <a:cxn ang="0">
                    <a:pos x="714" y="77"/>
                  </a:cxn>
                  <a:cxn ang="0">
                    <a:pos x="718" y="39"/>
                  </a:cxn>
                  <a:cxn ang="0">
                    <a:pos x="694" y="25"/>
                  </a:cxn>
                  <a:cxn ang="0">
                    <a:pos x="651" y="30"/>
                  </a:cxn>
                  <a:cxn ang="0">
                    <a:pos x="596" y="46"/>
                  </a:cxn>
                  <a:cxn ang="0">
                    <a:pos x="544" y="64"/>
                  </a:cxn>
                  <a:cxn ang="0">
                    <a:pos x="495" y="79"/>
                  </a:cxn>
                  <a:cxn ang="0">
                    <a:pos x="445" y="82"/>
                  </a:cxn>
                  <a:cxn ang="0">
                    <a:pos x="391" y="73"/>
                  </a:cxn>
                  <a:cxn ang="0">
                    <a:pos x="323" y="50"/>
                  </a:cxn>
                  <a:cxn ang="0">
                    <a:pos x="249" y="21"/>
                  </a:cxn>
                  <a:cxn ang="0">
                    <a:pos x="179" y="3"/>
                  </a:cxn>
                  <a:cxn ang="0">
                    <a:pos x="126" y="1"/>
                  </a:cxn>
                </a:cxnLst>
                <a:rect l="0" t="0" r="r" b="b"/>
                <a:pathLst>
                  <a:path w="718" h="787">
                    <a:moveTo>
                      <a:pt x="108" y="10"/>
                    </a:moveTo>
                    <a:lnTo>
                      <a:pt x="106" y="12"/>
                    </a:lnTo>
                    <a:lnTo>
                      <a:pt x="99" y="18"/>
                    </a:lnTo>
                    <a:lnTo>
                      <a:pt x="90" y="26"/>
                    </a:lnTo>
                    <a:lnTo>
                      <a:pt x="77" y="39"/>
                    </a:lnTo>
                    <a:lnTo>
                      <a:pt x="63" y="57"/>
                    </a:lnTo>
                    <a:lnTo>
                      <a:pt x="50" y="80"/>
                    </a:lnTo>
                    <a:lnTo>
                      <a:pt x="36" y="109"/>
                    </a:lnTo>
                    <a:lnTo>
                      <a:pt x="23" y="143"/>
                    </a:lnTo>
                    <a:lnTo>
                      <a:pt x="5" y="217"/>
                    </a:lnTo>
                    <a:lnTo>
                      <a:pt x="0" y="283"/>
                    </a:lnTo>
                    <a:lnTo>
                      <a:pt x="5" y="346"/>
                    </a:lnTo>
                    <a:lnTo>
                      <a:pt x="23" y="407"/>
                    </a:lnTo>
                    <a:lnTo>
                      <a:pt x="36" y="436"/>
                    </a:lnTo>
                    <a:lnTo>
                      <a:pt x="52" y="463"/>
                    </a:lnTo>
                    <a:lnTo>
                      <a:pt x="68" y="486"/>
                    </a:lnTo>
                    <a:lnTo>
                      <a:pt x="83" y="511"/>
                    </a:lnTo>
                    <a:lnTo>
                      <a:pt x="92" y="534"/>
                    </a:lnTo>
                    <a:lnTo>
                      <a:pt x="95" y="558"/>
                    </a:lnTo>
                    <a:lnTo>
                      <a:pt x="92" y="583"/>
                    </a:lnTo>
                    <a:lnTo>
                      <a:pt x="77" y="610"/>
                    </a:lnTo>
                    <a:lnTo>
                      <a:pt x="63" y="635"/>
                    </a:lnTo>
                    <a:lnTo>
                      <a:pt x="57" y="656"/>
                    </a:lnTo>
                    <a:lnTo>
                      <a:pt x="63" y="676"/>
                    </a:lnTo>
                    <a:lnTo>
                      <a:pt x="74" y="692"/>
                    </a:lnTo>
                    <a:lnTo>
                      <a:pt x="92" y="708"/>
                    </a:lnTo>
                    <a:lnTo>
                      <a:pt x="113" y="723"/>
                    </a:lnTo>
                    <a:lnTo>
                      <a:pt x="136" y="737"/>
                    </a:lnTo>
                    <a:lnTo>
                      <a:pt x="162" y="751"/>
                    </a:lnTo>
                    <a:lnTo>
                      <a:pt x="185" y="764"/>
                    </a:lnTo>
                    <a:lnTo>
                      <a:pt x="208" y="775"/>
                    </a:lnTo>
                    <a:lnTo>
                      <a:pt x="228" y="782"/>
                    </a:lnTo>
                    <a:lnTo>
                      <a:pt x="249" y="786"/>
                    </a:lnTo>
                    <a:lnTo>
                      <a:pt x="269" y="787"/>
                    </a:lnTo>
                    <a:lnTo>
                      <a:pt x="289" y="784"/>
                    </a:lnTo>
                    <a:lnTo>
                      <a:pt x="309" y="777"/>
                    </a:lnTo>
                    <a:lnTo>
                      <a:pt x="330" y="766"/>
                    </a:lnTo>
                    <a:lnTo>
                      <a:pt x="355" y="753"/>
                    </a:lnTo>
                    <a:lnTo>
                      <a:pt x="382" y="741"/>
                    </a:lnTo>
                    <a:lnTo>
                      <a:pt x="413" y="728"/>
                    </a:lnTo>
                    <a:lnTo>
                      <a:pt x="441" y="714"/>
                    </a:lnTo>
                    <a:lnTo>
                      <a:pt x="470" y="699"/>
                    </a:lnTo>
                    <a:lnTo>
                      <a:pt x="493" y="685"/>
                    </a:lnTo>
                    <a:lnTo>
                      <a:pt x="513" y="669"/>
                    </a:lnTo>
                    <a:lnTo>
                      <a:pt x="526" y="649"/>
                    </a:lnTo>
                    <a:lnTo>
                      <a:pt x="542" y="590"/>
                    </a:lnTo>
                    <a:lnTo>
                      <a:pt x="553" y="506"/>
                    </a:lnTo>
                    <a:lnTo>
                      <a:pt x="563" y="419"/>
                    </a:lnTo>
                    <a:lnTo>
                      <a:pt x="574" y="353"/>
                    </a:lnTo>
                    <a:lnTo>
                      <a:pt x="580" y="333"/>
                    </a:lnTo>
                    <a:lnTo>
                      <a:pt x="587" y="315"/>
                    </a:lnTo>
                    <a:lnTo>
                      <a:pt x="594" y="297"/>
                    </a:lnTo>
                    <a:lnTo>
                      <a:pt x="603" y="281"/>
                    </a:lnTo>
                    <a:lnTo>
                      <a:pt x="612" y="267"/>
                    </a:lnTo>
                    <a:lnTo>
                      <a:pt x="621" y="254"/>
                    </a:lnTo>
                    <a:lnTo>
                      <a:pt x="632" y="242"/>
                    </a:lnTo>
                    <a:lnTo>
                      <a:pt x="642" y="231"/>
                    </a:lnTo>
                    <a:lnTo>
                      <a:pt x="648" y="227"/>
                    </a:lnTo>
                    <a:lnTo>
                      <a:pt x="653" y="222"/>
                    </a:lnTo>
                    <a:lnTo>
                      <a:pt x="659" y="217"/>
                    </a:lnTo>
                    <a:lnTo>
                      <a:pt x="664" y="213"/>
                    </a:lnTo>
                    <a:lnTo>
                      <a:pt x="678" y="201"/>
                    </a:lnTo>
                    <a:lnTo>
                      <a:pt x="687" y="184"/>
                    </a:lnTo>
                    <a:lnTo>
                      <a:pt x="696" y="165"/>
                    </a:lnTo>
                    <a:lnTo>
                      <a:pt x="702" y="143"/>
                    </a:lnTo>
                    <a:lnTo>
                      <a:pt x="705" y="122"/>
                    </a:lnTo>
                    <a:lnTo>
                      <a:pt x="711" y="98"/>
                    </a:lnTo>
                    <a:lnTo>
                      <a:pt x="714" y="77"/>
                    </a:lnTo>
                    <a:lnTo>
                      <a:pt x="718" y="55"/>
                    </a:lnTo>
                    <a:lnTo>
                      <a:pt x="718" y="39"/>
                    </a:lnTo>
                    <a:lnTo>
                      <a:pt x="711" y="30"/>
                    </a:lnTo>
                    <a:lnTo>
                      <a:pt x="694" y="25"/>
                    </a:lnTo>
                    <a:lnTo>
                      <a:pt x="675" y="25"/>
                    </a:lnTo>
                    <a:lnTo>
                      <a:pt x="651" y="30"/>
                    </a:lnTo>
                    <a:lnTo>
                      <a:pt x="624" y="37"/>
                    </a:lnTo>
                    <a:lnTo>
                      <a:pt x="596" y="46"/>
                    </a:lnTo>
                    <a:lnTo>
                      <a:pt x="569" y="55"/>
                    </a:lnTo>
                    <a:lnTo>
                      <a:pt x="544" y="64"/>
                    </a:lnTo>
                    <a:lnTo>
                      <a:pt x="519" y="73"/>
                    </a:lnTo>
                    <a:lnTo>
                      <a:pt x="495" y="79"/>
                    </a:lnTo>
                    <a:lnTo>
                      <a:pt x="470" y="82"/>
                    </a:lnTo>
                    <a:lnTo>
                      <a:pt x="445" y="82"/>
                    </a:lnTo>
                    <a:lnTo>
                      <a:pt x="420" y="79"/>
                    </a:lnTo>
                    <a:lnTo>
                      <a:pt x="391" y="73"/>
                    </a:lnTo>
                    <a:lnTo>
                      <a:pt x="359" y="62"/>
                    </a:lnTo>
                    <a:lnTo>
                      <a:pt x="323" y="50"/>
                    </a:lnTo>
                    <a:lnTo>
                      <a:pt x="287" y="35"/>
                    </a:lnTo>
                    <a:lnTo>
                      <a:pt x="249" y="21"/>
                    </a:lnTo>
                    <a:lnTo>
                      <a:pt x="214" y="10"/>
                    </a:lnTo>
                    <a:lnTo>
                      <a:pt x="179" y="3"/>
                    </a:lnTo>
                    <a:lnTo>
                      <a:pt x="149" y="0"/>
                    </a:lnTo>
                    <a:lnTo>
                      <a:pt x="126" y="1"/>
                    </a:lnTo>
                    <a:lnTo>
                      <a:pt x="108" y="10"/>
                    </a:lnTo>
                    <a:close/>
                  </a:path>
                </a:pathLst>
              </a:custGeom>
              <a:solidFill>
                <a:srgbClr val="75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4" name="Freeform 22"/>
              <p:cNvSpPr>
                <a:spLocks/>
              </p:cNvSpPr>
              <p:nvPr/>
            </p:nvSpPr>
            <p:spPr bwMode="auto">
              <a:xfrm>
                <a:off x="4496" y="2111"/>
                <a:ext cx="344" cy="385"/>
              </a:xfrm>
              <a:custGeom>
                <a:avLst/>
                <a:gdLst/>
                <a:ahLst/>
                <a:cxnLst>
                  <a:cxn ang="0">
                    <a:pos x="99" y="10"/>
                  </a:cxn>
                  <a:cxn ang="0">
                    <a:pos x="83" y="25"/>
                  </a:cxn>
                  <a:cxn ang="0">
                    <a:pos x="59" y="55"/>
                  </a:cxn>
                  <a:cxn ang="0">
                    <a:pos x="32" y="105"/>
                  </a:cxn>
                  <a:cxn ang="0">
                    <a:pos x="6" y="211"/>
                  </a:cxn>
                  <a:cxn ang="0">
                    <a:pos x="6" y="339"/>
                  </a:cxn>
                  <a:cxn ang="0">
                    <a:pos x="34" y="427"/>
                  </a:cxn>
                  <a:cxn ang="0">
                    <a:pos x="65" y="477"/>
                  </a:cxn>
                  <a:cxn ang="0">
                    <a:pos x="86" y="522"/>
                  </a:cxn>
                  <a:cxn ang="0">
                    <a:pos x="86" y="570"/>
                  </a:cxn>
                  <a:cxn ang="0">
                    <a:pos x="58" y="620"/>
                  </a:cxn>
                  <a:cxn ang="0">
                    <a:pos x="59" y="660"/>
                  </a:cxn>
                  <a:cxn ang="0">
                    <a:pos x="86" y="692"/>
                  </a:cxn>
                  <a:cxn ang="0">
                    <a:pos x="129" y="719"/>
                  </a:cxn>
                  <a:cxn ang="0">
                    <a:pos x="176" y="746"/>
                  </a:cxn>
                  <a:cxn ang="0">
                    <a:pos x="217" y="764"/>
                  </a:cxn>
                  <a:cxn ang="0">
                    <a:pos x="255" y="769"/>
                  </a:cxn>
                  <a:cxn ang="0">
                    <a:pos x="294" y="759"/>
                  </a:cxn>
                  <a:cxn ang="0">
                    <a:pos x="337" y="735"/>
                  </a:cxn>
                  <a:cxn ang="0">
                    <a:pos x="393" y="710"/>
                  </a:cxn>
                  <a:cxn ang="0">
                    <a:pos x="449" y="685"/>
                  </a:cxn>
                  <a:cxn ang="0">
                    <a:pos x="492" y="653"/>
                  </a:cxn>
                  <a:cxn ang="0">
                    <a:pos x="519" y="577"/>
                  </a:cxn>
                  <a:cxn ang="0">
                    <a:pos x="538" y="410"/>
                  </a:cxn>
                  <a:cxn ang="0">
                    <a:pos x="556" y="321"/>
                  </a:cxn>
                  <a:cxn ang="0">
                    <a:pos x="574" y="279"/>
                  </a:cxn>
                  <a:cxn ang="0">
                    <a:pos x="596" y="244"/>
                  </a:cxn>
                  <a:cxn ang="0">
                    <a:pos x="621" y="217"/>
                  </a:cxn>
                  <a:cxn ang="0">
                    <a:pos x="659" y="179"/>
                  </a:cxn>
                  <a:cxn ang="0">
                    <a:pos x="680" y="96"/>
                  </a:cxn>
                  <a:cxn ang="0">
                    <a:pos x="687" y="39"/>
                  </a:cxn>
                  <a:cxn ang="0">
                    <a:pos x="664" y="25"/>
                  </a:cxn>
                  <a:cxn ang="0">
                    <a:pos x="623" y="30"/>
                  </a:cxn>
                  <a:cxn ang="0">
                    <a:pos x="571" y="46"/>
                  </a:cxn>
                  <a:cxn ang="0">
                    <a:pos x="519" y="64"/>
                  </a:cxn>
                  <a:cxn ang="0">
                    <a:pos x="474" y="77"/>
                  </a:cxn>
                  <a:cxn ang="0">
                    <a:pos x="427" y="80"/>
                  </a:cxn>
                  <a:cxn ang="0">
                    <a:pos x="373" y="71"/>
                  </a:cxn>
                  <a:cxn ang="0">
                    <a:pos x="309" y="48"/>
                  </a:cxn>
                  <a:cxn ang="0">
                    <a:pos x="237" y="21"/>
                  </a:cxn>
                  <a:cxn ang="0">
                    <a:pos x="171" y="3"/>
                  </a:cxn>
                  <a:cxn ang="0">
                    <a:pos x="119" y="1"/>
                  </a:cxn>
                </a:cxnLst>
                <a:rect l="0" t="0" r="r" b="b"/>
                <a:pathLst>
                  <a:path w="687" h="769">
                    <a:moveTo>
                      <a:pt x="101" y="9"/>
                    </a:moveTo>
                    <a:lnTo>
                      <a:pt x="99" y="10"/>
                    </a:lnTo>
                    <a:lnTo>
                      <a:pt x="92" y="16"/>
                    </a:lnTo>
                    <a:lnTo>
                      <a:pt x="83" y="25"/>
                    </a:lnTo>
                    <a:lnTo>
                      <a:pt x="72" y="37"/>
                    </a:lnTo>
                    <a:lnTo>
                      <a:pt x="59" y="55"/>
                    </a:lnTo>
                    <a:lnTo>
                      <a:pt x="47" y="77"/>
                    </a:lnTo>
                    <a:lnTo>
                      <a:pt x="32" y="105"/>
                    </a:lnTo>
                    <a:lnTo>
                      <a:pt x="22" y="140"/>
                    </a:lnTo>
                    <a:lnTo>
                      <a:pt x="6" y="211"/>
                    </a:lnTo>
                    <a:lnTo>
                      <a:pt x="0" y="276"/>
                    </a:lnTo>
                    <a:lnTo>
                      <a:pt x="6" y="339"/>
                    </a:lnTo>
                    <a:lnTo>
                      <a:pt x="22" y="398"/>
                    </a:lnTo>
                    <a:lnTo>
                      <a:pt x="34" y="427"/>
                    </a:lnTo>
                    <a:lnTo>
                      <a:pt x="49" y="452"/>
                    </a:lnTo>
                    <a:lnTo>
                      <a:pt x="65" y="477"/>
                    </a:lnTo>
                    <a:lnTo>
                      <a:pt x="77" y="498"/>
                    </a:lnTo>
                    <a:lnTo>
                      <a:pt x="86" y="522"/>
                    </a:lnTo>
                    <a:lnTo>
                      <a:pt x="90" y="545"/>
                    </a:lnTo>
                    <a:lnTo>
                      <a:pt x="86" y="570"/>
                    </a:lnTo>
                    <a:lnTo>
                      <a:pt x="72" y="595"/>
                    </a:lnTo>
                    <a:lnTo>
                      <a:pt x="58" y="620"/>
                    </a:lnTo>
                    <a:lnTo>
                      <a:pt x="54" y="642"/>
                    </a:lnTo>
                    <a:lnTo>
                      <a:pt x="59" y="660"/>
                    </a:lnTo>
                    <a:lnTo>
                      <a:pt x="70" y="676"/>
                    </a:lnTo>
                    <a:lnTo>
                      <a:pt x="86" y="692"/>
                    </a:lnTo>
                    <a:lnTo>
                      <a:pt x="106" y="705"/>
                    </a:lnTo>
                    <a:lnTo>
                      <a:pt x="129" y="719"/>
                    </a:lnTo>
                    <a:lnTo>
                      <a:pt x="153" y="733"/>
                    </a:lnTo>
                    <a:lnTo>
                      <a:pt x="176" y="746"/>
                    </a:lnTo>
                    <a:lnTo>
                      <a:pt x="196" y="757"/>
                    </a:lnTo>
                    <a:lnTo>
                      <a:pt x="217" y="764"/>
                    </a:lnTo>
                    <a:lnTo>
                      <a:pt x="237" y="768"/>
                    </a:lnTo>
                    <a:lnTo>
                      <a:pt x="255" y="769"/>
                    </a:lnTo>
                    <a:lnTo>
                      <a:pt x="275" y="766"/>
                    </a:lnTo>
                    <a:lnTo>
                      <a:pt x="294" y="759"/>
                    </a:lnTo>
                    <a:lnTo>
                      <a:pt x="314" y="748"/>
                    </a:lnTo>
                    <a:lnTo>
                      <a:pt x="337" y="735"/>
                    </a:lnTo>
                    <a:lnTo>
                      <a:pt x="364" y="723"/>
                    </a:lnTo>
                    <a:lnTo>
                      <a:pt x="393" y="710"/>
                    </a:lnTo>
                    <a:lnTo>
                      <a:pt x="422" y="698"/>
                    </a:lnTo>
                    <a:lnTo>
                      <a:pt x="449" y="685"/>
                    </a:lnTo>
                    <a:lnTo>
                      <a:pt x="472" y="669"/>
                    </a:lnTo>
                    <a:lnTo>
                      <a:pt x="492" y="653"/>
                    </a:lnTo>
                    <a:lnTo>
                      <a:pt x="504" y="635"/>
                    </a:lnTo>
                    <a:lnTo>
                      <a:pt x="519" y="577"/>
                    </a:lnTo>
                    <a:lnTo>
                      <a:pt x="529" y="495"/>
                    </a:lnTo>
                    <a:lnTo>
                      <a:pt x="538" y="410"/>
                    </a:lnTo>
                    <a:lnTo>
                      <a:pt x="549" y="344"/>
                    </a:lnTo>
                    <a:lnTo>
                      <a:pt x="556" y="321"/>
                    </a:lnTo>
                    <a:lnTo>
                      <a:pt x="565" y="299"/>
                    </a:lnTo>
                    <a:lnTo>
                      <a:pt x="574" y="279"/>
                    </a:lnTo>
                    <a:lnTo>
                      <a:pt x="585" y="262"/>
                    </a:lnTo>
                    <a:lnTo>
                      <a:pt x="596" y="244"/>
                    </a:lnTo>
                    <a:lnTo>
                      <a:pt x="608" y="229"/>
                    </a:lnTo>
                    <a:lnTo>
                      <a:pt x="621" y="217"/>
                    </a:lnTo>
                    <a:lnTo>
                      <a:pt x="635" y="206"/>
                    </a:lnTo>
                    <a:lnTo>
                      <a:pt x="659" y="179"/>
                    </a:lnTo>
                    <a:lnTo>
                      <a:pt x="673" y="140"/>
                    </a:lnTo>
                    <a:lnTo>
                      <a:pt x="680" y="96"/>
                    </a:lnTo>
                    <a:lnTo>
                      <a:pt x="687" y="55"/>
                    </a:lnTo>
                    <a:lnTo>
                      <a:pt x="687" y="39"/>
                    </a:lnTo>
                    <a:lnTo>
                      <a:pt x="678" y="30"/>
                    </a:lnTo>
                    <a:lnTo>
                      <a:pt x="664" y="25"/>
                    </a:lnTo>
                    <a:lnTo>
                      <a:pt x="646" y="25"/>
                    </a:lnTo>
                    <a:lnTo>
                      <a:pt x="623" y="30"/>
                    </a:lnTo>
                    <a:lnTo>
                      <a:pt x="596" y="37"/>
                    </a:lnTo>
                    <a:lnTo>
                      <a:pt x="571" y="46"/>
                    </a:lnTo>
                    <a:lnTo>
                      <a:pt x="544" y="55"/>
                    </a:lnTo>
                    <a:lnTo>
                      <a:pt x="519" y="64"/>
                    </a:lnTo>
                    <a:lnTo>
                      <a:pt x="495" y="71"/>
                    </a:lnTo>
                    <a:lnTo>
                      <a:pt x="474" y="77"/>
                    </a:lnTo>
                    <a:lnTo>
                      <a:pt x="451" y="80"/>
                    </a:lnTo>
                    <a:lnTo>
                      <a:pt x="427" y="80"/>
                    </a:lnTo>
                    <a:lnTo>
                      <a:pt x="400" y="79"/>
                    </a:lnTo>
                    <a:lnTo>
                      <a:pt x="373" y="71"/>
                    </a:lnTo>
                    <a:lnTo>
                      <a:pt x="343" y="61"/>
                    </a:lnTo>
                    <a:lnTo>
                      <a:pt x="309" y="48"/>
                    </a:lnTo>
                    <a:lnTo>
                      <a:pt x="273" y="34"/>
                    </a:lnTo>
                    <a:lnTo>
                      <a:pt x="237" y="21"/>
                    </a:lnTo>
                    <a:lnTo>
                      <a:pt x="203" y="10"/>
                    </a:lnTo>
                    <a:lnTo>
                      <a:pt x="171" y="3"/>
                    </a:lnTo>
                    <a:lnTo>
                      <a:pt x="142" y="0"/>
                    </a:lnTo>
                    <a:lnTo>
                      <a:pt x="119" y="1"/>
                    </a:lnTo>
                    <a:lnTo>
                      <a:pt x="101" y="9"/>
                    </a:lnTo>
                    <a:close/>
                  </a:path>
                </a:pathLst>
              </a:custGeom>
              <a:solidFill>
                <a:srgbClr val="66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5" name="Freeform 23"/>
              <p:cNvSpPr>
                <a:spLocks/>
              </p:cNvSpPr>
              <p:nvPr/>
            </p:nvSpPr>
            <p:spPr bwMode="auto">
              <a:xfrm>
                <a:off x="4473" y="2029"/>
                <a:ext cx="456" cy="115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86" y="20"/>
                  </a:cxn>
                  <a:cxn ang="0">
                    <a:pos x="145" y="29"/>
                  </a:cxn>
                  <a:cxn ang="0">
                    <a:pos x="172" y="0"/>
                  </a:cxn>
                  <a:cxn ang="0">
                    <a:pos x="175" y="0"/>
                  </a:cxn>
                  <a:cxn ang="0">
                    <a:pos x="186" y="4"/>
                  </a:cxn>
                  <a:cxn ang="0">
                    <a:pos x="202" y="6"/>
                  </a:cxn>
                  <a:cxn ang="0">
                    <a:pos x="222" y="11"/>
                  </a:cxn>
                  <a:cxn ang="0">
                    <a:pos x="247" y="16"/>
                  </a:cxn>
                  <a:cxn ang="0">
                    <a:pos x="274" y="24"/>
                  </a:cxn>
                  <a:cxn ang="0">
                    <a:pos x="303" y="33"/>
                  </a:cxn>
                  <a:cxn ang="0">
                    <a:pos x="333" y="43"/>
                  </a:cxn>
                  <a:cxn ang="0">
                    <a:pos x="364" y="54"/>
                  </a:cxn>
                  <a:cxn ang="0">
                    <a:pos x="394" y="67"/>
                  </a:cxn>
                  <a:cxn ang="0">
                    <a:pos x="421" y="79"/>
                  </a:cxn>
                  <a:cxn ang="0">
                    <a:pos x="446" y="94"/>
                  </a:cxn>
                  <a:cxn ang="0">
                    <a:pos x="468" y="110"/>
                  </a:cxn>
                  <a:cxn ang="0">
                    <a:pos x="486" y="126"/>
                  </a:cxn>
                  <a:cxn ang="0">
                    <a:pos x="497" y="144"/>
                  </a:cxn>
                  <a:cxn ang="0">
                    <a:pos x="502" y="164"/>
                  </a:cxn>
                  <a:cxn ang="0">
                    <a:pos x="502" y="169"/>
                  </a:cxn>
                  <a:cxn ang="0">
                    <a:pos x="504" y="180"/>
                  </a:cxn>
                  <a:cxn ang="0">
                    <a:pos x="509" y="185"/>
                  </a:cxn>
                  <a:cxn ang="0">
                    <a:pos x="518" y="180"/>
                  </a:cxn>
                  <a:cxn ang="0">
                    <a:pos x="529" y="169"/>
                  </a:cxn>
                  <a:cxn ang="0">
                    <a:pos x="547" y="149"/>
                  </a:cxn>
                  <a:cxn ang="0">
                    <a:pos x="574" y="124"/>
                  </a:cxn>
                  <a:cxn ang="0">
                    <a:pos x="606" y="95"/>
                  </a:cxn>
                  <a:cxn ang="0">
                    <a:pos x="645" y="68"/>
                  </a:cxn>
                  <a:cxn ang="0">
                    <a:pos x="690" y="43"/>
                  </a:cxn>
                  <a:cxn ang="0">
                    <a:pos x="741" y="25"/>
                  </a:cxn>
                  <a:cxn ang="0">
                    <a:pos x="796" y="16"/>
                  </a:cxn>
                  <a:cxn ang="0">
                    <a:pos x="913" y="56"/>
                  </a:cxn>
                  <a:cxn ang="0">
                    <a:pos x="581" y="190"/>
                  </a:cxn>
                  <a:cxn ang="0">
                    <a:pos x="579" y="198"/>
                  </a:cxn>
                  <a:cxn ang="0">
                    <a:pos x="572" y="214"/>
                  </a:cxn>
                  <a:cxn ang="0">
                    <a:pos x="558" y="228"/>
                  </a:cxn>
                  <a:cxn ang="0">
                    <a:pos x="536" y="230"/>
                  </a:cxn>
                  <a:cxn ang="0">
                    <a:pos x="523" y="226"/>
                  </a:cxn>
                  <a:cxn ang="0">
                    <a:pos x="509" y="221"/>
                  </a:cxn>
                  <a:cxn ang="0">
                    <a:pos x="498" y="214"/>
                  </a:cxn>
                  <a:cxn ang="0">
                    <a:pos x="488" y="208"/>
                  </a:cxn>
                  <a:cxn ang="0">
                    <a:pos x="479" y="203"/>
                  </a:cxn>
                  <a:cxn ang="0">
                    <a:pos x="471" y="198"/>
                  </a:cxn>
                  <a:cxn ang="0">
                    <a:pos x="468" y="196"/>
                  </a:cxn>
                  <a:cxn ang="0">
                    <a:pos x="466" y="194"/>
                  </a:cxn>
                  <a:cxn ang="0">
                    <a:pos x="0" y="50"/>
                  </a:cxn>
                </a:cxnLst>
                <a:rect l="0" t="0" r="r" b="b"/>
                <a:pathLst>
                  <a:path w="913" h="230">
                    <a:moveTo>
                      <a:pt x="0" y="50"/>
                    </a:moveTo>
                    <a:lnTo>
                      <a:pt x="86" y="20"/>
                    </a:lnTo>
                    <a:lnTo>
                      <a:pt x="145" y="29"/>
                    </a:lnTo>
                    <a:lnTo>
                      <a:pt x="172" y="0"/>
                    </a:lnTo>
                    <a:lnTo>
                      <a:pt x="175" y="0"/>
                    </a:lnTo>
                    <a:lnTo>
                      <a:pt x="186" y="4"/>
                    </a:lnTo>
                    <a:lnTo>
                      <a:pt x="202" y="6"/>
                    </a:lnTo>
                    <a:lnTo>
                      <a:pt x="222" y="11"/>
                    </a:lnTo>
                    <a:lnTo>
                      <a:pt x="247" y="16"/>
                    </a:lnTo>
                    <a:lnTo>
                      <a:pt x="274" y="24"/>
                    </a:lnTo>
                    <a:lnTo>
                      <a:pt x="303" y="33"/>
                    </a:lnTo>
                    <a:lnTo>
                      <a:pt x="333" y="43"/>
                    </a:lnTo>
                    <a:lnTo>
                      <a:pt x="364" y="54"/>
                    </a:lnTo>
                    <a:lnTo>
                      <a:pt x="394" y="67"/>
                    </a:lnTo>
                    <a:lnTo>
                      <a:pt x="421" y="79"/>
                    </a:lnTo>
                    <a:lnTo>
                      <a:pt x="446" y="94"/>
                    </a:lnTo>
                    <a:lnTo>
                      <a:pt x="468" y="110"/>
                    </a:lnTo>
                    <a:lnTo>
                      <a:pt x="486" y="126"/>
                    </a:lnTo>
                    <a:lnTo>
                      <a:pt x="497" y="144"/>
                    </a:lnTo>
                    <a:lnTo>
                      <a:pt x="502" y="164"/>
                    </a:lnTo>
                    <a:lnTo>
                      <a:pt x="502" y="169"/>
                    </a:lnTo>
                    <a:lnTo>
                      <a:pt x="504" y="180"/>
                    </a:lnTo>
                    <a:lnTo>
                      <a:pt x="509" y="185"/>
                    </a:lnTo>
                    <a:lnTo>
                      <a:pt x="518" y="180"/>
                    </a:lnTo>
                    <a:lnTo>
                      <a:pt x="529" y="169"/>
                    </a:lnTo>
                    <a:lnTo>
                      <a:pt x="547" y="149"/>
                    </a:lnTo>
                    <a:lnTo>
                      <a:pt x="574" y="124"/>
                    </a:lnTo>
                    <a:lnTo>
                      <a:pt x="606" y="95"/>
                    </a:lnTo>
                    <a:lnTo>
                      <a:pt x="645" y="68"/>
                    </a:lnTo>
                    <a:lnTo>
                      <a:pt x="690" y="43"/>
                    </a:lnTo>
                    <a:lnTo>
                      <a:pt x="741" y="25"/>
                    </a:lnTo>
                    <a:lnTo>
                      <a:pt x="796" y="16"/>
                    </a:lnTo>
                    <a:lnTo>
                      <a:pt x="913" y="56"/>
                    </a:lnTo>
                    <a:lnTo>
                      <a:pt x="581" y="190"/>
                    </a:lnTo>
                    <a:lnTo>
                      <a:pt x="579" y="198"/>
                    </a:lnTo>
                    <a:lnTo>
                      <a:pt x="572" y="214"/>
                    </a:lnTo>
                    <a:lnTo>
                      <a:pt x="558" y="228"/>
                    </a:lnTo>
                    <a:lnTo>
                      <a:pt x="536" y="230"/>
                    </a:lnTo>
                    <a:lnTo>
                      <a:pt x="523" y="226"/>
                    </a:lnTo>
                    <a:lnTo>
                      <a:pt x="509" y="221"/>
                    </a:lnTo>
                    <a:lnTo>
                      <a:pt x="498" y="214"/>
                    </a:lnTo>
                    <a:lnTo>
                      <a:pt x="488" y="208"/>
                    </a:lnTo>
                    <a:lnTo>
                      <a:pt x="479" y="203"/>
                    </a:lnTo>
                    <a:lnTo>
                      <a:pt x="471" y="198"/>
                    </a:lnTo>
                    <a:lnTo>
                      <a:pt x="468" y="196"/>
                    </a:lnTo>
                    <a:lnTo>
                      <a:pt x="466" y="194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6" name="Freeform 24"/>
              <p:cNvSpPr>
                <a:spLocks/>
              </p:cNvSpPr>
              <p:nvPr/>
            </p:nvSpPr>
            <p:spPr bwMode="auto">
              <a:xfrm>
                <a:off x="4183" y="2733"/>
                <a:ext cx="838" cy="313"/>
              </a:xfrm>
              <a:custGeom>
                <a:avLst/>
                <a:gdLst/>
                <a:ahLst/>
                <a:cxnLst>
                  <a:cxn ang="0">
                    <a:pos x="689" y="624"/>
                  </a:cxn>
                  <a:cxn ang="0">
                    <a:pos x="660" y="619"/>
                  </a:cxn>
                  <a:cxn ang="0">
                    <a:pos x="608" y="610"/>
                  </a:cxn>
                  <a:cxn ang="0">
                    <a:pos x="538" y="594"/>
                  </a:cxn>
                  <a:cxn ang="0">
                    <a:pos x="458" y="569"/>
                  </a:cxn>
                  <a:cxn ang="0">
                    <a:pos x="371" y="536"/>
                  </a:cxn>
                  <a:cxn ang="0">
                    <a:pos x="283" y="492"/>
                  </a:cxn>
                  <a:cxn ang="0">
                    <a:pos x="203" y="436"/>
                  </a:cxn>
                  <a:cxn ang="0">
                    <a:pos x="133" y="370"/>
                  </a:cxn>
                  <a:cxn ang="0">
                    <a:pos x="75" y="307"/>
                  </a:cxn>
                  <a:cxn ang="0">
                    <a:pos x="30" y="246"/>
                  </a:cxn>
                  <a:cxn ang="0">
                    <a:pos x="5" y="194"/>
                  </a:cxn>
                  <a:cxn ang="0">
                    <a:pos x="0" y="147"/>
                  </a:cxn>
                  <a:cxn ang="0">
                    <a:pos x="21" y="108"/>
                  </a:cxn>
                  <a:cxn ang="0">
                    <a:pos x="70" y="79"/>
                  </a:cxn>
                  <a:cxn ang="0">
                    <a:pos x="151" y="59"/>
                  </a:cxn>
                  <a:cxn ang="0">
                    <a:pos x="262" y="52"/>
                  </a:cxn>
                  <a:cxn ang="0">
                    <a:pos x="373" y="56"/>
                  </a:cxn>
                  <a:cxn ang="0">
                    <a:pos x="479" y="72"/>
                  </a:cxn>
                  <a:cxn ang="0">
                    <a:pos x="580" y="93"/>
                  </a:cxn>
                  <a:cxn ang="0">
                    <a:pos x="675" y="117"/>
                  </a:cxn>
                  <a:cxn ang="0">
                    <a:pos x="766" y="140"/>
                  </a:cxn>
                  <a:cxn ang="0">
                    <a:pos x="852" y="158"/>
                  </a:cxn>
                  <a:cxn ang="0">
                    <a:pos x="937" y="169"/>
                  </a:cxn>
                  <a:cxn ang="0">
                    <a:pos x="1044" y="161"/>
                  </a:cxn>
                  <a:cxn ang="0">
                    <a:pos x="1125" y="124"/>
                  </a:cxn>
                  <a:cxn ang="0">
                    <a:pos x="1155" y="74"/>
                  </a:cxn>
                  <a:cxn ang="0">
                    <a:pos x="1172" y="25"/>
                  </a:cxn>
                  <a:cxn ang="0">
                    <a:pos x="1195" y="2"/>
                  </a:cxn>
                  <a:cxn ang="0">
                    <a:pos x="1233" y="0"/>
                  </a:cxn>
                  <a:cxn ang="0">
                    <a:pos x="1286" y="7"/>
                  </a:cxn>
                  <a:cxn ang="0">
                    <a:pos x="1351" y="25"/>
                  </a:cxn>
                  <a:cxn ang="0">
                    <a:pos x="1421" y="50"/>
                  </a:cxn>
                  <a:cxn ang="0">
                    <a:pos x="1493" y="81"/>
                  </a:cxn>
                  <a:cxn ang="0">
                    <a:pos x="1559" y="113"/>
                  </a:cxn>
                  <a:cxn ang="0">
                    <a:pos x="1615" y="151"/>
                  </a:cxn>
                  <a:cxn ang="0">
                    <a:pos x="1654" y="190"/>
                  </a:cxn>
                  <a:cxn ang="0">
                    <a:pos x="1676" y="249"/>
                  </a:cxn>
                  <a:cxn ang="0">
                    <a:pos x="1667" y="321"/>
                  </a:cxn>
                  <a:cxn ang="0">
                    <a:pos x="1620" y="400"/>
                  </a:cxn>
                  <a:cxn ang="0">
                    <a:pos x="1527" y="477"/>
                  </a:cxn>
                  <a:cxn ang="0">
                    <a:pos x="1376" y="545"/>
                  </a:cxn>
                  <a:cxn ang="0">
                    <a:pos x="1161" y="597"/>
                  </a:cxn>
                  <a:cxn ang="0">
                    <a:pos x="870" y="623"/>
                  </a:cxn>
                </a:cxnLst>
                <a:rect l="0" t="0" r="r" b="b"/>
                <a:pathLst>
                  <a:path w="1676" h="624">
                    <a:moveTo>
                      <a:pt x="693" y="624"/>
                    </a:moveTo>
                    <a:lnTo>
                      <a:pt x="689" y="624"/>
                    </a:lnTo>
                    <a:lnTo>
                      <a:pt x="678" y="623"/>
                    </a:lnTo>
                    <a:lnTo>
                      <a:pt x="660" y="619"/>
                    </a:lnTo>
                    <a:lnTo>
                      <a:pt x="637" y="615"/>
                    </a:lnTo>
                    <a:lnTo>
                      <a:pt x="608" y="610"/>
                    </a:lnTo>
                    <a:lnTo>
                      <a:pt x="574" y="603"/>
                    </a:lnTo>
                    <a:lnTo>
                      <a:pt x="538" y="594"/>
                    </a:lnTo>
                    <a:lnTo>
                      <a:pt x="499" y="583"/>
                    </a:lnTo>
                    <a:lnTo>
                      <a:pt x="458" y="569"/>
                    </a:lnTo>
                    <a:lnTo>
                      <a:pt x="414" y="554"/>
                    </a:lnTo>
                    <a:lnTo>
                      <a:pt x="371" y="536"/>
                    </a:lnTo>
                    <a:lnTo>
                      <a:pt x="327" y="515"/>
                    </a:lnTo>
                    <a:lnTo>
                      <a:pt x="283" y="492"/>
                    </a:lnTo>
                    <a:lnTo>
                      <a:pt x="242" y="466"/>
                    </a:lnTo>
                    <a:lnTo>
                      <a:pt x="203" y="436"/>
                    </a:lnTo>
                    <a:lnTo>
                      <a:pt x="167" y="404"/>
                    </a:lnTo>
                    <a:lnTo>
                      <a:pt x="133" y="370"/>
                    </a:lnTo>
                    <a:lnTo>
                      <a:pt x="102" y="337"/>
                    </a:lnTo>
                    <a:lnTo>
                      <a:pt x="75" y="307"/>
                    </a:lnTo>
                    <a:lnTo>
                      <a:pt x="52" y="276"/>
                    </a:lnTo>
                    <a:lnTo>
                      <a:pt x="30" y="246"/>
                    </a:lnTo>
                    <a:lnTo>
                      <a:pt x="16" y="219"/>
                    </a:lnTo>
                    <a:lnTo>
                      <a:pt x="5" y="194"/>
                    </a:lnTo>
                    <a:lnTo>
                      <a:pt x="0" y="169"/>
                    </a:lnTo>
                    <a:lnTo>
                      <a:pt x="0" y="147"/>
                    </a:lnTo>
                    <a:lnTo>
                      <a:pt x="7" y="126"/>
                    </a:lnTo>
                    <a:lnTo>
                      <a:pt x="21" y="108"/>
                    </a:lnTo>
                    <a:lnTo>
                      <a:pt x="41" y="91"/>
                    </a:lnTo>
                    <a:lnTo>
                      <a:pt x="70" y="79"/>
                    </a:lnTo>
                    <a:lnTo>
                      <a:pt x="106" y="68"/>
                    </a:lnTo>
                    <a:lnTo>
                      <a:pt x="151" y="59"/>
                    </a:lnTo>
                    <a:lnTo>
                      <a:pt x="205" y="54"/>
                    </a:lnTo>
                    <a:lnTo>
                      <a:pt x="262" y="52"/>
                    </a:lnTo>
                    <a:lnTo>
                      <a:pt x="319" y="52"/>
                    </a:lnTo>
                    <a:lnTo>
                      <a:pt x="373" y="56"/>
                    </a:lnTo>
                    <a:lnTo>
                      <a:pt x="427" y="63"/>
                    </a:lnTo>
                    <a:lnTo>
                      <a:pt x="479" y="72"/>
                    </a:lnTo>
                    <a:lnTo>
                      <a:pt x="529" y="82"/>
                    </a:lnTo>
                    <a:lnTo>
                      <a:pt x="580" y="93"/>
                    </a:lnTo>
                    <a:lnTo>
                      <a:pt x="628" y="106"/>
                    </a:lnTo>
                    <a:lnTo>
                      <a:pt x="675" y="117"/>
                    </a:lnTo>
                    <a:lnTo>
                      <a:pt x="721" y="129"/>
                    </a:lnTo>
                    <a:lnTo>
                      <a:pt x="766" y="140"/>
                    </a:lnTo>
                    <a:lnTo>
                      <a:pt x="811" y="151"/>
                    </a:lnTo>
                    <a:lnTo>
                      <a:pt x="852" y="158"/>
                    </a:lnTo>
                    <a:lnTo>
                      <a:pt x="895" y="165"/>
                    </a:lnTo>
                    <a:lnTo>
                      <a:pt x="937" y="169"/>
                    </a:lnTo>
                    <a:lnTo>
                      <a:pt x="976" y="169"/>
                    </a:lnTo>
                    <a:lnTo>
                      <a:pt x="1044" y="161"/>
                    </a:lnTo>
                    <a:lnTo>
                      <a:pt x="1093" y="145"/>
                    </a:lnTo>
                    <a:lnTo>
                      <a:pt x="1125" y="124"/>
                    </a:lnTo>
                    <a:lnTo>
                      <a:pt x="1145" y="99"/>
                    </a:lnTo>
                    <a:lnTo>
                      <a:pt x="1155" y="74"/>
                    </a:lnTo>
                    <a:lnTo>
                      <a:pt x="1163" y="47"/>
                    </a:lnTo>
                    <a:lnTo>
                      <a:pt x="1172" y="25"/>
                    </a:lnTo>
                    <a:lnTo>
                      <a:pt x="1184" y="7"/>
                    </a:lnTo>
                    <a:lnTo>
                      <a:pt x="1195" y="2"/>
                    </a:lnTo>
                    <a:lnTo>
                      <a:pt x="1211" y="0"/>
                    </a:lnTo>
                    <a:lnTo>
                      <a:pt x="1233" y="0"/>
                    </a:lnTo>
                    <a:lnTo>
                      <a:pt x="1258" y="2"/>
                    </a:lnTo>
                    <a:lnTo>
                      <a:pt x="1286" y="7"/>
                    </a:lnTo>
                    <a:lnTo>
                      <a:pt x="1317" y="16"/>
                    </a:lnTo>
                    <a:lnTo>
                      <a:pt x="1351" y="25"/>
                    </a:lnTo>
                    <a:lnTo>
                      <a:pt x="1387" y="36"/>
                    </a:lnTo>
                    <a:lnTo>
                      <a:pt x="1421" y="50"/>
                    </a:lnTo>
                    <a:lnTo>
                      <a:pt x="1457" y="65"/>
                    </a:lnTo>
                    <a:lnTo>
                      <a:pt x="1493" y="81"/>
                    </a:lnTo>
                    <a:lnTo>
                      <a:pt x="1527" y="97"/>
                    </a:lnTo>
                    <a:lnTo>
                      <a:pt x="1559" y="113"/>
                    </a:lnTo>
                    <a:lnTo>
                      <a:pt x="1588" y="131"/>
                    </a:lnTo>
                    <a:lnTo>
                      <a:pt x="1615" y="151"/>
                    </a:lnTo>
                    <a:lnTo>
                      <a:pt x="1636" y="169"/>
                    </a:lnTo>
                    <a:lnTo>
                      <a:pt x="1654" y="190"/>
                    </a:lnTo>
                    <a:lnTo>
                      <a:pt x="1669" y="217"/>
                    </a:lnTo>
                    <a:lnTo>
                      <a:pt x="1676" y="249"/>
                    </a:lnTo>
                    <a:lnTo>
                      <a:pt x="1676" y="283"/>
                    </a:lnTo>
                    <a:lnTo>
                      <a:pt x="1667" y="321"/>
                    </a:lnTo>
                    <a:lnTo>
                      <a:pt x="1649" y="361"/>
                    </a:lnTo>
                    <a:lnTo>
                      <a:pt x="1620" y="400"/>
                    </a:lnTo>
                    <a:lnTo>
                      <a:pt x="1581" y="440"/>
                    </a:lnTo>
                    <a:lnTo>
                      <a:pt x="1527" y="477"/>
                    </a:lnTo>
                    <a:lnTo>
                      <a:pt x="1459" y="513"/>
                    </a:lnTo>
                    <a:lnTo>
                      <a:pt x="1376" y="545"/>
                    </a:lnTo>
                    <a:lnTo>
                      <a:pt x="1277" y="574"/>
                    </a:lnTo>
                    <a:lnTo>
                      <a:pt x="1161" y="597"/>
                    </a:lnTo>
                    <a:lnTo>
                      <a:pt x="1024" y="614"/>
                    </a:lnTo>
                    <a:lnTo>
                      <a:pt x="870" y="623"/>
                    </a:lnTo>
                    <a:lnTo>
                      <a:pt x="693" y="62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7" name="Freeform 25"/>
              <p:cNvSpPr>
                <a:spLocks/>
              </p:cNvSpPr>
              <p:nvPr/>
            </p:nvSpPr>
            <p:spPr bwMode="auto">
              <a:xfrm>
                <a:off x="4202" y="2744"/>
                <a:ext cx="812" cy="293"/>
              </a:xfrm>
              <a:custGeom>
                <a:avLst/>
                <a:gdLst/>
                <a:ahLst/>
                <a:cxnLst>
                  <a:cxn ang="0">
                    <a:pos x="258" y="49"/>
                  </a:cxn>
                  <a:cxn ang="0">
                    <a:pos x="366" y="53"/>
                  </a:cxn>
                  <a:cxn ang="0">
                    <a:pos x="468" y="67"/>
                  </a:cxn>
                  <a:cxn ang="0">
                    <a:pos x="563" y="87"/>
                  </a:cxn>
                  <a:cxn ang="0">
                    <a:pos x="655" y="110"/>
                  </a:cxn>
                  <a:cxn ang="0">
                    <a:pos x="742" y="131"/>
                  </a:cxn>
                  <a:cxn ang="0">
                    <a:pos x="825" y="148"/>
                  </a:cxn>
                  <a:cxn ang="0">
                    <a:pos x="906" y="157"/>
                  </a:cxn>
                  <a:cxn ang="0">
                    <a:pos x="1010" y="149"/>
                  </a:cxn>
                  <a:cxn ang="0">
                    <a:pos x="1087" y="115"/>
                  </a:cxn>
                  <a:cxn ang="0">
                    <a:pos x="1119" y="69"/>
                  </a:cxn>
                  <a:cxn ang="0">
                    <a:pos x="1137" y="26"/>
                  </a:cxn>
                  <a:cxn ang="0">
                    <a:pos x="1155" y="6"/>
                  </a:cxn>
                  <a:cxn ang="0">
                    <a:pos x="1168" y="2"/>
                  </a:cxn>
                  <a:cxn ang="0">
                    <a:pos x="1186" y="0"/>
                  </a:cxn>
                  <a:cxn ang="0">
                    <a:pos x="1207" y="0"/>
                  </a:cxn>
                  <a:cxn ang="0">
                    <a:pos x="1239" y="6"/>
                  </a:cxn>
                  <a:cxn ang="0">
                    <a:pos x="1284" y="17"/>
                  </a:cxn>
                  <a:cxn ang="0">
                    <a:pos x="1333" y="31"/>
                  </a:cxn>
                  <a:cxn ang="0">
                    <a:pos x="1385" y="49"/>
                  </a:cxn>
                  <a:cxn ang="0">
                    <a:pos x="1437" y="69"/>
                  </a:cxn>
                  <a:cxn ang="0">
                    <a:pos x="1485" y="92"/>
                  </a:cxn>
                  <a:cxn ang="0">
                    <a:pos x="1532" y="117"/>
                  </a:cxn>
                  <a:cxn ang="0">
                    <a:pos x="1570" y="144"/>
                  </a:cxn>
                  <a:cxn ang="0">
                    <a:pos x="1604" y="176"/>
                  </a:cxn>
                  <a:cxn ang="0">
                    <a:pos x="1623" y="232"/>
                  </a:cxn>
                  <a:cxn ang="0">
                    <a:pos x="1614" y="300"/>
                  </a:cxn>
                  <a:cxn ang="0">
                    <a:pos x="1570" y="374"/>
                  </a:cxn>
                  <a:cxn ang="0">
                    <a:pos x="1480" y="447"/>
                  </a:cxn>
                  <a:cxn ang="0">
                    <a:pos x="1333" y="512"/>
                  </a:cxn>
                  <a:cxn ang="0">
                    <a:pos x="1123" y="559"/>
                  </a:cxn>
                  <a:cxn ang="0">
                    <a:pos x="841" y="584"/>
                  </a:cxn>
                  <a:cxn ang="0">
                    <a:pos x="665" y="585"/>
                  </a:cxn>
                  <a:cxn ang="0">
                    <a:pos x="637" y="582"/>
                  </a:cxn>
                  <a:cxn ang="0">
                    <a:pos x="586" y="571"/>
                  </a:cxn>
                  <a:cxn ang="0">
                    <a:pos x="518" y="557"/>
                  </a:cxn>
                  <a:cxn ang="0">
                    <a:pos x="439" y="533"/>
                  </a:cxn>
                  <a:cxn ang="0">
                    <a:pos x="355" y="503"/>
                  </a:cxn>
                  <a:cxn ang="0">
                    <a:pos x="271" y="462"/>
                  </a:cxn>
                  <a:cxn ang="0">
                    <a:pos x="193" y="410"/>
                  </a:cxn>
                  <a:cxn ang="0">
                    <a:pos x="125" y="347"/>
                  </a:cxn>
                  <a:cxn ang="0">
                    <a:pos x="70" y="286"/>
                  </a:cxn>
                  <a:cxn ang="0">
                    <a:pos x="27" y="230"/>
                  </a:cxn>
                  <a:cxn ang="0">
                    <a:pos x="3" y="182"/>
                  </a:cxn>
                  <a:cxn ang="0">
                    <a:pos x="0" y="137"/>
                  </a:cxn>
                  <a:cxn ang="0">
                    <a:pos x="21" y="101"/>
                  </a:cxn>
                  <a:cxn ang="0">
                    <a:pos x="70" y="74"/>
                  </a:cxn>
                  <a:cxn ang="0">
                    <a:pos x="150" y="56"/>
                  </a:cxn>
                </a:cxnLst>
                <a:rect l="0" t="0" r="r" b="b"/>
                <a:pathLst>
                  <a:path w="1623" h="585">
                    <a:moveTo>
                      <a:pt x="202" y="51"/>
                    </a:moveTo>
                    <a:lnTo>
                      <a:pt x="258" y="49"/>
                    </a:lnTo>
                    <a:lnTo>
                      <a:pt x="314" y="49"/>
                    </a:lnTo>
                    <a:lnTo>
                      <a:pt x="366" y="53"/>
                    </a:lnTo>
                    <a:lnTo>
                      <a:pt x="418" y="60"/>
                    </a:lnTo>
                    <a:lnTo>
                      <a:pt x="468" y="67"/>
                    </a:lnTo>
                    <a:lnTo>
                      <a:pt x="516" y="76"/>
                    </a:lnTo>
                    <a:lnTo>
                      <a:pt x="563" y="87"/>
                    </a:lnTo>
                    <a:lnTo>
                      <a:pt x="610" y="97"/>
                    </a:lnTo>
                    <a:lnTo>
                      <a:pt x="655" y="110"/>
                    </a:lnTo>
                    <a:lnTo>
                      <a:pt x="699" y="121"/>
                    </a:lnTo>
                    <a:lnTo>
                      <a:pt x="742" y="131"/>
                    </a:lnTo>
                    <a:lnTo>
                      <a:pt x="784" y="140"/>
                    </a:lnTo>
                    <a:lnTo>
                      <a:pt x="825" y="148"/>
                    </a:lnTo>
                    <a:lnTo>
                      <a:pt x="866" y="153"/>
                    </a:lnTo>
                    <a:lnTo>
                      <a:pt x="906" y="157"/>
                    </a:lnTo>
                    <a:lnTo>
                      <a:pt x="945" y="157"/>
                    </a:lnTo>
                    <a:lnTo>
                      <a:pt x="1010" y="149"/>
                    </a:lnTo>
                    <a:lnTo>
                      <a:pt x="1056" y="135"/>
                    </a:lnTo>
                    <a:lnTo>
                      <a:pt x="1087" y="115"/>
                    </a:lnTo>
                    <a:lnTo>
                      <a:pt x="1107" y="94"/>
                    </a:lnTo>
                    <a:lnTo>
                      <a:pt x="1119" y="69"/>
                    </a:lnTo>
                    <a:lnTo>
                      <a:pt x="1128" y="45"/>
                    </a:lnTo>
                    <a:lnTo>
                      <a:pt x="1137" y="26"/>
                    </a:lnTo>
                    <a:lnTo>
                      <a:pt x="1150" y="9"/>
                    </a:lnTo>
                    <a:lnTo>
                      <a:pt x="1155" y="6"/>
                    </a:lnTo>
                    <a:lnTo>
                      <a:pt x="1161" y="4"/>
                    </a:lnTo>
                    <a:lnTo>
                      <a:pt x="1168" y="2"/>
                    </a:lnTo>
                    <a:lnTo>
                      <a:pt x="1177" y="0"/>
                    </a:lnTo>
                    <a:lnTo>
                      <a:pt x="1186" y="0"/>
                    </a:lnTo>
                    <a:lnTo>
                      <a:pt x="1196" y="0"/>
                    </a:lnTo>
                    <a:lnTo>
                      <a:pt x="1207" y="0"/>
                    </a:lnTo>
                    <a:lnTo>
                      <a:pt x="1220" y="2"/>
                    </a:lnTo>
                    <a:lnTo>
                      <a:pt x="1239" y="6"/>
                    </a:lnTo>
                    <a:lnTo>
                      <a:pt x="1261" y="9"/>
                    </a:lnTo>
                    <a:lnTo>
                      <a:pt x="1284" y="17"/>
                    </a:lnTo>
                    <a:lnTo>
                      <a:pt x="1308" y="22"/>
                    </a:lnTo>
                    <a:lnTo>
                      <a:pt x="1333" y="31"/>
                    </a:lnTo>
                    <a:lnTo>
                      <a:pt x="1360" y="38"/>
                    </a:lnTo>
                    <a:lnTo>
                      <a:pt x="1385" y="49"/>
                    </a:lnTo>
                    <a:lnTo>
                      <a:pt x="1412" y="58"/>
                    </a:lnTo>
                    <a:lnTo>
                      <a:pt x="1437" y="69"/>
                    </a:lnTo>
                    <a:lnTo>
                      <a:pt x="1462" y="81"/>
                    </a:lnTo>
                    <a:lnTo>
                      <a:pt x="1485" y="92"/>
                    </a:lnTo>
                    <a:lnTo>
                      <a:pt x="1509" y="105"/>
                    </a:lnTo>
                    <a:lnTo>
                      <a:pt x="1532" y="117"/>
                    </a:lnTo>
                    <a:lnTo>
                      <a:pt x="1552" y="130"/>
                    </a:lnTo>
                    <a:lnTo>
                      <a:pt x="1570" y="144"/>
                    </a:lnTo>
                    <a:lnTo>
                      <a:pt x="1586" y="157"/>
                    </a:lnTo>
                    <a:lnTo>
                      <a:pt x="1604" y="176"/>
                    </a:lnTo>
                    <a:lnTo>
                      <a:pt x="1616" y="203"/>
                    </a:lnTo>
                    <a:lnTo>
                      <a:pt x="1623" y="232"/>
                    </a:lnTo>
                    <a:lnTo>
                      <a:pt x="1623" y="264"/>
                    </a:lnTo>
                    <a:lnTo>
                      <a:pt x="1614" y="300"/>
                    </a:lnTo>
                    <a:lnTo>
                      <a:pt x="1598" y="338"/>
                    </a:lnTo>
                    <a:lnTo>
                      <a:pt x="1570" y="374"/>
                    </a:lnTo>
                    <a:lnTo>
                      <a:pt x="1532" y="411"/>
                    </a:lnTo>
                    <a:lnTo>
                      <a:pt x="1480" y="447"/>
                    </a:lnTo>
                    <a:lnTo>
                      <a:pt x="1414" y="481"/>
                    </a:lnTo>
                    <a:lnTo>
                      <a:pt x="1333" y="512"/>
                    </a:lnTo>
                    <a:lnTo>
                      <a:pt x="1238" y="537"/>
                    </a:lnTo>
                    <a:lnTo>
                      <a:pt x="1123" y="559"/>
                    </a:lnTo>
                    <a:lnTo>
                      <a:pt x="992" y="575"/>
                    </a:lnTo>
                    <a:lnTo>
                      <a:pt x="841" y="584"/>
                    </a:lnTo>
                    <a:lnTo>
                      <a:pt x="669" y="585"/>
                    </a:lnTo>
                    <a:lnTo>
                      <a:pt x="665" y="585"/>
                    </a:lnTo>
                    <a:lnTo>
                      <a:pt x="655" y="584"/>
                    </a:lnTo>
                    <a:lnTo>
                      <a:pt x="637" y="582"/>
                    </a:lnTo>
                    <a:lnTo>
                      <a:pt x="615" y="576"/>
                    </a:lnTo>
                    <a:lnTo>
                      <a:pt x="586" y="571"/>
                    </a:lnTo>
                    <a:lnTo>
                      <a:pt x="554" y="566"/>
                    </a:lnTo>
                    <a:lnTo>
                      <a:pt x="518" y="557"/>
                    </a:lnTo>
                    <a:lnTo>
                      <a:pt x="481" y="546"/>
                    </a:lnTo>
                    <a:lnTo>
                      <a:pt x="439" y="533"/>
                    </a:lnTo>
                    <a:lnTo>
                      <a:pt x="398" y="519"/>
                    </a:lnTo>
                    <a:lnTo>
                      <a:pt x="355" y="503"/>
                    </a:lnTo>
                    <a:lnTo>
                      <a:pt x="314" y="483"/>
                    </a:lnTo>
                    <a:lnTo>
                      <a:pt x="271" y="462"/>
                    </a:lnTo>
                    <a:lnTo>
                      <a:pt x="231" y="437"/>
                    </a:lnTo>
                    <a:lnTo>
                      <a:pt x="193" y="410"/>
                    </a:lnTo>
                    <a:lnTo>
                      <a:pt x="158" y="379"/>
                    </a:lnTo>
                    <a:lnTo>
                      <a:pt x="125" y="347"/>
                    </a:lnTo>
                    <a:lnTo>
                      <a:pt x="95" y="316"/>
                    </a:lnTo>
                    <a:lnTo>
                      <a:pt x="70" y="286"/>
                    </a:lnTo>
                    <a:lnTo>
                      <a:pt x="46" y="259"/>
                    </a:lnTo>
                    <a:lnTo>
                      <a:pt x="27" y="230"/>
                    </a:lnTo>
                    <a:lnTo>
                      <a:pt x="12" y="205"/>
                    </a:lnTo>
                    <a:lnTo>
                      <a:pt x="3" y="182"/>
                    </a:lnTo>
                    <a:lnTo>
                      <a:pt x="0" y="158"/>
                    </a:lnTo>
                    <a:lnTo>
                      <a:pt x="0" y="137"/>
                    </a:lnTo>
                    <a:lnTo>
                      <a:pt x="7" y="119"/>
                    </a:lnTo>
                    <a:lnTo>
                      <a:pt x="21" y="101"/>
                    </a:lnTo>
                    <a:lnTo>
                      <a:pt x="43" y="87"/>
                    </a:lnTo>
                    <a:lnTo>
                      <a:pt x="70" y="74"/>
                    </a:lnTo>
                    <a:lnTo>
                      <a:pt x="106" y="63"/>
                    </a:lnTo>
                    <a:lnTo>
                      <a:pt x="150" y="56"/>
                    </a:lnTo>
                    <a:lnTo>
                      <a:pt x="202" y="51"/>
                    </a:lnTo>
                    <a:close/>
                  </a:path>
                </a:pathLst>
              </a:custGeom>
              <a:solidFill>
                <a:srgbClr val="F4DB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8" name="Freeform 26"/>
              <p:cNvSpPr>
                <a:spLocks/>
              </p:cNvSpPr>
              <p:nvPr/>
            </p:nvSpPr>
            <p:spPr bwMode="auto">
              <a:xfrm>
                <a:off x="4221" y="2755"/>
                <a:ext cx="786" cy="273"/>
              </a:xfrm>
              <a:custGeom>
                <a:avLst/>
                <a:gdLst/>
                <a:ahLst/>
                <a:cxnLst>
                  <a:cxn ang="0">
                    <a:pos x="255" y="45"/>
                  </a:cxn>
                  <a:cxn ang="0">
                    <a:pos x="359" y="48"/>
                  </a:cxn>
                  <a:cxn ang="0">
                    <a:pos x="456" y="61"/>
                  </a:cxn>
                  <a:cxn ang="0">
                    <a:pos x="548" y="81"/>
                  </a:cxn>
                  <a:cxn ang="0">
                    <a:pos x="635" y="100"/>
                  </a:cxn>
                  <a:cxn ang="0">
                    <a:pos x="718" y="120"/>
                  </a:cxn>
                  <a:cxn ang="0">
                    <a:pos x="799" y="136"/>
                  </a:cxn>
                  <a:cxn ang="0">
                    <a:pos x="876" y="145"/>
                  </a:cxn>
                  <a:cxn ang="0">
                    <a:pos x="975" y="138"/>
                  </a:cxn>
                  <a:cxn ang="0">
                    <a:pos x="1050" y="108"/>
                  </a:cxn>
                  <a:cxn ang="0">
                    <a:pos x="1084" y="65"/>
                  </a:cxn>
                  <a:cxn ang="0">
                    <a:pos x="1104" y="23"/>
                  </a:cxn>
                  <a:cxn ang="0">
                    <a:pos x="1122" y="5"/>
                  </a:cxn>
                  <a:cxn ang="0">
                    <a:pos x="1134" y="2"/>
                  </a:cxn>
                  <a:cxn ang="0">
                    <a:pos x="1152" y="0"/>
                  </a:cxn>
                  <a:cxn ang="0">
                    <a:pos x="1172" y="0"/>
                  </a:cxn>
                  <a:cxn ang="0">
                    <a:pos x="1202" y="4"/>
                  </a:cxn>
                  <a:cxn ang="0">
                    <a:pos x="1244" y="13"/>
                  </a:cxn>
                  <a:cxn ang="0">
                    <a:pos x="1290" y="27"/>
                  </a:cxn>
                  <a:cxn ang="0">
                    <a:pos x="1341" y="43"/>
                  </a:cxn>
                  <a:cxn ang="0">
                    <a:pos x="1391" y="63"/>
                  </a:cxn>
                  <a:cxn ang="0">
                    <a:pos x="1439" y="84"/>
                  </a:cxn>
                  <a:cxn ang="0">
                    <a:pos x="1484" y="108"/>
                  </a:cxn>
                  <a:cxn ang="0">
                    <a:pos x="1522" y="133"/>
                  </a:cxn>
                  <a:cxn ang="0">
                    <a:pos x="1554" y="165"/>
                  </a:cxn>
                  <a:cxn ang="0">
                    <a:pos x="1574" y="215"/>
                  </a:cxn>
                  <a:cxn ang="0">
                    <a:pos x="1565" y="280"/>
                  </a:cxn>
                  <a:cxn ang="0">
                    <a:pos x="1522" y="348"/>
                  </a:cxn>
                  <a:cxn ang="0">
                    <a:pos x="1432" y="416"/>
                  </a:cxn>
                  <a:cxn ang="0">
                    <a:pos x="1290" y="476"/>
                  </a:cxn>
                  <a:cxn ang="0">
                    <a:pos x="1086" y="522"/>
                  </a:cxn>
                  <a:cxn ang="0">
                    <a:pos x="811" y="544"/>
                  </a:cxn>
                  <a:cxn ang="0">
                    <a:pos x="641" y="546"/>
                  </a:cxn>
                  <a:cxn ang="0">
                    <a:pos x="614" y="542"/>
                  </a:cxn>
                  <a:cxn ang="0">
                    <a:pos x="566" y="533"/>
                  </a:cxn>
                  <a:cxn ang="0">
                    <a:pos x="499" y="519"/>
                  </a:cxn>
                  <a:cxn ang="0">
                    <a:pos x="424" y="497"/>
                  </a:cxn>
                  <a:cxn ang="0">
                    <a:pos x="341" y="467"/>
                  </a:cxn>
                  <a:cxn ang="0">
                    <a:pos x="259" y="429"/>
                  </a:cxn>
                  <a:cxn ang="0">
                    <a:pos x="183" y="380"/>
                  </a:cxn>
                  <a:cxn ang="0">
                    <a:pos x="119" y="323"/>
                  </a:cxn>
                  <a:cxn ang="0">
                    <a:pos x="65" y="266"/>
                  </a:cxn>
                  <a:cxn ang="0">
                    <a:pos x="25" y="214"/>
                  </a:cxn>
                  <a:cxn ang="0">
                    <a:pos x="4" y="167"/>
                  </a:cxn>
                  <a:cxn ang="0">
                    <a:pos x="2" y="127"/>
                  </a:cxn>
                  <a:cxn ang="0">
                    <a:pos x="24" y="93"/>
                  </a:cxn>
                  <a:cxn ang="0">
                    <a:pos x="72" y="68"/>
                  </a:cxn>
                  <a:cxn ang="0">
                    <a:pos x="151" y="52"/>
                  </a:cxn>
                </a:cxnLst>
                <a:rect l="0" t="0" r="r" b="b"/>
                <a:pathLst>
                  <a:path w="1574" h="546">
                    <a:moveTo>
                      <a:pt x="201" y="47"/>
                    </a:moveTo>
                    <a:lnTo>
                      <a:pt x="255" y="45"/>
                    </a:lnTo>
                    <a:lnTo>
                      <a:pt x="309" y="45"/>
                    </a:lnTo>
                    <a:lnTo>
                      <a:pt x="359" y="48"/>
                    </a:lnTo>
                    <a:lnTo>
                      <a:pt x="408" y="54"/>
                    </a:lnTo>
                    <a:lnTo>
                      <a:pt x="456" y="61"/>
                    </a:lnTo>
                    <a:lnTo>
                      <a:pt x="503" y="70"/>
                    </a:lnTo>
                    <a:lnTo>
                      <a:pt x="548" y="81"/>
                    </a:lnTo>
                    <a:lnTo>
                      <a:pt x="592" y="90"/>
                    </a:lnTo>
                    <a:lnTo>
                      <a:pt x="635" y="100"/>
                    </a:lnTo>
                    <a:lnTo>
                      <a:pt x="677" y="111"/>
                    </a:lnTo>
                    <a:lnTo>
                      <a:pt x="718" y="120"/>
                    </a:lnTo>
                    <a:lnTo>
                      <a:pt x="759" y="129"/>
                    </a:lnTo>
                    <a:lnTo>
                      <a:pt x="799" y="136"/>
                    </a:lnTo>
                    <a:lnTo>
                      <a:pt x="838" y="142"/>
                    </a:lnTo>
                    <a:lnTo>
                      <a:pt x="876" y="145"/>
                    </a:lnTo>
                    <a:lnTo>
                      <a:pt x="914" y="145"/>
                    </a:lnTo>
                    <a:lnTo>
                      <a:pt x="975" y="138"/>
                    </a:lnTo>
                    <a:lnTo>
                      <a:pt x="1019" y="126"/>
                    </a:lnTo>
                    <a:lnTo>
                      <a:pt x="1050" y="108"/>
                    </a:lnTo>
                    <a:lnTo>
                      <a:pt x="1072" y="86"/>
                    </a:lnTo>
                    <a:lnTo>
                      <a:pt x="1084" y="65"/>
                    </a:lnTo>
                    <a:lnTo>
                      <a:pt x="1095" y="43"/>
                    </a:lnTo>
                    <a:lnTo>
                      <a:pt x="1104" y="23"/>
                    </a:lnTo>
                    <a:lnTo>
                      <a:pt x="1116" y="9"/>
                    </a:lnTo>
                    <a:lnTo>
                      <a:pt x="1122" y="5"/>
                    </a:lnTo>
                    <a:lnTo>
                      <a:pt x="1127" y="4"/>
                    </a:lnTo>
                    <a:lnTo>
                      <a:pt x="1134" y="2"/>
                    </a:lnTo>
                    <a:lnTo>
                      <a:pt x="1143" y="0"/>
                    </a:lnTo>
                    <a:lnTo>
                      <a:pt x="1152" y="0"/>
                    </a:lnTo>
                    <a:lnTo>
                      <a:pt x="1161" y="0"/>
                    </a:lnTo>
                    <a:lnTo>
                      <a:pt x="1172" y="0"/>
                    </a:lnTo>
                    <a:lnTo>
                      <a:pt x="1185" y="2"/>
                    </a:lnTo>
                    <a:lnTo>
                      <a:pt x="1202" y="4"/>
                    </a:lnTo>
                    <a:lnTo>
                      <a:pt x="1222" y="9"/>
                    </a:lnTo>
                    <a:lnTo>
                      <a:pt x="1244" y="13"/>
                    </a:lnTo>
                    <a:lnTo>
                      <a:pt x="1267" y="20"/>
                    </a:lnTo>
                    <a:lnTo>
                      <a:pt x="1290" y="27"/>
                    </a:lnTo>
                    <a:lnTo>
                      <a:pt x="1316" y="34"/>
                    </a:lnTo>
                    <a:lnTo>
                      <a:pt x="1341" y="43"/>
                    </a:lnTo>
                    <a:lnTo>
                      <a:pt x="1366" y="52"/>
                    </a:lnTo>
                    <a:lnTo>
                      <a:pt x="1391" y="63"/>
                    </a:lnTo>
                    <a:lnTo>
                      <a:pt x="1416" y="74"/>
                    </a:lnTo>
                    <a:lnTo>
                      <a:pt x="1439" y="84"/>
                    </a:lnTo>
                    <a:lnTo>
                      <a:pt x="1463" y="95"/>
                    </a:lnTo>
                    <a:lnTo>
                      <a:pt x="1484" y="108"/>
                    </a:lnTo>
                    <a:lnTo>
                      <a:pt x="1504" y="120"/>
                    </a:lnTo>
                    <a:lnTo>
                      <a:pt x="1522" y="133"/>
                    </a:lnTo>
                    <a:lnTo>
                      <a:pt x="1538" y="145"/>
                    </a:lnTo>
                    <a:lnTo>
                      <a:pt x="1554" y="165"/>
                    </a:lnTo>
                    <a:lnTo>
                      <a:pt x="1567" y="188"/>
                    </a:lnTo>
                    <a:lnTo>
                      <a:pt x="1574" y="215"/>
                    </a:lnTo>
                    <a:lnTo>
                      <a:pt x="1574" y="246"/>
                    </a:lnTo>
                    <a:lnTo>
                      <a:pt x="1565" y="280"/>
                    </a:lnTo>
                    <a:lnTo>
                      <a:pt x="1549" y="314"/>
                    </a:lnTo>
                    <a:lnTo>
                      <a:pt x="1522" y="348"/>
                    </a:lnTo>
                    <a:lnTo>
                      <a:pt x="1484" y="382"/>
                    </a:lnTo>
                    <a:lnTo>
                      <a:pt x="1432" y="416"/>
                    </a:lnTo>
                    <a:lnTo>
                      <a:pt x="1369" y="449"/>
                    </a:lnTo>
                    <a:lnTo>
                      <a:pt x="1290" y="476"/>
                    </a:lnTo>
                    <a:lnTo>
                      <a:pt x="1197" y="501"/>
                    </a:lnTo>
                    <a:lnTo>
                      <a:pt x="1086" y="522"/>
                    </a:lnTo>
                    <a:lnTo>
                      <a:pt x="958" y="537"/>
                    </a:lnTo>
                    <a:lnTo>
                      <a:pt x="811" y="544"/>
                    </a:lnTo>
                    <a:lnTo>
                      <a:pt x="644" y="546"/>
                    </a:lnTo>
                    <a:lnTo>
                      <a:pt x="641" y="546"/>
                    </a:lnTo>
                    <a:lnTo>
                      <a:pt x="630" y="544"/>
                    </a:lnTo>
                    <a:lnTo>
                      <a:pt x="614" y="542"/>
                    </a:lnTo>
                    <a:lnTo>
                      <a:pt x="592" y="538"/>
                    </a:lnTo>
                    <a:lnTo>
                      <a:pt x="566" y="533"/>
                    </a:lnTo>
                    <a:lnTo>
                      <a:pt x="533" y="526"/>
                    </a:lnTo>
                    <a:lnTo>
                      <a:pt x="499" y="519"/>
                    </a:lnTo>
                    <a:lnTo>
                      <a:pt x="461" y="508"/>
                    </a:lnTo>
                    <a:lnTo>
                      <a:pt x="424" y="497"/>
                    </a:lnTo>
                    <a:lnTo>
                      <a:pt x="383" y="483"/>
                    </a:lnTo>
                    <a:lnTo>
                      <a:pt x="341" y="467"/>
                    </a:lnTo>
                    <a:lnTo>
                      <a:pt x="300" y="449"/>
                    </a:lnTo>
                    <a:lnTo>
                      <a:pt x="259" y="429"/>
                    </a:lnTo>
                    <a:lnTo>
                      <a:pt x="221" y="406"/>
                    </a:lnTo>
                    <a:lnTo>
                      <a:pt x="183" y="380"/>
                    </a:lnTo>
                    <a:lnTo>
                      <a:pt x="149" y="352"/>
                    </a:lnTo>
                    <a:lnTo>
                      <a:pt x="119" y="323"/>
                    </a:lnTo>
                    <a:lnTo>
                      <a:pt x="90" y="294"/>
                    </a:lnTo>
                    <a:lnTo>
                      <a:pt x="65" y="266"/>
                    </a:lnTo>
                    <a:lnTo>
                      <a:pt x="43" y="239"/>
                    </a:lnTo>
                    <a:lnTo>
                      <a:pt x="25" y="214"/>
                    </a:lnTo>
                    <a:lnTo>
                      <a:pt x="11" y="190"/>
                    </a:lnTo>
                    <a:lnTo>
                      <a:pt x="4" y="167"/>
                    </a:lnTo>
                    <a:lnTo>
                      <a:pt x="0" y="147"/>
                    </a:lnTo>
                    <a:lnTo>
                      <a:pt x="2" y="127"/>
                    </a:lnTo>
                    <a:lnTo>
                      <a:pt x="9" y="109"/>
                    </a:lnTo>
                    <a:lnTo>
                      <a:pt x="24" y="93"/>
                    </a:lnTo>
                    <a:lnTo>
                      <a:pt x="45" y="81"/>
                    </a:lnTo>
                    <a:lnTo>
                      <a:pt x="72" y="68"/>
                    </a:lnTo>
                    <a:lnTo>
                      <a:pt x="108" y="59"/>
                    </a:lnTo>
                    <a:lnTo>
                      <a:pt x="151" y="52"/>
                    </a:lnTo>
                    <a:lnTo>
                      <a:pt x="201" y="47"/>
                    </a:lnTo>
                    <a:close/>
                  </a:path>
                </a:pathLst>
              </a:custGeom>
              <a:solidFill>
                <a:srgbClr val="E8B5C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099" name="Freeform 27"/>
              <p:cNvSpPr>
                <a:spLocks/>
              </p:cNvSpPr>
              <p:nvPr/>
            </p:nvSpPr>
            <p:spPr bwMode="auto">
              <a:xfrm>
                <a:off x="4239" y="2766"/>
                <a:ext cx="761" cy="253"/>
              </a:xfrm>
              <a:custGeom>
                <a:avLst/>
                <a:gdLst/>
                <a:ahLst/>
                <a:cxnLst>
                  <a:cxn ang="0">
                    <a:pos x="253" y="41"/>
                  </a:cxn>
                  <a:cxn ang="0">
                    <a:pos x="354" y="44"/>
                  </a:cxn>
                  <a:cxn ang="0">
                    <a:pos x="447" y="55"/>
                  </a:cxn>
                  <a:cxn ang="0">
                    <a:pos x="535" y="73"/>
                  </a:cxn>
                  <a:cxn ang="0">
                    <a:pos x="617" y="91"/>
                  </a:cxn>
                  <a:cxn ang="0">
                    <a:pos x="696" y="111"/>
                  </a:cxn>
                  <a:cxn ang="0">
                    <a:pos x="774" y="125"/>
                  </a:cxn>
                  <a:cxn ang="0">
                    <a:pos x="847" y="132"/>
                  </a:cxn>
                  <a:cxn ang="0">
                    <a:pos x="942" y="127"/>
                  </a:cxn>
                  <a:cxn ang="0">
                    <a:pos x="1014" y="100"/>
                  </a:cxn>
                  <a:cxn ang="0">
                    <a:pos x="1050" y="61"/>
                  </a:cxn>
                  <a:cxn ang="0">
                    <a:pos x="1071" y="25"/>
                  </a:cxn>
                  <a:cxn ang="0">
                    <a:pos x="1089" y="7"/>
                  </a:cxn>
                  <a:cxn ang="0">
                    <a:pos x="1102" y="3"/>
                  </a:cxn>
                  <a:cxn ang="0">
                    <a:pos x="1118" y="0"/>
                  </a:cxn>
                  <a:cxn ang="0">
                    <a:pos x="1138" y="0"/>
                  </a:cxn>
                  <a:cxn ang="0">
                    <a:pos x="1165" y="3"/>
                  </a:cxn>
                  <a:cxn ang="0">
                    <a:pos x="1204" y="10"/>
                  </a:cxn>
                  <a:cxn ang="0">
                    <a:pos x="1249" y="21"/>
                  </a:cxn>
                  <a:cxn ang="0">
                    <a:pos x="1297" y="37"/>
                  </a:cxn>
                  <a:cxn ang="0">
                    <a:pos x="1346" y="55"/>
                  </a:cxn>
                  <a:cxn ang="0">
                    <a:pos x="1393" y="75"/>
                  </a:cxn>
                  <a:cxn ang="0">
                    <a:pos x="1436" y="96"/>
                  </a:cxn>
                  <a:cxn ang="0">
                    <a:pos x="1473" y="120"/>
                  </a:cxn>
                  <a:cxn ang="0">
                    <a:pos x="1506" y="150"/>
                  </a:cxn>
                  <a:cxn ang="0">
                    <a:pos x="1524" y="199"/>
                  </a:cxn>
                  <a:cxn ang="0">
                    <a:pos x="1516" y="258"/>
                  </a:cxn>
                  <a:cxn ang="0">
                    <a:pos x="1473" y="323"/>
                  </a:cxn>
                  <a:cxn ang="0">
                    <a:pos x="1389" y="385"/>
                  </a:cxn>
                  <a:cxn ang="0">
                    <a:pos x="1251" y="441"/>
                  </a:cxn>
                  <a:cxn ang="0">
                    <a:pos x="1052" y="482"/>
                  </a:cxn>
                  <a:cxn ang="0">
                    <a:pos x="784" y="504"/>
                  </a:cxn>
                  <a:cxn ang="0">
                    <a:pos x="619" y="506"/>
                  </a:cxn>
                  <a:cxn ang="0">
                    <a:pos x="592" y="502"/>
                  </a:cxn>
                  <a:cxn ang="0">
                    <a:pos x="546" y="493"/>
                  </a:cxn>
                  <a:cxn ang="0">
                    <a:pos x="481" y="480"/>
                  </a:cxn>
                  <a:cxn ang="0">
                    <a:pos x="408" y="461"/>
                  </a:cxn>
                  <a:cxn ang="0">
                    <a:pos x="329" y="434"/>
                  </a:cxn>
                  <a:cxn ang="0">
                    <a:pos x="250" y="398"/>
                  </a:cxn>
                  <a:cxn ang="0">
                    <a:pos x="176" y="351"/>
                  </a:cxn>
                  <a:cxn ang="0">
                    <a:pos x="111" y="297"/>
                  </a:cxn>
                  <a:cxn ang="0">
                    <a:pos x="59" y="245"/>
                  </a:cxn>
                  <a:cxn ang="0">
                    <a:pos x="22" y="197"/>
                  </a:cxn>
                  <a:cxn ang="0">
                    <a:pos x="2" y="154"/>
                  </a:cxn>
                  <a:cxn ang="0">
                    <a:pos x="2" y="116"/>
                  </a:cxn>
                  <a:cxn ang="0">
                    <a:pos x="25" y="86"/>
                  </a:cxn>
                  <a:cxn ang="0">
                    <a:pos x="74" y="62"/>
                  </a:cxn>
                  <a:cxn ang="0">
                    <a:pos x="151" y="46"/>
                  </a:cxn>
                </a:cxnLst>
                <a:rect l="0" t="0" r="r" b="b"/>
                <a:pathLst>
                  <a:path w="1524" h="506">
                    <a:moveTo>
                      <a:pt x="201" y="43"/>
                    </a:moveTo>
                    <a:lnTo>
                      <a:pt x="253" y="41"/>
                    </a:lnTo>
                    <a:lnTo>
                      <a:pt x="305" y="41"/>
                    </a:lnTo>
                    <a:lnTo>
                      <a:pt x="354" y="44"/>
                    </a:lnTo>
                    <a:lnTo>
                      <a:pt x="402" y="50"/>
                    </a:lnTo>
                    <a:lnTo>
                      <a:pt x="447" y="55"/>
                    </a:lnTo>
                    <a:lnTo>
                      <a:pt x="492" y="64"/>
                    </a:lnTo>
                    <a:lnTo>
                      <a:pt x="535" y="73"/>
                    </a:lnTo>
                    <a:lnTo>
                      <a:pt x="578" y="82"/>
                    </a:lnTo>
                    <a:lnTo>
                      <a:pt x="617" y="91"/>
                    </a:lnTo>
                    <a:lnTo>
                      <a:pt x="657" y="102"/>
                    </a:lnTo>
                    <a:lnTo>
                      <a:pt x="696" y="111"/>
                    </a:lnTo>
                    <a:lnTo>
                      <a:pt x="736" y="118"/>
                    </a:lnTo>
                    <a:lnTo>
                      <a:pt x="774" y="125"/>
                    </a:lnTo>
                    <a:lnTo>
                      <a:pt x="809" y="129"/>
                    </a:lnTo>
                    <a:lnTo>
                      <a:pt x="847" y="132"/>
                    </a:lnTo>
                    <a:lnTo>
                      <a:pt x="883" y="132"/>
                    </a:lnTo>
                    <a:lnTo>
                      <a:pt x="942" y="127"/>
                    </a:lnTo>
                    <a:lnTo>
                      <a:pt x="983" y="114"/>
                    </a:lnTo>
                    <a:lnTo>
                      <a:pt x="1014" y="100"/>
                    </a:lnTo>
                    <a:lnTo>
                      <a:pt x="1036" y="80"/>
                    </a:lnTo>
                    <a:lnTo>
                      <a:pt x="1050" y="61"/>
                    </a:lnTo>
                    <a:lnTo>
                      <a:pt x="1061" y="41"/>
                    </a:lnTo>
                    <a:lnTo>
                      <a:pt x="1071" y="25"/>
                    </a:lnTo>
                    <a:lnTo>
                      <a:pt x="1084" y="10"/>
                    </a:lnTo>
                    <a:lnTo>
                      <a:pt x="1089" y="7"/>
                    </a:lnTo>
                    <a:lnTo>
                      <a:pt x="1095" y="5"/>
                    </a:lnTo>
                    <a:lnTo>
                      <a:pt x="1102" y="3"/>
                    </a:lnTo>
                    <a:lnTo>
                      <a:pt x="1111" y="1"/>
                    </a:lnTo>
                    <a:lnTo>
                      <a:pt x="1118" y="0"/>
                    </a:lnTo>
                    <a:lnTo>
                      <a:pt x="1129" y="0"/>
                    </a:lnTo>
                    <a:lnTo>
                      <a:pt x="1138" y="0"/>
                    </a:lnTo>
                    <a:lnTo>
                      <a:pt x="1149" y="1"/>
                    </a:lnTo>
                    <a:lnTo>
                      <a:pt x="1165" y="3"/>
                    </a:lnTo>
                    <a:lnTo>
                      <a:pt x="1184" y="7"/>
                    </a:lnTo>
                    <a:lnTo>
                      <a:pt x="1204" y="10"/>
                    </a:lnTo>
                    <a:lnTo>
                      <a:pt x="1226" y="16"/>
                    </a:lnTo>
                    <a:lnTo>
                      <a:pt x="1249" y="21"/>
                    </a:lnTo>
                    <a:lnTo>
                      <a:pt x="1272" y="28"/>
                    </a:lnTo>
                    <a:lnTo>
                      <a:pt x="1297" y="37"/>
                    </a:lnTo>
                    <a:lnTo>
                      <a:pt x="1321" y="44"/>
                    </a:lnTo>
                    <a:lnTo>
                      <a:pt x="1346" y="55"/>
                    </a:lnTo>
                    <a:lnTo>
                      <a:pt x="1369" y="64"/>
                    </a:lnTo>
                    <a:lnTo>
                      <a:pt x="1393" y="75"/>
                    </a:lnTo>
                    <a:lnTo>
                      <a:pt x="1414" y="86"/>
                    </a:lnTo>
                    <a:lnTo>
                      <a:pt x="1436" y="96"/>
                    </a:lnTo>
                    <a:lnTo>
                      <a:pt x="1455" y="109"/>
                    </a:lnTo>
                    <a:lnTo>
                      <a:pt x="1473" y="120"/>
                    </a:lnTo>
                    <a:lnTo>
                      <a:pt x="1489" y="132"/>
                    </a:lnTo>
                    <a:lnTo>
                      <a:pt x="1506" y="150"/>
                    </a:lnTo>
                    <a:lnTo>
                      <a:pt x="1518" y="172"/>
                    </a:lnTo>
                    <a:lnTo>
                      <a:pt x="1524" y="199"/>
                    </a:lnTo>
                    <a:lnTo>
                      <a:pt x="1524" y="226"/>
                    </a:lnTo>
                    <a:lnTo>
                      <a:pt x="1516" y="258"/>
                    </a:lnTo>
                    <a:lnTo>
                      <a:pt x="1500" y="288"/>
                    </a:lnTo>
                    <a:lnTo>
                      <a:pt x="1473" y="323"/>
                    </a:lnTo>
                    <a:lnTo>
                      <a:pt x="1437" y="353"/>
                    </a:lnTo>
                    <a:lnTo>
                      <a:pt x="1389" y="385"/>
                    </a:lnTo>
                    <a:lnTo>
                      <a:pt x="1326" y="414"/>
                    </a:lnTo>
                    <a:lnTo>
                      <a:pt x="1251" y="441"/>
                    </a:lnTo>
                    <a:lnTo>
                      <a:pt x="1159" y="464"/>
                    </a:lnTo>
                    <a:lnTo>
                      <a:pt x="1052" y="482"/>
                    </a:lnTo>
                    <a:lnTo>
                      <a:pt x="928" y="497"/>
                    </a:lnTo>
                    <a:lnTo>
                      <a:pt x="784" y="504"/>
                    </a:lnTo>
                    <a:lnTo>
                      <a:pt x="623" y="506"/>
                    </a:lnTo>
                    <a:lnTo>
                      <a:pt x="619" y="506"/>
                    </a:lnTo>
                    <a:lnTo>
                      <a:pt x="608" y="504"/>
                    </a:lnTo>
                    <a:lnTo>
                      <a:pt x="592" y="502"/>
                    </a:lnTo>
                    <a:lnTo>
                      <a:pt x="571" y="498"/>
                    </a:lnTo>
                    <a:lnTo>
                      <a:pt x="546" y="493"/>
                    </a:lnTo>
                    <a:lnTo>
                      <a:pt x="515" y="488"/>
                    </a:lnTo>
                    <a:lnTo>
                      <a:pt x="481" y="480"/>
                    </a:lnTo>
                    <a:lnTo>
                      <a:pt x="445" y="471"/>
                    </a:lnTo>
                    <a:lnTo>
                      <a:pt x="408" y="461"/>
                    </a:lnTo>
                    <a:lnTo>
                      <a:pt x="368" y="448"/>
                    </a:lnTo>
                    <a:lnTo>
                      <a:pt x="329" y="434"/>
                    </a:lnTo>
                    <a:lnTo>
                      <a:pt x="289" y="416"/>
                    </a:lnTo>
                    <a:lnTo>
                      <a:pt x="250" y="398"/>
                    </a:lnTo>
                    <a:lnTo>
                      <a:pt x="212" y="375"/>
                    </a:lnTo>
                    <a:lnTo>
                      <a:pt x="176" y="351"/>
                    </a:lnTo>
                    <a:lnTo>
                      <a:pt x="142" y="324"/>
                    </a:lnTo>
                    <a:lnTo>
                      <a:pt x="111" y="297"/>
                    </a:lnTo>
                    <a:lnTo>
                      <a:pt x="85" y="270"/>
                    </a:lnTo>
                    <a:lnTo>
                      <a:pt x="59" y="245"/>
                    </a:lnTo>
                    <a:lnTo>
                      <a:pt x="40" y="220"/>
                    </a:lnTo>
                    <a:lnTo>
                      <a:pt x="22" y="197"/>
                    </a:lnTo>
                    <a:lnTo>
                      <a:pt x="11" y="174"/>
                    </a:lnTo>
                    <a:lnTo>
                      <a:pt x="2" y="154"/>
                    </a:lnTo>
                    <a:lnTo>
                      <a:pt x="0" y="134"/>
                    </a:lnTo>
                    <a:lnTo>
                      <a:pt x="2" y="116"/>
                    </a:lnTo>
                    <a:lnTo>
                      <a:pt x="11" y="100"/>
                    </a:lnTo>
                    <a:lnTo>
                      <a:pt x="25" y="86"/>
                    </a:lnTo>
                    <a:lnTo>
                      <a:pt x="47" y="73"/>
                    </a:lnTo>
                    <a:lnTo>
                      <a:pt x="74" y="62"/>
                    </a:lnTo>
                    <a:lnTo>
                      <a:pt x="110" y="53"/>
                    </a:lnTo>
                    <a:lnTo>
                      <a:pt x="151" y="46"/>
                    </a:lnTo>
                    <a:lnTo>
                      <a:pt x="201" y="43"/>
                    </a:lnTo>
                    <a:close/>
                  </a:path>
                </a:pathLst>
              </a:custGeom>
              <a:solidFill>
                <a:srgbClr val="DD91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0" name="Freeform 28"/>
              <p:cNvSpPr>
                <a:spLocks/>
              </p:cNvSpPr>
              <p:nvPr/>
            </p:nvSpPr>
            <p:spPr bwMode="auto">
              <a:xfrm>
                <a:off x="4257" y="2777"/>
                <a:ext cx="737" cy="233"/>
              </a:xfrm>
              <a:custGeom>
                <a:avLst/>
                <a:gdLst/>
                <a:ahLst/>
                <a:cxnLst>
                  <a:cxn ang="0">
                    <a:pos x="249" y="38"/>
                  </a:cxn>
                  <a:cxn ang="0">
                    <a:pos x="346" y="41"/>
                  </a:cxn>
                  <a:cxn ang="0">
                    <a:pos x="436" y="52"/>
                  </a:cxn>
                  <a:cxn ang="0">
                    <a:pos x="518" y="66"/>
                  </a:cxn>
                  <a:cxn ang="0">
                    <a:pos x="597" y="84"/>
                  </a:cxn>
                  <a:cxn ang="0">
                    <a:pos x="673" y="101"/>
                  </a:cxn>
                  <a:cxn ang="0">
                    <a:pos x="745" y="113"/>
                  </a:cxn>
                  <a:cxn ang="0">
                    <a:pos x="816" y="120"/>
                  </a:cxn>
                  <a:cxn ang="0">
                    <a:pos x="908" y="115"/>
                  </a:cxn>
                  <a:cxn ang="0">
                    <a:pos x="978" y="92"/>
                  </a:cxn>
                  <a:cxn ang="0">
                    <a:pos x="1014" y="57"/>
                  </a:cxn>
                  <a:cxn ang="0">
                    <a:pos x="1037" y="25"/>
                  </a:cxn>
                  <a:cxn ang="0">
                    <a:pos x="1055" y="9"/>
                  </a:cxn>
                  <a:cxn ang="0">
                    <a:pos x="1069" y="4"/>
                  </a:cxn>
                  <a:cxn ang="0">
                    <a:pos x="1084" y="2"/>
                  </a:cxn>
                  <a:cxn ang="0">
                    <a:pos x="1102" y="0"/>
                  </a:cxn>
                  <a:cxn ang="0">
                    <a:pos x="1127" y="2"/>
                  </a:cxn>
                  <a:cxn ang="0">
                    <a:pos x="1163" y="7"/>
                  </a:cxn>
                  <a:cxn ang="0">
                    <a:pos x="1206" y="18"/>
                  </a:cxn>
                  <a:cxn ang="0">
                    <a:pos x="1250" y="32"/>
                  </a:cxn>
                  <a:cxn ang="0">
                    <a:pos x="1297" y="49"/>
                  </a:cxn>
                  <a:cxn ang="0">
                    <a:pos x="1344" y="66"/>
                  </a:cxn>
                  <a:cxn ang="0">
                    <a:pos x="1385" y="86"/>
                  </a:cxn>
                  <a:cxn ang="0">
                    <a:pos x="1423" y="110"/>
                  </a:cxn>
                  <a:cxn ang="0">
                    <a:pos x="1455" y="136"/>
                  </a:cxn>
                  <a:cxn ang="0">
                    <a:pos x="1473" y="181"/>
                  </a:cxn>
                  <a:cxn ang="0">
                    <a:pos x="1466" y="237"/>
                  </a:cxn>
                  <a:cxn ang="0">
                    <a:pos x="1425" y="296"/>
                  </a:cxn>
                  <a:cxn ang="0">
                    <a:pos x="1340" y="355"/>
                  </a:cxn>
                  <a:cxn ang="0">
                    <a:pos x="1207" y="406"/>
                  </a:cxn>
                  <a:cxn ang="0">
                    <a:pos x="1015" y="445"/>
                  </a:cxn>
                  <a:cxn ang="0">
                    <a:pos x="757" y="465"/>
                  </a:cxn>
                  <a:cxn ang="0">
                    <a:pos x="596" y="467"/>
                  </a:cxn>
                  <a:cxn ang="0">
                    <a:pos x="570" y="463"/>
                  </a:cxn>
                  <a:cxn ang="0">
                    <a:pos x="524" y="456"/>
                  </a:cxn>
                  <a:cxn ang="0">
                    <a:pos x="463" y="443"/>
                  </a:cxn>
                  <a:cxn ang="0">
                    <a:pos x="391" y="425"/>
                  </a:cxn>
                  <a:cxn ang="0">
                    <a:pos x="314" y="400"/>
                  </a:cxn>
                  <a:cxn ang="0">
                    <a:pos x="237" y="366"/>
                  </a:cxn>
                  <a:cxn ang="0">
                    <a:pos x="165" y="325"/>
                  </a:cxn>
                  <a:cxn ang="0">
                    <a:pos x="77" y="249"/>
                  </a:cxn>
                  <a:cxn ang="0">
                    <a:pos x="7" y="162"/>
                  </a:cxn>
                  <a:cxn ang="0">
                    <a:pos x="12" y="93"/>
                  </a:cxn>
                  <a:cxn ang="0">
                    <a:pos x="109" y="50"/>
                  </a:cxn>
                </a:cxnLst>
                <a:rect l="0" t="0" r="r" b="b"/>
                <a:pathLst>
                  <a:path w="1473" h="467">
                    <a:moveTo>
                      <a:pt x="199" y="40"/>
                    </a:moveTo>
                    <a:lnTo>
                      <a:pt x="249" y="38"/>
                    </a:lnTo>
                    <a:lnTo>
                      <a:pt x="300" y="38"/>
                    </a:lnTo>
                    <a:lnTo>
                      <a:pt x="346" y="41"/>
                    </a:lnTo>
                    <a:lnTo>
                      <a:pt x="391" y="45"/>
                    </a:lnTo>
                    <a:lnTo>
                      <a:pt x="436" y="52"/>
                    </a:lnTo>
                    <a:lnTo>
                      <a:pt x="477" y="59"/>
                    </a:lnTo>
                    <a:lnTo>
                      <a:pt x="518" y="66"/>
                    </a:lnTo>
                    <a:lnTo>
                      <a:pt x="558" y="75"/>
                    </a:lnTo>
                    <a:lnTo>
                      <a:pt x="597" y="84"/>
                    </a:lnTo>
                    <a:lnTo>
                      <a:pt x="635" y="92"/>
                    </a:lnTo>
                    <a:lnTo>
                      <a:pt x="673" y="101"/>
                    </a:lnTo>
                    <a:lnTo>
                      <a:pt x="709" y="108"/>
                    </a:lnTo>
                    <a:lnTo>
                      <a:pt x="745" y="113"/>
                    </a:lnTo>
                    <a:lnTo>
                      <a:pt x="780" y="118"/>
                    </a:lnTo>
                    <a:lnTo>
                      <a:pt x="816" y="120"/>
                    </a:lnTo>
                    <a:lnTo>
                      <a:pt x="852" y="120"/>
                    </a:lnTo>
                    <a:lnTo>
                      <a:pt x="908" y="115"/>
                    </a:lnTo>
                    <a:lnTo>
                      <a:pt x="947" y="104"/>
                    </a:lnTo>
                    <a:lnTo>
                      <a:pt x="978" y="92"/>
                    </a:lnTo>
                    <a:lnTo>
                      <a:pt x="999" y="74"/>
                    </a:lnTo>
                    <a:lnTo>
                      <a:pt x="1014" y="57"/>
                    </a:lnTo>
                    <a:lnTo>
                      <a:pt x="1026" y="40"/>
                    </a:lnTo>
                    <a:lnTo>
                      <a:pt x="1037" y="25"/>
                    </a:lnTo>
                    <a:lnTo>
                      <a:pt x="1050" y="13"/>
                    </a:lnTo>
                    <a:lnTo>
                      <a:pt x="1055" y="9"/>
                    </a:lnTo>
                    <a:lnTo>
                      <a:pt x="1062" y="5"/>
                    </a:lnTo>
                    <a:lnTo>
                      <a:pt x="1069" y="4"/>
                    </a:lnTo>
                    <a:lnTo>
                      <a:pt x="1076" y="2"/>
                    </a:lnTo>
                    <a:lnTo>
                      <a:pt x="1084" y="2"/>
                    </a:lnTo>
                    <a:lnTo>
                      <a:pt x="1093" y="0"/>
                    </a:lnTo>
                    <a:lnTo>
                      <a:pt x="1102" y="0"/>
                    </a:lnTo>
                    <a:lnTo>
                      <a:pt x="1111" y="0"/>
                    </a:lnTo>
                    <a:lnTo>
                      <a:pt x="1127" y="2"/>
                    </a:lnTo>
                    <a:lnTo>
                      <a:pt x="1143" y="4"/>
                    </a:lnTo>
                    <a:lnTo>
                      <a:pt x="1163" y="7"/>
                    </a:lnTo>
                    <a:lnTo>
                      <a:pt x="1184" y="13"/>
                    </a:lnTo>
                    <a:lnTo>
                      <a:pt x="1206" y="18"/>
                    </a:lnTo>
                    <a:lnTo>
                      <a:pt x="1227" y="25"/>
                    </a:lnTo>
                    <a:lnTo>
                      <a:pt x="1250" y="32"/>
                    </a:lnTo>
                    <a:lnTo>
                      <a:pt x="1274" y="40"/>
                    </a:lnTo>
                    <a:lnTo>
                      <a:pt x="1297" y="49"/>
                    </a:lnTo>
                    <a:lnTo>
                      <a:pt x="1320" y="57"/>
                    </a:lnTo>
                    <a:lnTo>
                      <a:pt x="1344" y="66"/>
                    </a:lnTo>
                    <a:lnTo>
                      <a:pt x="1365" y="77"/>
                    </a:lnTo>
                    <a:lnTo>
                      <a:pt x="1385" y="86"/>
                    </a:lnTo>
                    <a:lnTo>
                      <a:pt x="1405" y="97"/>
                    </a:lnTo>
                    <a:lnTo>
                      <a:pt x="1423" y="110"/>
                    </a:lnTo>
                    <a:lnTo>
                      <a:pt x="1439" y="120"/>
                    </a:lnTo>
                    <a:lnTo>
                      <a:pt x="1455" y="136"/>
                    </a:lnTo>
                    <a:lnTo>
                      <a:pt x="1466" y="158"/>
                    </a:lnTo>
                    <a:lnTo>
                      <a:pt x="1473" y="181"/>
                    </a:lnTo>
                    <a:lnTo>
                      <a:pt x="1473" y="208"/>
                    </a:lnTo>
                    <a:lnTo>
                      <a:pt x="1466" y="237"/>
                    </a:lnTo>
                    <a:lnTo>
                      <a:pt x="1450" y="266"/>
                    </a:lnTo>
                    <a:lnTo>
                      <a:pt x="1425" y="296"/>
                    </a:lnTo>
                    <a:lnTo>
                      <a:pt x="1389" y="325"/>
                    </a:lnTo>
                    <a:lnTo>
                      <a:pt x="1340" y="355"/>
                    </a:lnTo>
                    <a:lnTo>
                      <a:pt x="1281" y="382"/>
                    </a:lnTo>
                    <a:lnTo>
                      <a:pt x="1207" y="406"/>
                    </a:lnTo>
                    <a:lnTo>
                      <a:pt x="1120" y="427"/>
                    </a:lnTo>
                    <a:lnTo>
                      <a:pt x="1015" y="445"/>
                    </a:lnTo>
                    <a:lnTo>
                      <a:pt x="895" y="458"/>
                    </a:lnTo>
                    <a:lnTo>
                      <a:pt x="757" y="465"/>
                    </a:lnTo>
                    <a:lnTo>
                      <a:pt x="599" y="467"/>
                    </a:lnTo>
                    <a:lnTo>
                      <a:pt x="596" y="467"/>
                    </a:lnTo>
                    <a:lnTo>
                      <a:pt x="587" y="465"/>
                    </a:lnTo>
                    <a:lnTo>
                      <a:pt x="570" y="463"/>
                    </a:lnTo>
                    <a:lnTo>
                      <a:pt x="549" y="459"/>
                    </a:lnTo>
                    <a:lnTo>
                      <a:pt x="524" y="456"/>
                    </a:lnTo>
                    <a:lnTo>
                      <a:pt x="495" y="450"/>
                    </a:lnTo>
                    <a:lnTo>
                      <a:pt x="463" y="443"/>
                    </a:lnTo>
                    <a:lnTo>
                      <a:pt x="427" y="434"/>
                    </a:lnTo>
                    <a:lnTo>
                      <a:pt x="391" y="425"/>
                    </a:lnTo>
                    <a:lnTo>
                      <a:pt x="352" y="413"/>
                    </a:lnTo>
                    <a:lnTo>
                      <a:pt x="314" y="400"/>
                    </a:lnTo>
                    <a:lnTo>
                      <a:pt x="274" y="384"/>
                    </a:lnTo>
                    <a:lnTo>
                      <a:pt x="237" y="366"/>
                    </a:lnTo>
                    <a:lnTo>
                      <a:pt x="199" y="346"/>
                    </a:lnTo>
                    <a:lnTo>
                      <a:pt x="165" y="325"/>
                    </a:lnTo>
                    <a:lnTo>
                      <a:pt x="133" y="300"/>
                    </a:lnTo>
                    <a:lnTo>
                      <a:pt x="77" y="249"/>
                    </a:lnTo>
                    <a:lnTo>
                      <a:pt x="34" y="203"/>
                    </a:lnTo>
                    <a:lnTo>
                      <a:pt x="7" y="162"/>
                    </a:lnTo>
                    <a:lnTo>
                      <a:pt x="0" y="124"/>
                    </a:lnTo>
                    <a:lnTo>
                      <a:pt x="12" y="93"/>
                    </a:lnTo>
                    <a:lnTo>
                      <a:pt x="48" y="68"/>
                    </a:lnTo>
                    <a:lnTo>
                      <a:pt x="109" y="50"/>
                    </a:lnTo>
                    <a:lnTo>
                      <a:pt x="199" y="40"/>
                    </a:lnTo>
                    <a:close/>
                  </a:path>
                </a:pathLst>
              </a:custGeom>
              <a:solidFill>
                <a:srgbClr val="D16B8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1" name="Freeform 29"/>
              <p:cNvSpPr>
                <a:spLocks/>
              </p:cNvSpPr>
              <p:nvPr/>
            </p:nvSpPr>
            <p:spPr bwMode="auto">
              <a:xfrm>
                <a:off x="4276" y="2787"/>
                <a:ext cx="712" cy="214"/>
              </a:xfrm>
              <a:custGeom>
                <a:avLst/>
                <a:gdLst/>
                <a:ahLst/>
                <a:cxnLst>
                  <a:cxn ang="0">
                    <a:pos x="245" y="34"/>
                  </a:cxn>
                  <a:cxn ang="0">
                    <a:pos x="339" y="37"/>
                  </a:cxn>
                  <a:cxn ang="0">
                    <a:pos x="423" y="46"/>
                  </a:cxn>
                  <a:cxn ang="0">
                    <a:pos x="502" y="61"/>
                  </a:cxn>
                  <a:cxn ang="0">
                    <a:pos x="577" y="77"/>
                  </a:cxn>
                  <a:cxn ang="0">
                    <a:pos x="649" y="91"/>
                  </a:cxn>
                  <a:cxn ang="0">
                    <a:pos x="717" y="104"/>
                  </a:cxn>
                  <a:cxn ang="0">
                    <a:pos x="785" y="109"/>
                  </a:cxn>
                  <a:cxn ang="0">
                    <a:pos x="872" y="104"/>
                  </a:cxn>
                  <a:cxn ang="0">
                    <a:pos x="940" y="82"/>
                  </a:cxn>
                  <a:cxn ang="0">
                    <a:pos x="977" y="52"/>
                  </a:cxn>
                  <a:cxn ang="0">
                    <a:pos x="1003" y="23"/>
                  </a:cxn>
                  <a:cxn ang="0">
                    <a:pos x="1021" y="9"/>
                  </a:cxn>
                  <a:cxn ang="0">
                    <a:pos x="1033" y="5"/>
                  </a:cxn>
                  <a:cxn ang="0">
                    <a:pos x="1047" y="1"/>
                  </a:cxn>
                  <a:cxn ang="0">
                    <a:pos x="1064" y="0"/>
                  </a:cxn>
                  <a:cxn ang="0">
                    <a:pos x="1087" y="0"/>
                  </a:cxn>
                  <a:cxn ang="0">
                    <a:pos x="1121" y="5"/>
                  </a:cxn>
                  <a:cxn ang="0">
                    <a:pos x="1160" y="14"/>
                  </a:cxn>
                  <a:cxn ang="0">
                    <a:pos x="1205" y="27"/>
                  </a:cxn>
                  <a:cxn ang="0">
                    <a:pos x="1250" y="41"/>
                  </a:cxn>
                  <a:cxn ang="0">
                    <a:pos x="1295" y="59"/>
                  </a:cxn>
                  <a:cxn ang="0">
                    <a:pos x="1336" y="79"/>
                  </a:cxn>
                  <a:cxn ang="0">
                    <a:pos x="1372" y="98"/>
                  </a:cxn>
                  <a:cxn ang="0">
                    <a:pos x="1404" y="123"/>
                  </a:cxn>
                  <a:cxn ang="0">
                    <a:pos x="1422" y="165"/>
                  </a:cxn>
                  <a:cxn ang="0">
                    <a:pos x="1415" y="215"/>
                  </a:cxn>
                  <a:cxn ang="0">
                    <a:pos x="1374" y="271"/>
                  </a:cxn>
                  <a:cxn ang="0">
                    <a:pos x="1293" y="324"/>
                  </a:cxn>
                  <a:cxn ang="0">
                    <a:pos x="1164" y="371"/>
                  </a:cxn>
                  <a:cxn ang="0">
                    <a:pos x="979" y="407"/>
                  </a:cxn>
                  <a:cxn ang="0">
                    <a:pos x="728" y="425"/>
                  </a:cxn>
                  <a:cxn ang="0">
                    <a:pos x="572" y="427"/>
                  </a:cxn>
                  <a:cxn ang="0">
                    <a:pos x="547" y="423"/>
                  </a:cxn>
                  <a:cxn ang="0">
                    <a:pos x="502" y="416"/>
                  </a:cxn>
                  <a:cxn ang="0">
                    <a:pos x="443" y="405"/>
                  </a:cxn>
                  <a:cxn ang="0">
                    <a:pos x="373" y="387"/>
                  </a:cxn>
                  <a:cxn ang="0">
                    <a:pos x="297" y="364"/>
                  </a:cxn>
                  <a:cxn ang="0">
                    <a:pos x="224" y="333"/>
                  </a:cxn>
                  <a:cxn ang="0">
                    <a:pos x="154" y="296"/>
                  </a:cxn>
                  <a:cxn ang="0">
                    <a:pos x="70" y="226"/>
                  </a:cxn>
                  <a:cxn ang="0">
                    <a:pos x="5" y="145"/>
                  </a:cxn>
                  <a:cxn ang="0">
                    <a:pos x="14" y="84"/>
                  </a:cxn>
                  <a:cxn ang="0">
                    <a:pos x="111" y="44"/>
                  </a:cxn>
                </a:cxnLst>
                <a:rect l="0" t="0" r="r" b="b"/>
                <a:pathLst>
                  <a:path w="1422" h="427">
                    <a:moveTo>
                      <a:pt x="197" y="35"/>
                    </a:moveTo>
                    <a:lnTo>
                      <a:pt x="245" y="34"/>
                    </a:lnTo>
                    <a:lnTo>
                      <a:pt x="294" y="34"/>
                    </a:lnTo>
                    <a:lnTo>
                      <a:pt x="339" y="37"/>
                    </a:lnTo>
                    <a:lnTo>
                      <a:pt x="382" y="41"/>
                    </a:lnTo>
                    <a:lnTo>
                      <a:pt x="423" y="46"/>
                    </a:lnTo>
                    <a:lnTo>
                      <a:pt x="464" y="53"/>
                    </a:lnTo>
                    <a:lnTo>
                      <a:pt x="502" y="61"/>
                    </a:lnTo>
                    <a:lnTo>
                      <a:pt x="541" y="68"/>
                    </a:lnTo>
                    <a:lnTo>
                      <a:pt x="577" y="77"/>
                    </a:lnTo>
                    <a:lnTo>
                      <a:pt x="613" y="84"/>
                    </a:lnTo>
                    <a:lnTo>
                      <a:pt x="649" y="91"/>
                    </a:lnTo>
                    <a:lnTo>
                      <a:pt x="683" y="98"/>
                    </a:lnTo>
                    <a:lnTo>
                      <a:pt x="717" y="104"/>
                    </a:lnTo>
                    <a:lnTo>
                      <a:pt x="751" y="107"/>
                    </a:lnTo>
                    <a:lnTo>
                      <a:pt x="785" y="109"/>
                    </a:lnTo>
                    <a:lnTo>
                      <a:pt x="820" y="109"/>
                    </a:lnTo>
                    <a:lnTo>
                      <a:pt x="872" y="104"/>
                    </a:lnTo>
                    <a:lnTo>
                      <a:pt x="911" y="95"/>
                    </a:lnTo>
                    <a:lnTo>
                      <a:pt x="940" y="82"/>
                    </a:lnTo>
                    <a:lnTo>
                      <a:pt x="961" y="68"/>
                    </a:lnTo>
                    <a:lnTo>
                      <a:pt x="977" y="52"/>
                    </a:lnTo>
                    <a:lnTo>
                      <a:pt x="990" y="37"/>
                    </a:lnTo>
                    <a:lnTo>
                      <a:pt x="1003" y="23"/>
                    </a:lnTo>
                    <a:lnTo>
                      <a:pt x="1015" y="12"/>
                    </a:lnTo>
                    <a:lnTo>
                      <a:pt x="1021" y="9"/>
                    </a:lnTo>
                    <a:lnTo>
                      <a:pt x="1028" y="7"/>
                    </a:lnTo>
                    <a:lnTo>
                      <a:pt x="1033" y="5"/>
                    </a:lnTo>
                    <a:lnTo>
                      <a:pt x="1040" y="3"/>
                    </a:lnTo>
                    <a:lnTo>
                      <a:pt x="1047" y="1"/>
                    </a:lnTo>
                    <a:lnTo>
                      <a:pt x="1056" y="0"/>
                    </a:lnTo>
                    <a:lnTo>
                      <a:pt x="1064" y="0"/>
                    </a:lnTo>
                    <a:lnTo>
                      <a:pt x="1073" y="0"/>
                    </a:lnTo>
                    <a:lnTo>
                      <a:pt x="1087" y="0"/>
                    </a:lnTo>
                    <a:lnTo>
                      <a:pt x="1103" y="3"/>
                    </a:lnTo>
                    <a:lnTo>
                      <a:pt x="1121" y="5"/>
                    </a:lnTo>
                    <a:lnTo>
                      <a:pt x="1141" y="9"/>
                    </a:lnTo>
                    <a:lnTo>
                      <a:pt x="1160" y="14"/>
                    </a:lnTo>
                    <a:lnTo>
                      <a:pt x="1182" y="19"/>
                    </a:lnTo>
                    <a:lnTo>
                      <a:pt x="1205" y="27"/>
                    </a:lnTo>
                    <a:lnTo>
                      <a:pt x="1229" y="34"/>
                    </a:lnTo>
                    <a:lnTo>
                      <a:pt x="1250" y="41"/>
                    </a:lnTo>
                    <a:lnTo>
                      <a:pt x="1274" y="50"/>
                    </a:lnTo>
                    <a:lnTo>
                      <a:pt x="1295" y="59"/>
                    </a:lnTo>
                    <a:lnTo>
                      <a:pt x="1317" y="68"/>
                    </a:lnTo>
                    <a:lnTo>
                      <a:pt x="1336" y="79"/>
                    </a:lnTo>
                    <a:lnTo>
                      <a:pt x="1356" y="88"/>
                    </a:lnTo>
                    <a:lnTo>
                      <a:pt x="1372" y="98"/>
                    </a:lnTo>
                    <a:lnTo>
                      <a:pt x="1388" y="109"/>
                    </a:lnTo>
                    <a:lnTo>
                      <a:pt x="1404" y="123"/>
                    </a:lnTo>
                    <a:lnTo>
                      <a:pt x="1415" y="143"/>
                    </a:lnTo>
                    <a:lnTo>
                      <a:pt x="1422" y="165"/>
                    </a:lnTo>
                    <a:lnTo>
                      <a:pt x="1422" y="190"/>
                    </a:lnTo>
                    <a:lnTo>
                      <a:pt x="1415" y="215"/>
                    </a:lnTo>
                    <a:lnTo>
                      <a:pt x="1399" y="242"/>
                    </a:lnTo>
                    <a:lnTo>
                      <a:pt x="1374" y="271"/>
                    </a:lnTo>
                    <a:lnTo>
                      <a:pt x="1340" y="297"/>
                    </a:lnTo>
                    <a:lnTo>
                      <a:pt x="1293" y="324"/>
                    </a:lnTo>
                    <a:lnTo>
                      <a:pt x="1236" y="350"/>
                    </a:lnTo>
                    <a:lnTo>
                      <a:pt x="1164" y="371"/>
                    </a:lnTo>
                    <a:lnTo>
                      <a:pt x="1080" y="391"/>
                    </a:lnTo>
                    <a:lnTo>
                      <a:pt x="979" y="407"/>
                    </a:lnTo>
                    <a:lnTo>
                      <a:pt x="861" y="420"/>
                    </a:lnTo>
                    <a:lnTo>
                      <a:pt x="728" y="425"/>
                    </a:lnTo>
                    <a:lnTo>
                      <a:pt x="576" y="427"/>
                    </a:lnTo>
                    <a:lnTo>
                      <a:pt x="572" y="427"/>
                    </a:lnTo>
                    <a:lnTo>
                      <a:pt x="563" y="425"/>
                    </a:lnTo>
                    <a:lnTo>
                      <a:pt x="547" y="423"/>
                    </a:lnTo>
                    <a:lnTo>
                      <a:pt x="527" y="421"/>
                    </a:lnTo>
                    <a:lnTo>
                      <a:pt x="502" y="416"/>
                    </a:lnTo>
                    <a:lnTo>
                      <a:pt x="473" y="412"/>
                    </a:lnTo>
                    <a:lnTo>
                      <a:pt x="443" y="405"/>
                    </a:lnTo>
                    <a:lnTo>
                      <a:pt x="409" y="398"/>
                    </a:lnTo>
                    <a:lnTo>
                      <a:pt x="373" y="387"/>
                    </a:lnTo>
                    <a:lnTo>
                      <a:pt x="335" y="376"/>
                    </a:lnTo>
                    <a:lnTo>
                      <a:pt x="297" y="364"/>
                    </a:lnTo>
                    <a:lnTo>
                      <a:pt x="262" y="350"/>
                    </a:lnTo>
                    <a:lnTo>
                      <a:pt x="224" y="333"/>
                    </a:lnTo>
                    <a:lnTo>
                      <a:pt x="188" y="315"/>
                    </a:lnTo>
                    <a:lnTo>
                      <a:pt x="154" y="296"/>
                    </a:lnTo>
                    <a:lnTo>
                      <a:pt x="123" y="272"/>
                    </a:lnTo>
                    <a:lnTo>
                      <a:pt x="70" y="226"/>
                    </a:lnTo>
                    <a:lnTo>
                      <a:pt x="30" y="184"/>
                    </a:lnTo>
                    <a:lnTo>
                      <a:pt x="5" y="145"/>
                    </a:lnTo>
                    <a:lnTo>
                      <a:pt x="0" y="113"/>
                    </a:lnTo>
                    <a:lnTo>
                      <a:pt x="14" y="84"/>
                    </a:lnTo>
                    <a:lnTo>
                      <a:pt x="50" y="61"/>
                    </a:lnTo>
                    <a:lnTo>
                      <a:pt x="111" y="44"/>
                    </a:lnTo>
                    <a:lnTo>
                      <a:pt x="197" y="35"/>
                    </a:lnTo>
                    <a:close/>
                  </a:path>
                </a:pathLst>
              </a:custGeom>
              <a:solidFill>
                <a:srgbClr val="C6476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2" name="Freeform 30"/>
              <p:cNvSpPr>
                <a:spLocks/>
              </p:cNvSpPr>
              <p:nvPr/>
            </p:nvSpPr>
            <p:spPr bwMode="auto">
              <a:xfrm>
                <a:off x="4295" y="2798"/>
                <a:ext cx="686" cy="194"/>
              </a:xfrm>
              <a:custGeom>
                <a:avLst/>
                <a:gdLst/>
                <a:ahLst/>
                <a:cxnLst>
                  <a:cxn ang="0">
                    <a:pos x="246" y="31"/>
                  </a:cxn>
                  <a:cxn ang="0">
                    <a:pos x="334" y="34"/>
                  </a:cxn>
                  <a:cxn ang="0">
                    <a:pos x="415" y="41"/>
                  </a:cxn>
                  <a:cxn ang="0">
                    <a:pos x="488" y="54"/>
                  </a:cxn>
                  <a:cxn ang="0">
                    <a:pos x="558" y="68"/>
                  </a:cxn>
                  <a:cxn ang="0">
                    <a:pos x="626" y="81"/>
                  </a:cxn>
                  <a:cxn ang="0">
                    <a:pos x="691" y="92"/>
                  </a:cxn>
                  <a:cxn ang="0">
                    <a:pos x="757" y="97"/>
                  </a:cxn>
                  <a:cxn ang="0">
                    <a:pos x="838" y="93"/>
                  </a:cxn>
                  <a:cxn ang="0">
                    <a:pos x="905" y="75"/>
                  </a:cxn>
                  <a:cxn ang="0">
                    <a:pos x="942" y="49"/>
                  </a:cxn>
                  <a:cxn ang="0">
                    <a:pos x="969" y="23"/>
                  </a:cxn>
                  <a:cxn ang="0">
                    <a:pos x="987" y="11"/>
                  </a:cxn>
                  <a:cxn ang="0">
                    <a:pos x="1001" y="6"/>
                  </a:cxn>
                  <a:cxn ang="0">
                    <a:pos x="1014" y="2"/>
                  </a:cxn>
                  <a:cxn ang="0">
                    <a:pos x="1030" y="0"/>
                  </a:cxn>
                  <a:cxn ang="0">
                    <a:pos x="1050" y="0"/>
                  </a:cxn>
                  <a:cxn ang="0">
                    <a:pos x="1080" y="4"/>
                  </a:cxn>
                  <a:cxn ang="0">
                    <a:pos x="1118" y="11"/>
                  </a:cxn>
                  <a:cxn ang="0">
                    <a:pos x="1161" y="22"/>
                  </a:cxn>
                  <a:cxn ang="0">
                    <a:pos x="1204" y="34"/>
                  </a:cxn>
                  <a:cxn ang="0">
                    <a:pos x="1247" y="50"/>
                  </a:cxn>
                  <a:cxn ang="0">
                    <a:pos x="1287" y="68"/>
                  </a:cxn>
                  <a:cxn ang="0">
                    <a:pos x="1323" y="86"/>
                  </a:cxn>
                  <a:cxn ang="0">
                    <a:pos x="1353" y="111"/>
                  </a:cxn>
                  <a:cxn ang="0">
                    <a:pos x="1371" y="147"/>
                  </a:cxn>
                  <a:cxn ang="0">
                    <a:pos x="1364" y="194"/>
                  </a:cxn>
                  <a:cxn ang="0">
                    <a:pos x="1326" y="244"/>
                  </a:cxn>
                  <a:cxn ang="0">
                    <a:pos x="1247" y="293"/>
                  </a:cxn>
                  <a:cxn ang="0">
                    <a:pos x="1123" y="337"/>
                  </a:cxn>
                  <a:cxn ang="0">
                    <a:pos x="942" y="370"/>
                  </a:cxn>
                  <a:cxn ang="0">
                    <a:pos x="700" y="386"/>
                  </a:cxn>
                  <a:cxn ang="0">
                    <a:pos x="549" y="388"/>
                  </a:cxn>
                  <a:cxn ang="0">
                    <a:pos x="526" y="384"/>
                  </a:cxn>
                  <a:cxn ang="0">
                    <a:pos x="483" y="379"/>
                  </a:cxn>
                  <a:cxn ang="0">
                    <a:pos x="424" y="368"/>
                  </a:cxn>
                  <a:cxn ang="0">
                    <a:pos x="357" y="352"/>
                  </a:cxn>
                  <a:cxn ang="0">
                    <a:pos x="284" y="330"/>
                  </a:cxn>
                  <a:cxn ang="0">
                    <a:pos x="212" y="303"/>
                  </a:cxn>
                  <a:cxn ang="0">
                    <a:pos x="146" y="268"/>
                  </a:cxn>
                  <a:cxn ang="0">
                    <a:pos x="63" y="206"/>
                  </a:cxn>
                  <a:cxn ang="0">
                    <a:pos x="4" y="133"/>
                  </a:cxn>
                  <a:cxn ang="0">
                    <a:pos x="16" y="75"/>
                  </a:cxn>
                  <a:cxn ang="0">
                    <a:pos x="113" y="41"/>
                  </a:cxn>
                </a:cxnLst>
                <a:rect l="0" t="0" r="r" b="b"/>
                <a:pathLst>
                  <a:path w="1371" h="388">
                    <a:moveTo>
                      <a:pt x="198" y="32"/>
                    </a:moveTo>
                    <a:lnTo>
                      <a:pt x="246" y="31"/>
                    </a:lnTo>
                    <a:lnTo>
                      <a:pt x="291" y="31"/>
                    </a:lnTo>
                    <a:lnTo>
                      <a:pt x="334" y="34"/>
                    </a:lnTo>
                    <a:lnTo>
                      <a:pt x="375" y="38"/>
                    </a:lnTo>
                    <a:lnTo>
                      <a:pt x="415" y="41"/>
                    </a:lnTo>
                    <a:lnTo>
                      <a:pt x="452" y="49"/>
                    </a:lnTo>
                    <a:lnTo>
                      <a:pt x="488" y="54"/>
                    </a:lnTo>
                    <a:lnTo>
                      <a:pt x="524" y="61"/>
                    </a:lnTo>
                    <a:lnTo>
                      <a:pt x="558" y="68"/>
                    </a:lnTo>
                    <a:lnTo>
                      <a:pt x="592" y="75"/>
                    </a:lnTo>
                    <a:lnTo>
                      <a:pt x="626" y="81"/>
                    </a:lnTo>
                    <a:lnTo>
                      <a:pt x="659" y="88"/>
                    </a:lnTo>
                    <a:lnTo>
                      <a:pt x="691" y="92"/>
                    </a:lnTo>
                    <a:lnTo>
                      <a:pt x="723" y="95"/>
                    </a:lnTo>
                    <a:lnTo>
                      <a:pt x="757" y="97"/>
                    </a:lnTo>
                    <a:lnTo>
                      <a:pt x="790" y="97"/>
                    </a:lnTo>
                    <a:lnTo>
                      <a:pt x="838" y="93"/>
                    </a:lnTo>
                    <a:lnTo>
                      <a:pt x="876" y="86"/>
                    </a:lnTo>
                    <a:lnTo>
                      <a:pt x="905" y="75"/>
                    </a:lnTo>
                    <a:lnTo>
                      <a:pt x="926" y="63"/>
                    </a:lnTo>
                    <a:lnTo>
                      <a:pt x="942" y="49"/>
                    </a:lnTo>
                    <a:lnTo>
                      <a:pt x="957" y="36"/>
                    </a:lnTo>
                    <a:lnTo>
                      <a:pt x="969" y="23"/>
                    </a:lnTo>
                    <a:lnTo>
                      <a:pt x="982" y="14"/>
                    </a:lnTo>
                    <a:lnTo>
                      <a:pt x="987" y="11"/>
                    </a:lnTo>
                    <a:lnTo>
                      <a:pt x="994" y="9"/>
                    </a:lnTo>
                    <a:lnTo>
                      <a:pt x="1001" y="6"/>
                    </a:lnTo>
                    <a:lnTo>
                      <a:pt x="1007" y="4"/>
                    </a:lnTo>
                    <a:lnTo>
                      <a:pt x="1014" y="2"/>
                    </a:lnTo>
                    <a:lnTo>
                      <a:pt x="1021" y="2"/>
                    </a:lnTo>
                    <a:lnTo>
                      <a:pt x="1030" y="0"/>
                    </a:lnTo>
                    <a:lnTo>
                      <a:pt x="1037" y="0"/>
                    </a:lnTo>
                    <a:lnTo>
                      <a:pt x="1050" y="0"/>
                    </a:lnTo>
                    <a:lnTo>
                      <a:pt x="1064" y="2"/>
                    </a:lnTo>
                    <a:lnTo>
                      <a:pt x="1080" y="4"/>
                    </a:lnTo>
                    <a:lnTo>
                      <a:pt x="1100" y="7"/>
                    </a:lnTo>
                    <a:lnTo>
                      <a:pt x="1118" y="11"/>
                    </a:lnTo>
                    <a:lnTo>
                      <a:pt x="1140" y="16"/>
                    </a:lnTo>
                    <a:lnTo>
                      <a:pt x="1161" y="22"/>
                    </a:lnTo>
                    <a:lnTo>
                      <a:pt x="1183" y="27"/>
                    </a:lnTo>
                    <a:lnTo>
                      <a:pt x="1204" y="34"/>
                    </a:lnTo>
                    <a:lnTo>
                      <a:pt x="1226" y="41"/>
                    </a:lnTo>
                    <a:lnTo>
                      <a:pt x="1247" y="50"/>
                    </a:lnTo>
                    <a:lnTo>
                      <a:pt x="1267" y="59"/>
                    </a:lnTo>
                    <a:lnTo>
                      <a:pt x="1287" y="68"/>
                    </a:lnTo>
                    <a:lnTo>
                      <a:pt x="1306" y="77"/>
                    </a:lnTo>
                    <a:lnTo>
                      <a:pt x="1323" y="86"/>
                    </a:lnTo>
                    <a:lnTo>
                      <a:pt x="1339" y="97"/>
                    </a:lnTo>
                    <a:lnTo>
                      <a:pt x="1353" y="111"/>
                    </a:lnTo>
                    <a:lnTo>
                      <a:pt x="1366" y="128"/>
                    </a:lnTo>
                    <a:lnTo>
                      <a:pt x="1371" y="147"/>
                    </a:lnTo>
                    <a:lnTo>
                      <a:pt x="1371" y="171"/>
                    </a:lnTo>
                    <a:lnTo>
                      <a:pt x="1364" y="194"/>
                    </a:lnTo>
                    <a:lnTo>
                      <a:pt x="1350" y="219"/>
                    </a:lnTo>
                    <a:lnTo>
                      <a:pt x="1326" y="244"/>
                    </a:lnTo>
                    <a:lnTo>
                      <a:pt x="1292" y="269"/>
                    </a:lnTo>
                    <a:lnTo>
                      <a:pt x="1247" y="293"/>
                    </a:lnTo>
                    <a:lnTo>
                      <a:pt x="1192" y="316"/>
                    </a:lnTo>
                    <a:lnTo>
                      <a:pt x="1123" y="337"/>
                    </a:lnTo>
                    <a:lnTo>
                      <a:pt x="1041" y="355"/>
                    </a:lnTo>
                    <a:lnTo>
                      <a:pt x="942" y="370"/>
                    </a:lnTo>
                    <a:lnTo>
                      <a:pt x="829" y="381"/>
                    </a:lnTo>
                    <a:lnTo>
                      <a:pt x="700" y="386"/>
                    </a:lnTo>
                    <a:lnTo>
                      <a:pt x="553" y="388"/>
                    </a:lnTo>
                    <a:lnTo>
                      <a:pt x="549" y="388"/>
                    </a:lnTo>
                    <a:lnTo>
                      <a:pt x="540" y="386"/>
                    </a:lnTo>
                    <a:lnTo>
                      <a:pt x="526" y="384"/>
                    </a:lnTo>
                    <a:lnTo>
                      <a:pt x="506" y="382"/>
                    </a:lnTo>
                    <a:lnTo>
                      <a:pt x="483" y="379"/>
                    </a:lnTo>
                    <a:lnTo>
                      <a:pt x="454" y="373"/>
                    </a:lnTo>
                    <a:lnTo>
                      <a:pt x="424" y="368"/>
                    </a:lnTo>
                    <a:lnTo>
                      <a:pt x="391" y="361"/>
                    </a:lnTo>
                    <a:lnTo>
                      <a:pt x="357" y="352"/>
                    </a:lnTo>
                    <a:lnTo>
                      <a:pt x="321" y="343"/>
                    </a:lnTo>
                    <a:lnTo>
                      <a:pt x="284" y="330"/>
                    </a:lnTo>
                    <a:lnTo>
                      <a:pt x="248" y="318"/>
                    </a:lnTo>
                    <a:lnTo>
                      <a:pt x="212" y="303"/>
                    </a:lnTo>
                    <a:lnTo>
                      <a:pt x="178" y="287"/>
                    </a:lnTo>
                    <a:lnTo>
                      <a:pt x="146" y="268"/>
                    </a:lnTo>
                    <a:lnTo>
                      <a:pt x="115" y="248"/>
                    </a:lnTo>
                    <a:lnTo>
                      <a:pt x="63" y="206"/>
                    </a:lnTo>
                    <a:lnTo>
                      <a:pt x="25" y="167"/>
                    </a:lnTo>
                    <a:lnTo>
                      <a:pt x="4" y="133"/>
                    </a:lnTo>
                    <a:lnTo>
                      <a:pt x="0" y="102"/>
                    </a:lnTo>
                    <a:lnTo>
                      <a:pt x="16" y="75"/>
                    </a:lnTo>
                    <a:lnTo>
                      <a:pt x="52" y="56"/>
                    </a:lnTo>
                    <a:lnTo>
                      <a:pt x="113" y="41"/>
                    </a:lnTo>
                    <a:lnTo>
                      <a:pt x="198" y="32"/>
                    </a:lnTo>
                    <a:close/>
                  </a:path>
                </a:pathLst>
              </a:custGeom>
              <a:solidFill>
                <a:srgbClr val="BA214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3" name="Freeform 31"/>
              <p:cNvSpPr>
                <a:spLocks/>
              </p:cNvSpPr>
              <p:nvPr/>
            </p:nvSpPr>
            <p:spPr bwMode="auto">
              <a:xfrm>
                <a:off x="4314" y="2809"/>
                <a:ext cx="660" cy="174"/>
              </a:xfrm>
              <a:custGeom>
                <a:avLst/>
                <a:gdLst/>
                <a:ahLst/>
                <a:cxnLst>
                  <a:cxn ang="0">
                    <a:pos x="242" y="27"/>
                  </a:cxn>
                  <a:cxn ang="0">
                    <a:pos x="326" y="30"/>
                  </a:cxn>
                  <a:cxn ang="0">
                    <a:pos x="402" y="37"/>
                  </a:cxn>
                  <a:cxn ang="0">
                    <a:pos x="472" y="48"/>
                  </a:cxn>
                  <a:cxn ang="0">
                    <a:pos x="538" y="59"/>
                  </a:cxn>
                  <a:cxn ang="0">
                    <a:pos x="601" y="71"/>
                  </a:cxn>
                  <a:cxn ang="0">
                    <a:pos x="662" y="80"/>
                  </a:cxn>
                  <a:cxn ang="0">
                    <a:pos x="725" y="84"/>
                  </a:cxn>
                  <a:cxn ang="0">
                    <a:pos x="802" y="80"/>
                  </a:cxn>
                  <a:cxn ang="0">
                    <a:pos x="867" y="66"/>
                  </a:cxn>
                  <a:cxn ang="0">
                    <a:pos x="906" y="45"/>
                  </a:cxn>
                  <a:cxn ang="0">
                    <a:pos x="935" y="25"/>
                  </a:cxn>
                  <a:cxn ang="0">
                    <a:pos x="960" y="10"/>
                  </a:cxn>
                  <a:cxn ang="0">
                    <a:pos x="987" y="1"/>
                  </a:cxn>
                  <a:cxn ang="0">
                    <a:pos x="1010" y="0"/>
                  </a:cxn>
                  <a:cxn ang="0">
                    <a:pos x="1039" y="0"/>
                  </a:cxn>
                  <a:cxn ang="0">
                    <a:pos x="1075" y="5"/>
                  </a:cxn>
                  <a:cxn ang="0">
                    <a:pos x="1114" y="14"/>
                  </a:cxn>
                  <a:cxn ang="0">
                    <a:pos x="1157" y="27"/>
                  </a:cxn>
                  <a:cxn ang="0">
                    <a:pos x="1199" y="41"/>
                  </a:cxn>
                  <a:cxn ang="0">
                    <a:pos x="1238" y="57"/>
                  </a:cxn>
                  <a:cxn ang="0">
                    <a:pos x="1274" y="75"/>
                  </a:cxn>
                  <a:cxn ang="0">
                    <a:pos x="1304" y="97"/>
                  </a:cxn>
                  <a:cxn ang="0">
                    <a:pos x="1321" y="131"/>
                  </a:cxn>
                  <a:cxn ang="0">
                    <a:pos x="1313" y="172"/>
                  </a:cxn>
                  <a:cxn ang="0">
                    <a:pos x="1276" y="219"/>
                  </a:cxn>
                  <a:cxn ang="0">
                    <a:pos x="1200" y="263"/>
                  </a:cxn>
                  <a:cxn ang="0">
                    <a:pos x="1080" y="303"/>
                  </a:cxn>
                  <a:cxn ang="0">
                    <a:pos x="904" y="332"/>
                  </a:cxn>
                  <a:cxn ang="0">
                    <a:pos x="669" y="348"/>
                  </a:cxn>
                  <a:cxn ang="0">
                    <a:pos x="524" y="348"/>
                  </a:cxn>
                  <a:cxn ang="0">
                    <a:pos x="501" y="346"/>
                  </a:cxn>
                  <a:cxn ang="0">
                    <a:pos x="459" y="339"/>
                  </a:cxn>
                  <a:cxn ang="0">
                    <a:pos x="404" y="330"/>
                  </a:cxn>
                  <a:cxn ang="0">
                    <a:pos x="337" y="315"/>
                  </a:cxn>
                  <a:cxn ang="0">
                    <a:pos x="269" y="298"/>
                  </a:cxn>
                  <a:cxn ang="0">
                    <a:pos x="199" y="271"/>
                  </a:cxn>
                  <a:cxn ang="0">
                    <a:pos x="133" y="240"/>
                  </a:cxn>
                  <a:cxn ang="0">
                    <a:pos x="56" y="183"/>
                  </a:cxn>
                  <a:cxn ang="0">
                    <a:pos x="2" y="116"/>
                  </a:cxn>
                  <a:cxn ang="0">
                    <a:pos x="16" y="68"/>
                  </a:cxn>
                  <a:cxn ang="0">
                    <a:pos x="113" y="36"/>
                  </a:cxn>
                </a:cxnLst>
                <a:rect l="0" t="0" r="r" b="b"/>
                <a:pathLst>
                  <a:path w="1321" h="348">
                    <a:moveTo>
                      <a:pt x="196" y="28"/>
                    </a:moveTo>
                    <a:lnTo>
                      <a:pt x="242" y="27"/>
                    </a:lnTo>
                    <a:lnTo>
                      <a:pt x="285" y="27"/>
                    </a:lnTo>
                    <a:lnTo>
                      <a:pt x="326" y="30"/>
                    </a:lnTo>
                    <a:lnTo>
                      <a:pt x="364" y="32"/>
                    </a:lnTo>
                    <a:lnTo>
                      <a:pt x="402" y="37"/>
                    </a:lnTo>
                    <a:lnTo>
                      <a:pt x="438" y="43"/>
                    </a:lnTo>
                    <a:lnTo>
                      <a:pt x="472" y="48"/>
                    </a:lnTo>
                    <a:lnTo>
                      <a:pt x="506" y="53"/>
                    </a:lnTo>
                    <a:lnTo>
                      <a:pt x="538" y="59"/>
                    </a:lnTo>
                    <a:lnTo>
                      <a:pt x="571" y="66"/>
                    </a:lnTo>
                    <a:lnTo>
                      <a:pt x="601" y="71"/>
                    </a:lnTo>
                    <a:lnTo>
                      <a:pt x="632" y="75"/>
                    </a:lnTo>
                    <a:lnTo>
                      <a:pt x="662" y="80"/>
                    </a:lnTo>
                    <a:lnTo>
                      <a:pt x="694" y="82"/>
                    </a:lnTo>
                    <a:lnTo>
                      <a:pt x="725" y="84"/>
                    </a:lnTo>
                    <a:lnTo>
                      <a:pt x="757" y="84"/>
                    </a:lnTo>
                    <a:lnTo>
                      <a:pt x="802" y="80"/>
                    </a:lnTo>
                    <a:lnTo>
                      <a:pt x="838" y="75"/>
                    </a:lnTo>
                    <a:lnTo>
                      <a:pt x="867" y="66"/>
                    </a:lnTo>
                    <a:lnTo>
                      <a:pt x="888" y="55"/>
                    </a:lnTo>
                    <a:lnTo>
                      <a:pt x="906" y="45"/>
                    </a:lnTo>
                    <a:lnTo>
                      <a:pt x="922" y="34"/>
                    </a:lnTo>
                    <a:lnTo>
                      <a:pt x="935" y="25"/>
                    </a:lnTo>
                    <a:lnTo>
                      <a:pt x="949" y="16"/>
                    </a:lnTo>
                    <a:lnTo>
                      <a:pt x="960" y="10"/>
                    </a:lnTo>
                    <a:lnTo>
                      <a:pt x="972" y="5"/>
                    </a:lnTo>
                    <a:lnTo>
                      <a:pt x="987" y="1"/>
                    </a:lnTo>
                    <a:lnTo>
                      <a:pt x="999" y="0"/>
                    </a:lnTo>
                    <a:lnTo>
                      <a:pt x="1010" y="0"/>
                    </a:lnTo>
                    <a:lnTo>
                      <a:pt x="1024" y="0"/>
                    </a:lnTo>
                    <a:lnTo>
                      <a:pt x="1039" y="0"/>
                    </a:lnTo>
                    <a:lnTo>
                      <a:pt x="1057" y="3"/>
                    </a:lnTo>
                    <a:lnTo>
                      <a:pt x="1075" y="5"/>
                    </a:lnTo>
                    <a:lnTo>
                      <a:pt x="1094" y="10"/>
                    </a:lnTo>
                    <a:lnTo>
                      <a:pt x="1114" y="14"/>
                    </a:lnTo>
                    <a:lnTo>
                      <a:pt x="1136" y="19"/>
                    </a:lnTo>
                    <a:lnTo>
                      <a:pt x="1157" y="27"/>
                    </a:lnTo>
                    <a:lnTo>
                      <a:pt x="1177" y="34"/>
                    </a:lnTo>
                    <a:lnTo>
                      <a:pt x="1199" y="41"/>
                    </a:lnTo>
                    <a:lnTo>
                      <a:pt x="1218" y="48"/>
                    </a:lnTo>
                    <a:lnTo>
                      <a:pt x="1238" y="57"/>
                    </a:lnTo>
                    <a:lnTo>
                      <a:pt x="1258" y="66"/>
                    </a:lnTo>
                    <a:lnTo>
                      <a:pt x="1274" y="75"/>
                    </a:lnTo>
                    <a:lnTo>
                      <a:pt x="1290" y="84"/>
                    </a:lnTo>
                    <a:lnTo>
                      <a:pt x="1304" y="97"/>
                    </a:lnTo>
                    <a:lnTo>
                      <a:pt x="1315" y="113"/>
                    </a:lnTo>
                    <a:lnTo>
                      <a:pt x="1321" y="131"/>
                    </a:lnTo>
                    <a:lnTo>
                      <a:pt x="1321" y="150"/>
                    </a:lnTo>
                    <a:lnTo>
                      <a:pt x="1313" y="172"/>
                    </a:lnTo>
                    <a:lnTo>
                      <a:pt x="1299" y="195"/>
                    </a:lnTo>
                    <a:lnTo>
                      <a:pt x="1276" y="219"/>
                    </a:lnTo>
                    <a:lnTo>
                      <a:pt x="1243" y="240"/>
                    </a:lnTo>
                    <a:lnTo>
                      <a:pt x="1200" y="263"/>
                    </a:lnTo>
                    <a:lnTo>
                      <a:pt x="1146" y="283"/>
                    </a:lnTo>
                    <a:lnTo>
                      <a:pt x="1080" y="303"/>
                    </a:lnTo>
                    <a:lnTo>
                      <a:pt x="999" y="319"/>
                    </a:lnTo>
                    <a:lnTo>
                      <a:pt x="904" y="332"/>
                    </a:lnTo>
                    <a:lnTo>
                      <a:pt x="795" y="341"/>
                    </a:lnTo>
                    <a:lnTo>
                      <a:pt x="669" y="348"/>
                    </a:lnTo>
                    <a:lnTo>
                      <a:pt x="527" y="348"/>
                    </a:lnTo>
                    <a:lnTo>
                      <a:pt x="524" y="348"/>
                    </a:lnTo>
                    <a:lnTo>
                      <a:pt x="515" y="346"/>
                    </a:lnTo>
                    <a:lnTo>
                      <a:pt x="501" y="346"/>
                    </a:lnTo>
                    <a:lnTo>
                      <a:pt x="483" y="342"/>
                    </a:lnTo>
                    <a:lnTo>
                      <a:pt x="459" y="339"/>
                    </a:lnTo>
                    <a:lnTo>
                      <a:pt x="432" y="335"/>
                    </a:lnTo>
                    <a:lnTo>
                      <a:pt x="404" y="330"/>
                    </a:lnTo>
                    <a:lnTo>
                      <a:pt x="371" y="324"/>
                    </a:lnTo>
                    <a:lnTo>
                      <a:pt x="337" y="315"/>
                    </a:lnTo>
                    <a:lnTo>
                      <a:pt x="303" y="307"/>
                    </a:lnTo>
                    <a:lnTo>
                      <a:pt x="269" y="298"/>
                    </a:lnTo>
                    <a:lnTo>
                      <a:pt x="233" y="285"/>
                    </a:lnTo>
                    <a:lnTo>
                      <a:pt x="199" y="271"/>
                    </a:lnTo>
                    <a:lnTo>
                      <a:pt x="165" y="256"/>
                    </a:lnTo>
                    <a:lnTo>
                      <a:pt x="133" y="240"/>
                    </a:lnTo>
                    <a:lnTo>
                      <a:pt x="104" y="220"/>
                    </a:lnTo>
                    <a:lnTo>
                      <a:pt x="56" y="183"/>
                    </a:lnTo>
                    <a:lnTo>
                      <a:pt x="21" y="149"/>
                    </a:lnTo>
                    <a:lnTo>
                      <a:pt x="2" y="116"/>
                    </a:lnTo>
                    <a:lnTo>
                      <a:pt x="0" y="89"/>
                    </a:lnTo>
                    <a:lnTo>
                      <a:pt x="16" y="68"/>
                    </a:lnTo>
                    <a:lnTo>
                      <a:pt x="54" y="50"/>
                    </a:lnTo>
                    <a:lnTo>
                      <a:pt x="113" y="36"/>
                    </a:lnTo>
                    <a:lnTo>
                      <a:pt x="196" y="28"/>
                    </a:lnTo>
                    <a:close/>
                  </a:path>
                </a:pathLst>
              </a:custGeom>
              <a:solidFill>
                <a:srgbClr val="AF002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4" name="Freeform 32"/>
              <p:cNvSpPr>
                <a:spLocks/>
              </p:cNvSpPr>
              <p:nvPr/>
            </p:nvSpPr>
            <p:spPr bwMode="auto">
              <a:xfrm>
                <a:off x="4332" y="2818"/>
                <a:ext cx="635" cy="156"/>
              </a:xfrm>
              <a:custGeom>
                <a:avLst/>
                <a:gdLst/>
                <a:ahLst/>
                <a:cxnLst>
                  <a:cxn ang="0">
                    <a:pos x="240" y="27"/>
                  </a:cxn>
                  <a:cxn ang="0">
                    <a:pos x="321" y="28"/>
                  </a:cxn>
                  <a:cxn ang="0">
                    <a:pos x="393" y="35"/>
                  </a:cxn>
                  <a:cxn ang="0">
                    <a:pos x="459" y="44"/>
                  </a:cxn>
                  <a:cxn ang="0">
                    <a:pos x="520" y="55"/>
                  </a:cxn>
                  <a:cxn ang="0">
                    <a:pos x="579" y="64"/>
                  </a:cxn>
                  <a:cxn ang="0">
                    <a:pos x="637" y="73"/>
                  </a:cxn>
                  <a:cxn ang="0">
                    <a:pos x="696" y="77"/>
                  </a:cxn>
                  <a:cxn ang="0">
                    <a:pos x="768" y="73"/>
                  </a:cxn>
                  <a:cxn ang="0">
                    <a:pos x="831" y="62"/>
                  </a:cxn>
                  <a:cxn ang="0">
                    <a:pos x="874" y="44"/>
                  </a:cxn>
                  <a:cxn ang="0">
                    <a:pos x="902" y="27"/>
                  </a:cxn>
                  <a:cxn ang="0">
                    <a:pos x="929" y="14"/>
                  </a:cxn>
                  <a:cxn ang="0">
                    <a:pos x="951" y="5"/>
                  </a:cxn>
                  <a:cxn ang="0">
                    <a:pos x="985" y="0"/>
                  </a:cxn>
                  <a:cxn ang="0">
                    <a:pos x="1051" y="9"/>
                  </a:cxn>
                  <a:cxn ang="0">
                    <a:pos x="1132" y="30"/>
                  </a:cxn>
                  <a:cxn ang="0">
                    <a:pos x="1209" y="61"/>
                  </a:cxn>
                  <a:cxn ang="0">
                    <a:pos x="1256" y="88"/>
                  </a:cxn>
                  <a:cxn ang="0">
                    <a:pos x="1270" y="118"/>
                  </a:cxn>
                  <a:cxn ang="0">
                    <a:pos x="1265" y="156"/>
                  </a:cxn>
                  <a:cxn ang="0">
                    <a:pos x="1229" y="195"/>
                  </a:cxn>
                  <a:cxn ang="0">
                    <a:pos x="1155" y="235"/>
                  </a:cxn>
                  <a:cxn ang="0">
                    <a:pos x="1039" y="271"/>
                  </a:cxn>
                  <a:cxn ang="0">
                    <a:pos x="870" y="297"/>
                  </a:cxn>
                  <a:cxn ang="0">
                    <a:pos x="644" y="310"/>
                  </a:cxn>
                  <a:cxn ang="0">
                    <a:pos x="502" y="312"/>
                  </a:cxn>
                  <a:cxn ang="0">
                    <a:pos x="481" y="310"/>
                  </a:cxn>
                  <a:cxn ang="0">
                    <a:pos x="439" y="305"/>
                  </a:cxn>
                  <a:cxn ang="0">
                    <a:pos x="386" y="296"/>
                  </a:cxn>
                  <a:cxn ang="0">
                    <a:pos x="323" y="283"/>
                  </a:cxn>
                  <a:cxn ang="0">
                    <a:pos x="255" y="265"/>
                  </a:cxn>
                  <a:cxn ang="0">
                    <a:pos x="188" y="244"/>
                  </a:cxn>
                  <a:cxn ang="0">
                    <a:pos x="125" y="213"/>
                  </a:cxn>
                  <a:cxn ang="0">
                    <a:pos x="50" y="163"/>
                  </a:cxn>
                  <a:cxn ang="0">
                    <a:pos x="0" y="105"/>
                  </a:cxn>
                  <a:cxn ang="0">
                    <a:pos x="20" y="62"/>
                  </a:cxn>
                  <a:cxn ang="0">
                    <a:pos x="115" y="35"/>
                  </a:cxn>
                </a:cxnLst>
                <a:rect l="0" t="0" r="r" b="b"/>
                <a:pathLst>
                  <a:path w="1270" h="312">
                    <a:moveTo>
                      <a:pt x="195" y="28"/>
                    </a:moveTo>
                    <a:lnTo>
                      <a:pt x="240" y="27"/>
                    </a:lnTo>
                    <a:lnTo>
                      <a:pt x="282" y="28"/>
                    </a:lnTo>
                    <a:lnTo>
                      <a:pt x="321" y="28"/>
                    </a:lnTo>
                    <a:lnTo>
                      <a:pt x="357" y="32"/>
                    </a:lnTo>
                    <a:lnTo>
                      <a:pt x="393" y="35"/>
                    </a:lnTo>
                    <a:lnTo>
                      <a:pt x="427" y="39"/>
                    </a:lnTo>
                    <a:lnTo>
                      <a:pt x="459" y="44"/>
                    </a:lnTo>
                    <a:lnTo>
                      <a:pt x="490" y="50"/>
                    </a:lnTo>
                    <a:lnTo>
                      <a:pt x="520" y="55"/>
                    </a:lnTo>
                    <a:lnTo>
                      <a:pt x="551" y="61"/>
                    </a:lnTo>
                    <a:lnTo>
                      <a:pt x="579" y="64"/>
                    </a:lnTo>
                    <a:lnTo>
                      <a:pt x="608" y="70"/>
                    </a:lnTo>
                    <a:lnTo>
                      <a:pt x="637" y="73"/>
                    </a:lnTo>
                    <a:lnTo>
                      <a:pt x="665" y="75"/>
                    </a:lnTo>
                    <a:lnTo>
                      <a:pt x="696" y="77"/>
                    </a:lnTo>
                    <a:lnTo>
                      <a:pt x="726" y="77"/>
                    </a:lnTo>
                    <a:lnTo>
                      <a:pt x="768" y="73"/>
                    </a:lnTo>
                    <a:lnTo>
                      <a:pt x="802" y="70"/>
                    </a:lnTo>
                    <a:lnTo>
                      <a:pt x="831" y="62"/>
                    </a:lnTo>
                    <a:lnTo>
                      <a:pt x="854" y="53"/>
                    </a:lnTo>
                    <a:lnTo>
                      <a:pt x="874" y="44"/>
                    </a:lnTo>
                    <a:lnTo>
                      <a:pt x="890" y="35"/>
                    </a:lnTo>
                    <a:lnTo>
                      <a:pt x="902" y="27"/>
                    </a:lnTo>
                    <a:lnTo>
                      <a:pt x="917" y="19"/>
                    </a:lnTo>
                    <a:lnTo>
                      <a:pt x="929" y="14"/>
                    </a:lnTo>
                    <a:lnTo>
                      <a:pt x="940" y="9"/>
                    </a:lnTo>
                    <a:lnTo>
                      <a:pt x="951" y="5"/>
                    </a:lnTo>
                    <a:lnTo>
                      <a:pt x="963" y="1"/>
                    </a:lnTo>
                    <a:lnTo>
                      <a:pt x="985" y="0"/>
                    </a:lnTo>
                    <a:lnTo>
                      <a:pt x="1015" y="3"/>
                    </a:lnTo>
                    <a:lnTo>
                      <a:pt x="1051" y="9"/>
                    </a:lnTo>
                    <a:lnTo>
                      <a:pt x="1091" y="18"/>
                    </a:lnTo>
                    <a:lnTo>
                      <a:pt x="1132" y="30"/>
                    </a:lnTo>
                    <a:lnTo>
                      <a:pt x="1171" y="44"/>
                    </a:lnTo>
                    <a:lnTo>
                      <a:pt x="1209" y="61"/>
                    </a:lnTo>
                    <a:lnTo>
                      <a:pt x="1241" y="77"/>
                    </a:lnTo>
                    <a:lnTo>
                      <a:pt x="1256" y="88"/>
                    </a:lnTo>
                    <a:lnTo>
                      <a:pt x="1265" y="102"/>
                    </a:lnTo>
                    <a:lnTo>
                      <a:pt x="1270" y="118"/>
                    </a:lnTo>
                    <a:lnTo>
                      <a:pt x="1270" y="136"/>
                    </a:lnTo>
                    <a:lnTo>
                      <a:pt x="1265" y="156"/>
                    </a:lnTo>
                    <a:lnTo>
                      <a:pt x="1250" y="175"/>
                    </a:lnTo>
                    <a:lnTo>
                      <a:pt x="1229" y="195"/>
                    </a:lnTo>
                    <a:lnTo>
                      <a:pt x="1197" y="215"/>
                    </a:lnTo>
                    <a:lnTo>
                      <a:pt x="1155" y="235"/>
                    </a:lnTo>
                    <a:lnTo>
                      <a:pt x="1103" y="254"/>
                    </a:lnTo>
                    <a:lnTo>
                      <a:pt x="1039" y="271"/>
                    </a:lnTo>
                    <a:lnTo>
                      <a:pt x="962" y="285"/>
                    </a:lnTo>
                    <a:lnTo>
                      <a:pt x="870" y="297"/>
                    </a:lnTo>
                    <a:lnTo>
                      <a:pt x="764" y="306"/>
                    </a:lnTo>
                    <a:lnTo>
                      <a:pt x="644" y="310"/>
                    </a:lnTo>
                    <a:lnTo>
                      <a:pt x="506" y="312"/>
                    </a:lnTo>
                    <a:lnTo>
                      <a:pt x="502" y="312"/>
                    </a:lnTo>
                    <a:lnTo>
                      <a:pt x="493" y="310"/>
                    </a:lnTo>
                    <a:lnTo>
                      <a:pt x="481" y="310"/>
                    </a:lnTo>
                    <a:lnTo>
                      <a:pt x="463" y="306"/>
                    </a:lnTo>
                    <a:lnTo>
                      <a:pt x="439" y="305"/>
                    </a:lnTo>
                    <a:lnTo>
                      <a:pt x="414" y="301"/>
                    </a:lnTo>
                    <a:lnTo>
                      <a:pt x="386" y="296"/>
                    </a:lnTo>
                    <a:lnTo>
                      <a:pt x="355" y="290"/>
                    </a:lnTo>
                    <a:lnTo>
                      <a:pt x="323" y="283"/>
                    </a:lnTo>
                    <a:lnTo>
                      <a:pt x="289" y="276"/>
                    </a:lnTo>
                    <a:lnTo>
                      <a:pt x="255" y="265"/>
                    </a:lnTo>
                    <a:lnTo>
                      <a:pt x="221" y="254"/>
                    </a:lnTo>
                    <a:lnTo>
                      <a:pt x="188" y="244"/>
                    </a:lnTo>
                    <a:lnTo>
                      <a:pt x="156" y="229"/>
                    </a:lnTo>
                    <a:lnTo>
                      <a:pt x="125" y="213"/>
                    </a:lnTo>
                    <a:lnTo>
                      <a:pt x="97" y="197"/>
                    </a:lnTo>
                    <a:lnTo>
                      <a:pt x="50" y="163"/>
                    </a:lnTo>
                    <a:lnTo>
                      <a:pt x="18" y="132"/>
                    </a:lnTo>
                    <a:lnTo>
                      <a:pt x="0" y="105"/>
                    </a:lnTo>
                    <a:lnTo>
                      <a:pt x="2" y="82"/>
                    </a:lnTo>
                    <a:lnTo>
                      <a:pt x="20" y="62"/>
                    </a:lnTo>
                    <a:lnTo>
                      <a:pt x="57" y="46"/>
                    </a:lnTo>
                    <a:lnTo>
                      <a:pt x="115" y="35"/>
                    </a:lnTo>
                    <a:lnTo>
                      <a:pt x="195" y="28"/>
                    </a:lnTo>
                    <a:close/>
                  </a:path>
                </a:pathLst>
              </a:custGeom>
              <a:solidFill>
                <a:srgbClr val="A3000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5" name="Freeform 33"/>
              <p:cNvSpPr>
                <a:spLocks/>
              </p:cNvSpPr>
              <p:nvPr/>
            </p:nvSpPr>
            <p:spPr bwMode="auto">
              <a:xfrm>
                <a:off x="4350" y="2829"/>
                <a:ext cx="611" cy="136"/>
              </a:xfrm>
              <a:custGeom>
                <a:avLst/>
                <a:gdLst/>
                <a:ahLst/>
                <a:cxnLst>
                  <a:cxn ang="0">
                    <a:pos x="238" y="25"/>
                  </a:cxn>
                  <a:cxn ang="0">
                    <a:pos x="315" y="27"/>
                  </a:cxn>
                  <a:cxn ang="0">
                    <a:pos x="384" y="32"/>
                  </a:cxn>
                  <a:cxn ang="0">
                    <a:pos x="446" y="40"/>
                  </a:cxn>
                  <a:cxn ang="0">
                    <a:pos x="502" y="47"/>
                  </a:cxn>
                  <a:cxn ang="0">
                    <a:pos x="558" y="56"/>
                  </a:cxn>
                  <a:cxn ang="0">
                    <a:pos x="612" y="61"/>
                  </a:cxn>
                  <a:cxn ang="0">
                    <a:pos x="669" y="65"/>
                  </a:cxn>
                  <a:cxn ang="0">
                    <a:pos x="735" y="63"/>
                  </a:cxn>
                  <a:cxn ang="0">
                    <a:pos x="796" y="54"/>
                  </a:cxn>
                  <a:cxn ang="0">
                    <a:pos x="839" y="41"/>
                  </a:cxn>
                  <a:cxn ang="0">
                    <a:pos x="872" y="29"/>
                  </a:cxn>
                  <a:cxn ang="0">
                    <a:pos x="897" y="14"/>
                  </a:cxn>
                  <a:cxn ang="0">
                    <a:pos x="918" y="6"/>
                  </a:cxn>
                  <a:cxn ang="0">
                    <a:pos x="949" y="0"/>
                  </a:cxn>
                  <a:cxn ang="0">
                    <a:pos x="1008" y="6"/>
                  </a:cxn>
                  <a:cxn ang="0">
                    <a:pos x="1085" y="23"/>
                  </a:cxn>
                  <a:cxn ang="0">
                    <a:pos x="1161" y="49"/>
                  </a:cxn>
                  <a:cxn ang="0">
                    <a:pos x="1207" y="74"/>
                  </a:cxn>
                  <a:cxn ang="0">
                    <a:pos x="1222" y="101"/>
                  </a:cxn>
                  <a:cxn ang="0">
                    <a:pos x="1216" y="135"/>
                  </a:cxn>
                  <a:cxn ang="0">
                    <a:pos x="1180" y="171"/>
                  </a:cxn>
                  <a:cxn ang="0">
                    <a:pos x="1110" y="207"/>
                  </a:cxn>
                  <a:cxn ang="0">
                    <a:pos x="997" y="237"/>
                  </a:cxn>
                  <a:cxn ang="0">
                    <a:pos x="836" y="260"/>
                  </a:cxn>
                  <a:cxn ang="0">
                    <a:pos x="617" y="273"/>
                  </a:cxn>
                  <a:cxn ang="0">
                    <a:pos x="481" y="273"/>
                  </a:cxn>
                  <a:cxn ang="0">
                    <a:pos x="459" y="271"/>
                  </a:cxn>
                  <a:cxn ang="0">
                    <a:pos x="421" y="266"/>
                  </a:cxn>
                  <a:cxn ang="0">
                    <a:pos x="369" y="259"/>
                  </a:cxn>
                  <a:cxn ang="0">
                    <a:pos x="308" y="248"/>
                  </a:cxn>
                  <a:cxn ang="0">
                    <a:pos x="244" y="232"/>
                  </a:cxn>
                  <a:cxn ang="0">
                    <a:pos x="177" y="212"/>
                  </a:cxn>
                  <a:cxn ang="0">
                    <a:pos x="116" y="187"/>
                  </a:cxn>
                  <a:cxn ang="0">
                    <a:pos x="45" y="144"/>
                  </a:cxn>
                  <a:cxn ang="0">
                    <a:pos x="0" y="92"/>
                  </a:cxn>
                  <a:cxn ang="0">
                    <a:pos x="21" y="56"/>
                  </a:cxn>
                  <a:cxn ang="0">
                    <a:pos x="118" y="32"/>
                  </a:cxn>
                </a:cxnLst>
                <a:rect l="0" t="0" r="r" b="b"/>
                <a:pathLst>
                  <a:path w="1222" h="273">
                    <a:moveTo>
                      <a:pt x="195" y="27"/>
                    </a:moveTo>
                    <a:lnTo>
                      <a:pt x="238" y="25"/>
                    </a:lnTo>
                    <a:lnTo>
                      <a:pt x="278" y="25"/>
                    </a:lnTo>
                    <a:lnTo>
                      <a:pt x="315" y="27"/>
                    </a:lnTo>
                    <a:lnTo>
                      <a:pt x="351" y="29"/>
                    </a:lnTo>
                    <a:lnTo>
                      <a:pt x="384" y="32"/>
                    </a:lnTo>
                    <a:lnTo>
                      <a:pt x="416" y="36"/>
                    </a:lnTo>
                    <a:lnTo>
                      <a:pt x="446" y="40"/>
                    </a:lnTo>
                    <a:lnTo>
                      <a:pt x="475" y="43"/>
                    </a:lnTo>
                    <a:lnTo>
                      <a:pt x="502" y="47"/>
                    </a:lnTo>
                    <a:lnTo>
                      <a:pt x="531" y="52"/>
                    </a:lnTo>
                    <a:lnTo>
                      <a:pt x="558" y="56"/>
                    </a:lnTo>
                    <a:lnTo>
                      <a:pt x="585" y="59"/>
                    </a:lnTo>
                    <a:lnTo>
                      <a:pt x="612" y="61"/>
                    </a:lnTo>
                    <a:lnTo>
                      <a:pt x="640" y="63"/>
                    </a:lnTo>
                    <a:lnTo>
                      <a:pt x="669" y="65"/>
                    </a:lnTo>
                    <a:lnTo>
                      <a:pt x="698" y="65"/>
                    </a:lnTo>
                    <a:lnTo>
                      <a:pt x="735" y="63"/>
                    </a:lnTo>
                    <a:lnTo>
                      <a:pt x="769" y="59"/>
                    </a:lnTo>
                    <a:lnTo>
                      <a:pt x="796" y="54"/>
                    </a:lnTo>
                    <a:lnTo>
                      <a:pt x="820" y="49"/>
                    </a:lnTo>
                    <a:lnTo>
                      <a:pt x="839" y="41"/>
                    </a:lnTo>
                    <a:lnTo>
                      <a:pt x="856" y="34"/>
                    </a:lnTo>
                    <a:lnTo>
                      <a:pt x="872" y="29"/>
                    </a:lnTo>
                    <a:lnTo>
                      <a:pt x="884" y="22"/>
                    </a:lnTo>
                    <a:lnTo>
                      <a:pt x="897" y="14"/>
                    </a:lnTo>
                    <a:lnTo>
                      <a:pt x="908" y="9"/>
                    </a:lnTo>
                    <a:lnTo>
                      <a:pt x="918" y="6"/>
                    </a:lnTo>
                    <a:lnTo>
                      <a:pt x="929" y="2"/>
                    </a:lnTo>
                    <a:lnTo>
                      <a:pt x="949" y="0"/>
                    </a:lnTo>
                    <a:lnTo>
                      <a:pt x="976" y="0"/>
                    </a:lnTo>
                    <a:lnTo>
                      <a:pt x="1008" y="6"/>
                    </a:lnTo>
                    <a:lnTo>
                      <a:pt x="1046" y="13"/>
                    </a:lnTo>
                    <a:lnTo>
                      <a:pt x="1085" y="23"/>
                    </a:lnTo>
                    <a:lnTo>
                      <a:pt x="1125" y="34"/>
                    </a:lnTo>
                    <a:lnTo>
                      <a:pt x="1161" y="49"/>
                    </a:lnTo>
                    <a:lnTo>
                      <a:pt x="1193" y="65"/>
                    </a:lnTo>
                    <a:lnTo>
                      <a:pt x="1207" y="74"/>
                    </a:lnTo>
                    <a:lnTo>
                      <a:pt x="1216" y="86"/>
                    </a:lnTo>
                    <a:lnTo>
                      <a:pt x="1222" y="101"/>
                    </a:lnTo>
                    <a:lnTo>
                      <a:pt x="1222" y="117"/>
                    </a:lnTo>
                    <a:lnTo>
                      <a:pt x="1216" y="135"/>
                    </a:lnTo>
                    <a:lnTo>
                      <a:pt x="1202" y="153"/>
                    </a:lnTo>
                    <a:lnTo>
                      <a:pt x="1180" y="171"/>
                    </a:lnTo>
                    <a:lnTo>
                      <a:pt x="1152" y="189"/>
                    </a:lnTo>
                    <a:lnTo>
                      <a:pt x="1110" y="207"/>
                    </a:lnTo>
                    <a:lnTo>
                      <a:pt x="1060" y="223"/>
                    </a:lnTo>
                    <a:lnTo>
                      <a:pt x="997" y="237"/>
                    </a:lnTo>
                    <a:lnTo>
                      <a:pt x="924" y="250"/>
                    </a:lnTo>
                    <a:lnTo>
                      <a:pt x="836" y="260"/>
                    </a:lnTo>
                    <a:lnTo>
                      <a:pt x="734" y="268"/>
                    </a:lnTo>
                    <a:lnTo>
                      <a:pt x="617" y="273"/>
                    </a:lnTo>
                    <a:lnTo>
                      <a:pt x="484" y="273"/>
                    </a:lnTo>
                    <a:lnTo>
                      <a:pt x="481" y="273"/>
                    </a:lnTo>
                    <a:lnTo>
                      <a:pt x="473" y="271"/>
                    </a:lnTo>
                    <a:lnTo>
                      <a:pt x="459" y="271"/>
                    </a:lnTo>
                    <a:lnTo>
                      <a:pt x="443" y="269"/>
                    </a:lnTo>
                    <a:lnTo>
                      <a:pt x="421" y="266"/>
                    </a:lnTo>
                    <a:lnTo>
                      <a:pt x="396" y="262"/>
                    </a:lnTo>
                    <a:lnTo>
                      <a:pt x="369" y="259"/>
                    </a:lnTo>
                    <a:lnTo>
                      <a:pt x="339" y="253"/>
                    </a:lnTo>
                    <a:lnTo>
                      <a:pt x="308" y="248"/>
                    </a:lnTo>
                    <a:lnTo>
                      <a:pt x="276" y="241"/>
                    </a:lnTo>
                    <a:lnTo>
                      <a:pt x="244" y="232"/>
                    </a:lnTo>
                    <a:lnTo>
                      <a:pt x="210" y="223"/>
                    </a:lnTo>
                    <a:lnTo>
                      <a:pt x="177" y="212"/>
                    </a:lnTo>
                    <a:lnTo>
                      <a:pt x="147" y="201"/>
                    </a:lnTo>
                    <a:lnTo>
                      <a:pt x="116" y="187"/>
                    </a:lnTo>
                    <a:lnTo>
                      <a:pt x="89" y="172"/>
                    </a:lnTo>
                    <a:lnTo>
                      <a:pt x="45" y="144"/>
                    </a:lnTo>
                    <a:lnTo>
                      <a:pt x="14" y="117"/>
                    </a:lnTo>
                    <a:lnTo>
                      <a:pt x="0" y="92"/>
                    </a:lnTo>
                    <a:lnTo>
                      <a:pt x="3" y="72"/>
                    </a:lnTo>
                    <a:lnTo>
                      <a:pt x="21" y="56"/>
                    </a:lnTo>
                    <a:lnTo>
                      <a:pt x="61" y="41"/>
                    </a:lnTo>
                    <a:lnTo>
                      <a:pt x="118" y="32"/>
                    </a:lnTo>
                    <a:lnTo>
                      <a:pt x="195" y="27"/>
                    </a:lnTo>
                    <a:close/>
                  </a:path>
                </a:pathLst>
              </a:custGeom>
              <a:solidFill>
                <a:srgbClr val="99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6" name="Freeform 34"/>
              <p:cNvSpPr>
                <a:spLocks/>
              </p:cNvSpPr>
              <p:nvPr/>
            </p:nvSpPr>
            <p:spPr bwMode="auto">
              <a:xfrm>
                <a:off x="4368" y="2838"/>
                <a:ext cx="586" cy="118"/>
              </a:xfrm>
              <a:custGeom>
                <a:avLst/>
                <a:gdLst/>
                <a:ahLst/>
                <a:cxnLst>
                  <a:cxn ang="0">
                    <a:pos x="459" y="235"/>
                  </a:cxn>
                  <a:cxn ang="0">
                    <a:pos x="439" y="233"/>
                  </a:cxn>
                  <a:cxn ang="0">
                    <a:pos x="402" y="230"/>
                  </a:cxn>
                  <a:cxn ang="0">
                    <a:pos x="351" y="222"/>
                  </a:cxn>
                  <a:cxn ang="0">
                    <a:pos x="292" y="213"/>
                  </a:cxn>
                  <a:cxn ang="0">
                    <a:pos x="229" y="199"/>
                  </a:cxn>
                  <a:cxn ang="0">
                    <a:pos x="166" y="181"/>
                  </a:cxn>
                  <a:cxn ang="0">
                    <a:pos x="109" y="160"/>
                  </a:cxn>
                  <a:cxn ang="0">
                    <a:pos x="39" y="122"/>
                  </a:cxn>
                  <a:cxn ang="0">
                    <a:pos x="0" y="79"/>
                  </a:cxn>
                  <a:cxn ang="0">
                    <a:pos x="25" y="48"/>
                  </a:cxn>
                  <a:cxn ang="0">
                    <a:pos x="120" y="30"/>
                  </a:cxn>
                  <a:cxn ang="0">
                    <a:pos x="236" y="23"/>
                  </a:cxn>
                  <a:cxn ang="0">
                    <a:pos x="310" y="25"/>
                  </a:cxn>
                  <a:cxn ang="0">
                    <a:pos x="375" y="29"/>
                  </a:cxn>
                  <a:cxn ang="0">
                    <a:pos x="432" y="34"/>
                  </a:cxn>
                  <a:cxn ang="0">
                    <a:pos x="484" y="41"/>
                  </a:cxn>
                  <a:cxn ang="0">
                    <a:pos x="534" y="47"/>
                  </a:cxn>
                  <a:cxn ang="0">
                    <a:pos x="586" y="52"/>
                  </a:cxn>
                  <a:cxn ang="0">
                    <a:pos x="638" y="54"/>
                  </a:cxn>
                  <a:cxn ang="0">
                    <a:pos x="719" y="52"/>
                  </a:cxn>
                  <a:cxn ang="0">
                    <a:pos x="798" y="41"/>
                  </a:cxn>
                  <a:cxn ang="0">
                    <a:pos x="848" y="25"/>
                  </a:cxn>
                  <a:cxn ang="0">
                    <a:pos x="881" y="9"/>
                  </a:cxn>
                  <a:cxn ang="0">
                    <a:pos x="909" y="0"/>
                  </a:cxn>
                  <a:cxn ang="0">
                    <a:pos x="965" y="3"/>
                  </a:cxn>
                  <a:cxn ang="0">
                    <a:pos x="1038" y="18"/>
                  </a:cxn>
                  <a:cxn ang="0">
                    <a:pos x="1112" y="39"/>
                  </a:cxn>
                  <a:cxn ang="0">
                    <a:pos x="1157" y="63"/>
                  </a:cxn>
                  <a:cxn ang="0">
                    <a:pos x="1171" y="86"/>
                  </a:cxn>
                  <a:cxn ang="0">
                    <a:pos x="1166" y="115"/>
                  </a:cxn>
                  <a:cxn ang="0">
                    <a:pos x="1132" y="145"/>
                  </a:cxn>
                  <a:cxn ang="0">
                    <a:pos x="1065" y="176"/>
                  </a:cxn>
                  <a:cxn ang="0">
                    <a:pos x="956" y="203"/>
                  </a:cxn>
                  <a:cxn ang="0">
                    <a:pos x="800" y="224"/>
                  </a:cxn>
                  <a:cxn ang="0">
                    <a:pos x="590" y="235"/>
                  </a:cxn>
                </a:cxnLst>
                <a:rect l="0" t="0" r="r" b="b"/>
                <a:pathLst>
                  <a:path w="1171" h="235">
                    <a:moveTo>
                      <a:pt x="463" y="235"/>
                    </a:moveTo>
                    <a:lnTo>
                      <a:pt x="459" y="235"/>
                    </a:lnTo>
                    <a:lnTo>
                      <a:pt x="452" y="235"/>
                    </a:lnTo>
                    <a:lnTo>
                      <a:pt x="439" y="233"/>
                    </a:lnTo>
                    <a:lnTo>
                      <a:pt x="421" y="231"/>
                    </a:lnTo>
                    <a:lnTo>
                      <a:pt x="402" y="230"/>
                    </a:lnTo>
                    <a:lnTo>
                      <a:pt x="378" y="226"/>
                    </a:lnTo>
                    <a:lnTo>
                      <a:pt x="351" y="222"/>
                    </a:lnTo>
                    <a:lnTo>
                      <a:pt x="323" y="217"/>
                    </a:lnTo>
                    <a:lnTo>
                      <a:pt x="292" y="213"/>
                    </a:lnTo>
                    <a:lnTo>
                      <a:pt x="262" y="206"/>
                    </a:lnTo>
                    <a:lnTo>
                      <a:pt x="229" y="199"/>
                    </a:lnTo>
                    <a:lnTo>
                      <a:pt x="199" y="192"/>
                    </a:lnTo>
                    <a:lnTo>
                      <a:pt x="166" y="181"/>
                    </a:lnTo>
                    <a:lnTo>
                      <a:pt x="138" y="172"/>
                    </a:lnTo>
                    <a:lnTo>
                      <a:pt x="109" y="160"/>
                    </a:lnTo>
                    <a:lnTo>
                      <a:pt x="82" y="147"/>
                    </a:lnTo>
                    <a:lnTo>
                      <a:pt x="39" y="122"/>
                    </a:lnTo>
                    <a:lnTo>
                      <a:pt x="12" y="99"/>
                    </a:lnTo>
                    <a:lnTo>
                      <a:pt x="0" y="79"/>
                    </a:lnTo>
                    <a:lnTo>
                      <a:pt x="5" y="63"/>
                    </a:lnTo>
                    <a:lnTo>
                      <a:pt x="25" y="48"/>
                    </a:lnTo>
                    <a:lnTo>
                      <a:pt x="64" y="38"/>
                    </a:lnTo>
                    <a:lnTo>
                      <a:pt x="120" y="30"/>
                    </a:lnTo>
                    <a:lnTo>
                      <a:pt x="195" y="25"/>
                    </a:lnTo>
                    <a:lnTo>
                      <a:pt x="236" y="23"/>
                    </a:lnTo>
                    <a:lnTo>
                      <a:pt x="274" y="23"/>
                    </a:lnTo>
                    <a:lnTo>
                      <a:pt x="310" y="25"/>
                    </a:lnTo>
                    <a:lnTo>
                      <a:pt x="342" y="27"/>
                    </a:lnTo>
                    <a:lnTo>
                      <a:pt x="375" y="29"/>
                    </a:lnTo>
                    <a:lnTo>
                      <a:pt x="403" y="30"/>
                    </a:lnTo>
                    <a:lnTo>
                      <a:pt x="432" y="34"/>
                    </a:lnTo>
                    <a:lnTo>
                      <a:pt x="459" y="38"/>
                    </a:lnTo>
                    <a:lnTo>
                      <a:pt x="484" y="41"/>
                    </a:lnTo>
                    <a:lnTo>
                      <a:pt x="509" y="43"/>
                    </a:lnTo>
                    <a:lnTo>
                      <a:pt x="534" y="47"/>
                    </a:lnTo>
                    <a:lnTo>
                      <a:pt x="559" y="50"/>
                    </a:lnTo>
                    <a:lnTo>
                      <a:pt x="586" y="52"/>
                    </a:lnTo>
                    <a:lnTo>
                      <a:pt x="611" y="54"/>
                    </a:lnTo>
                    <a:lnTo>
                      <a:pt x="638" y="54"/>
                    </a:lnTo>
                    <a:lnTo>
                      <a:pt x="667" y="54"/>
                    </a:lnTo>
                    <a:lnTo>
                      <a:pt x="719" y="52"/>
                    </a:lnTo>
                    <a:lnTo>
                      <a:pt x="764" y="47"/>
                    </a:lnTo>
                    <a:lnTo>
                      <a:pt x="798" y="41"/>
                    </a:lnTo>
                    <a:lnTo>
                      <a:pt x="827" y="34"/>
                    </a:lnTo>
                    <a:lnTo>
                      <a:pt x="848" y="25"/>
                    </a:lnTo>
                    <a:lnTo>
                      <a:pt x="866" y="18"/>
                    </a:lnTo>
                    <a:lnTo>
                      <a:pt x="881" y="9"/>
                    </a:lnTo>
                    <a:lnTo>
                      <a:pt x="893" y="3"/>
                    </a:lnTo>
                    <a:lnTo>
                      <a:pt x="909" y="0"/>
                    </a:lnTo>
                    <a:lnTo>
                      <a:pt x="934" y="0"/>
                    </a:lnTo>
                    <a:lnTo>
                      <a:pt x="965" y="3"/>
                    </a:lnTo>
                    <a:lnTo>
                      <a:pt x="1001" y="9"/>
                    </a:lnTo>
                    <a:lnTo>
                      <a:pt x="1038" y="18"/>
                    </a:lnTo>
                    <a:lnTo>
                      <a:pt x="1076" y="29"/>
                    </a:lnTo>
                    <a:lnTo>
                      <a:pt x="1112" y="39"/>
                    </a:lnTo>
                    <a:lnTo>
                      <a:pt x="1144" y="54"/>
                    </a:lnTo>
                    <a:lnTo>
                      <a:pt x="1157" y="63"/>
                    </a:lnTo>
                    <a:lnTo>
                      <a:pt x="1168" y="73"/>
                    </a:lnTo>
                    <a:lnTo>
                      <a:pt x="1171" y="86"/>
                    </a:lnTo>
                    <a:lnTo>
                      <a:pt x="1171" y="99"/>
                    </a:lnTo>
                    <a:lnTo>
                      <a:pt x="1166" y="115"/>
                    </a:lnTo>
                    <a:lnTo>
                      <a:pt x="1153" y="129"/>
                    </a:lnTo>
                    <a:lnTo>
                      <a:pt x="1132" y="145"/>
                    </a:lnTo>
                    <a:lnTo>
                      <a:pt x="1103" y="161"/>
                    </a:lnTo>
                    <a:lnTo>
                      <a:pt x="1065" y="176"/>
                    </a:lnTo>
                    <a:lnTo>
                      <a:pt x="1017" y="190"/>
                    </a:lnTo>
                    <a:lnTo>
                      <a:pt x="956" y="203"/>
                    </a:lnTo>
                    <a:lnTo>
                      <a:pt x="884" y="215"/>
                    </a:lnTo>
                    <a:lnTo>
                      <a:pt x="800" y="224"/>
                    </a:lnTo>
                    <a:lnTo>
                      <a:pt x="703" y="230"/>
                    </a:lnTo>
                    <a:lnTo>
                      <a:pt x="590" y="235"/>
                    </a:lnTo>
                    <a:lnTo>
                      <a:pt x="463" y="235"/>
                    </a:lnTo>
                    <a:close/>
                  </a:path>
                </a:pathLst>
              </a:custGeom>
              <a:solidFill>
                <a:srgbClr val="8C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7" name="Freeform 35"/>
              <p:cNvSpPr>
                <a:spLocks/>
              </p:cNvSpPr>
              <p:nvPr/>
            </p:nvSpPr>
            <p:spPr bwMode="auto">
              <a:xfrm>
                <a:off x="4585" y="2467"/>
                <a:ext cx="227" cy="232"/>
              </a:xfrm>
              <a:custGeom>
                <a:avLst/>
                <a:gdLst/>
                <a:ahLst/>
                <a:cxnLst>
                  <a:cxn ang="0">
                    <a:pos x="384" y="18"/>
                  </a:cxn>
                  <a:cxn ang="0">
                    <a:pos x="377" y="21"/>
                  </a:cxn>
                  <a:cxn ang="0">
                    <a:pos x="359" y="32"/>
                  </a:cxn>
                  <a:cxn ang="0">
                    <a:pos x="330" y="50"/>
                  </a:cxn>
                  <a:cxn ang="0">
                    <a:pos x="296" y="70"/>
                  </a:cxn>
                  <a:cxn ang="0">
                    <a:pos x="258" y="93"/>
                  </a:cxn>
                  <a:cxn ang="0">
                    <a:pos x="219" y="118"/>
                  </a:cxn>
                  <a:cxn ang="0">
                    <a:pos x="179" y="144"/>
                  </a:cxn>
                  <a:cxn ang="0">
                    <a:pos x="145" y="167"/>
                  </a:cxn>
                  <a:cxn ang="0">
                    <a:pos x="111" y="190"/>
                  </a:cxn>
                  <a:cxn ang="0">
                    <a:pos x="77" y="215"/>
                  </a:cxn>
                  <a:cxn ang="0">
                    <a:pos x="43" y="244"/>
                  </a:cxn>
                  <a:cxn ang="0">
                    <a:pos x="18" y="273"/>
                  </a:cxn>
                  <a:cxn ang="0">
                    <a:pos x="2" y="301"/>
                  </a:cxn>
                  <a:cxn ang="0">
                    <a:pos x="0" y="332"/>
                  </a:cxn>
                  <a:cxn ang="0">
                    <a:pos x="16" y="361"/>
                  </a:cxn>
                  <a:cxn ang="0">
                    <a:pos x="54" y="389"/>
                  </a:cxn>
                  <a:cxn ang="0">
                    <a:pos x="79" y="404"/>
                  </a:cxn>
                  <a:cxn ang="0">
                    <a:pos x="102" y="416"/>
                  </a:cxn>
                  <a:cxn ang="0">
                    <a:pos x="124" y="429"/>
                  </a:cxn>
                  <a:cxn ang="0">
                    <a:pos x="145" y="440"/>
                  </a:cxn>
                  <a:cxn ang="0">
                    <a:pos x="165" y="449"/>
                  </a:cxn>
                  <a:cxn ang="0">
                    <a:pos x="186" y="456"/>
                  </a:cxn>
                  <a:cxn ang="0">
                    <a:pos x="204" y="461"/>
                  </a:cxn>
                  <a:cxn ang="0">
                    <a:pos x="224" y="465"/>
                  </a:cxn>
                  <a:cxn ang="0">
                    <a:pos x="242" y="465"/>
                  </a:cxn>
                  <a:cxn ang="0">
                    <a:pos x="260" y="463"/>
                  </a:cxn>
                  <a:cxn ang="0">
                    <a:pos x="278" y="458"/>
                  </a:cxn>
                  <a:cxn ang="0">
                    <a:pos x="294" y="449"/>
                  </a:cxn>
                  <a:cxn ang="0">
                    <a:pos x="312" y="436"/>
                  </a:cxn>
                  <a:cxn ang="0">
                    <a:pos x="330" y="420"/>
                  </a:cxn>
                  <a:cxn ang="0">
                    <a:pos x="346" y="398"/>
                  </a:cxn>
                  <a:cxn ang="0">
                    <a:pos x="364" y="373"/>
                  </a:cxn>
                  <a:cxn ang="0">
                    <a:pos x="396" y="312"/>
                  </a:cxn>
                  <a:cxn ang="0">
                    <a:pos x="423" y="242"/>
                  </a:cxn>
                  <a:cxn ang="0">
                    <a:pos x="443" y="170"/>
                  </a:cxn>
                  <a:cxn ang="0">
                    <a:pos x="454" y="104"/>
                  </a:cxn>
                  <a:cxn ang="0">
                    <a:pos x="454" y="48"/>
                  </a:cxn>
                  <a:cxn ang="0">
                    <a:pos x="445" y="13"/>
                  </a:cxn>
                  <a:cxn ang="0">
                    <a:pos x="421" y="0"/>
                  </a:cxn>
                  <a:cxn ang="0">
                    <a:pos x="384" y="18"/>
                  </a:cxn>
                </a:cxnLst>
                <a:rect l="0" t="0" r="r" b="b"/>
                <a:pathLst>
                  <a:path w="454" h="465">
                    <a:moveTo>
                      <a:pt x="384" y="18"/>
                    </a:moveTo>
                    <a:lnTo>
                      <a:pt x="377" y="21"/>
                    </a:lnTo>
                    <a:lnTo>
                      <a:pt x="359" y="32"/>
                    </a:lnTo>
                    <a:lnTo>
                      <a:pt x="330" y="50"/>
                    </a:lnTo>
                    <a:lnTo>
                      <a:pt x="296" y="70"/>
                    </a:lnTo>
                    <a:lnTo>
                      <a:pt x="258" y="93"/>
                    </a:lnTo>
                    <a:lnTo>
                      <a:pt x="219" y="118"/>
                    </a:lnTo>
                    <a:lnTo>
                      <a:pt x="179" y="144"/>
                    </a:lnTo>
                    <a:lnTo>
                      <a:pt x="145" y="167"/>
                    </a:lnTo>
                    <a:lnTo>
                      <a:pt x="111" y="190"/>
                    </a:lnTo>
                    <a:lnTo>
                      <a:pt x="77" y="215"/>
                    </a:lnTo>
                    <a:lnTo>
                      <a:pt x="43" y="244"/>
                    </a:lnTo>
                    <a:lnTo>
                      <a:pt x="18" y="273"/>
                    </a:lnTo>
                    <a:lnTo>
                      <a:pt x="2" y="301"/>
                    </a:lnTo>
                    <a:lnTo>
                      <a:pt x="0" y="332"/>
                    </a:lnTo>
                    <a:lnTo>
                      <a:pt x="16" y="361"/>
                    </a:lnTo>
                    <a:lnTo>
                      <a:pt x="54" y="389"/>
                    </a:lnTo>
                    <a:lnTo>
                      <a:pt x="79" y="404"/>
                    </a:lnTo>
                    <a:lnTo>
                      <a:pt x="102" y="416"/>
                    </a:lnTo>
                    <a:lnTo>
                      <a:pt x="124" y="429"/>
                    </a:lnTo>
                    <a:lnTo>
                      <a:pt x="145" y="440"/>
                    </a:lnTo>
                    <a:lnTo>
                      <a:pt x="165" y="449"/>
                    </a:lnTo>
                    <a:lnTo>
                      <a:pt x="186" y="456"/>
                    </a:lnTo>
                    <a:lnTo>
                      <a:pt x="204" y="461"/>
                    </a:lnTo>
                    <a:lnTo>
                      <a:pt x="224" y="465"/>
                    </a:lnTo>
                    <a:lnTo>
                      <a:pt x="242" y="465"/>
                    </a:lnTo>
                    <a:lnTo>
                      <a:pt x="260" y="463"/>
                    </a:lnTo>
                    <a:lnTo>
                      <a:pt x="278" y="458"/>
                    </a:lnTo>
                    <a:lnTo>
                      <a:pt x="294" y="449"/>
                    </a:lnTo>
                    <a:lnTo>
                      <a:pt x="312" y="436"/>
                    </a:lnTo>
                    <a:lnTo>
                      <a:pt x="330" y="420"/>
                    </a:lnTo>
                    <a:lnTo>
                      <a:pt x="346" y="398"/>
                    </a:lnTo>
                    <a:lnTo>
                      <a:pt x="364" y="373"/>
                    </a:lnTo>
                    <a:lnTo>
                      <a:pt x="396" y="312"/>
                    </a:lnTo>
                    <a:lnTo>
                      <a:pt x="423" y="242"/>
                    </a:lnTo>
                    <a:lnTo>
                      <a:pt x="443" y="170"/>
                    </a:lnTo>
                    <a:lnTo>
                      <a:pt x="454" y="104"/>
                    </a:lnTo>
                    <a:lnTo>
                      <a:pt x="454" y="48"/>
                    </a:lnTo>
                    <a:lnTo>
                      <a:pt x="445" y="13"/>
                    </a:lnTo>
                    <a:lnTo>
                      <a:pt x="421" y="0"/>
                    </a:lnTo>
                    <a:lnTo>
                      <a:pt x="384" y="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8" name="Freeform 36"/>
              <p:cNvSpPr>
                <a:spLocks/>
              </p:cNvSpPr>
              <p:nvPr/>
            </p:nvSpPr>
            <p:spPr bwMode="auto">
              <a:xfrm>
                <a:off x="4591" y="2472"/>
                <a:ext cx="217" cy="224"/>
              </a:xfrm>
              <a:custGeom>
                <a:avLst/>
                <a:gdLst/>
                <a:ahLst/>
                <a:cxnLst>
                  <a:cxn ang="0">
                    <a:pos x="368" y="18"/>
                  </a:cxn>
                  <a:cxn ang="0">
                    <a:pos x="361" y="21"/>
                  </a:cxn>
                  <a:cxn ang="0">
                    <a:pos x="343" y="32"/>
                  </a:cxn>
                  <a:cxn ang="0">
                    <a:pos x="316" y="48"/>
                  </a:cxn>
                  <a:cxn ang="0">
                    <a:pos x="284" y="68"/>
                  </a:cxn>
                  <a:cxn ang="0">
                    <a:pos x="246" y="89"/>
                  </a:cxn>
                  <a:cxn ang="0">
                    <a:pos x="208" y="115"/>
                  </a:cxn>
                  <a:cxn ang="0">
                    <a:pos x="171" y="138"/>
                  </a:cxn>
                  <a:cxn ang="0">
                    <a:pos x="139" y="159"/>
                  </a:cxn>
                  <a:cxn ang="0">
                    <a:pos x="106" y="183"/>
                  </a:cxn>
                  <a:cxn ang="0">
                    <a:pos x="72" y="206"/>
                  </a:cxn>
                  <a:cxn ang="0">
                    <a:pos x="42" y="233"/>
                  </a:cxn>
                  <a:cxn ang="0">
                    <a:pos x="17" y="260"/>
                  </a:cxn>
                  <a:cxn ang="0">
                    <a:pos x="2" y="289"/>
                  </a:cxn>
                  <a:cxn ang="0">
                    <a:pos x="0" y="317"/>
                  </a:cxn>
                  <a:cxn ang="0">
                    <a:pos x="17" y="346"/>
                  </a:cxn>
                  <a:cxn ang="0">
                    <a:pos x="52" y="373"/>
                  </a:cxn>
                  <a:cxn ang="0">
                    <a:pos x="76" y="386"/>
                  </a:cxn>
                  <a:cxn ang="0">
                    <a:pos x="97" y="398"/>
                  </a:cxn>
                  <a:cxn ang="0">
                    <a:pos x="119" y="411"/>
                  </a:cxn>
                  <a:cxn ang="0">
                    <a:pos x="140" y="420"/>
                  </a:cxn>
                  <a:cxn ang="0">
                    <a:pos x="160" y="429"/>
                  </a:cxn>
                  <a:cxn ang="0">
                    <a:pos x="178" y="436"/>
                  </a:cxn>
                  <a:cxn ang="0">
                    <a:pos x="198" y="441"/>
                  </a:cxn>
                  <a:cxn ang="0">
                    <a:pos x="216" y="445"/>
                  </a:cxn>
                  <a:cxn ang="0">
                    <a:pos x="232" y="447"/>
                  </a:cxn>
                  <a:cxn ang="0">
                    <a:pos x="250" y="445"/>
                  </a:cxn>
                  <a:cxn ang="0">
                    <a:pos x="266" y="439"/>
                  </a:cxn>
                  <a:cxn ang="0">
                    <a:pos x="284" y="430"/>
                  </a:cxn>
                  <a:cxn ang="0">
                    <a:pos x="300" y="418"/>
                  </a:cxn>
                  <a:cxn ang="0">
                    <a:pos x="316" y="403"/>
                  </a:cxn>
                  <a:cxn ang="0">
                    <a:pos x="332" y="384"/>
                  </a:cxn>
                  <a:cxn ang="0">
                    <a:pos x="348" y="359"/>
                  </a:cxn>
                  <a:cxn ang="0">
                    <a:pos x="379" y="299"/>
                  </a:cxn>
                  <a:cxn ang="0">
                    <a:pos x="404" y="233"/>
                  </a:cxn>
                  <a:cxn ang="0">
                    <a:pos x="422" y="165"/>
                  </a:cxn>
                  <a:cxn ang="0">
                    <a:pos x="435" y="100"/>
                  </a:cxn>
                  <a:cxn ang="0">
                    <a:pos x="435" y="48"/>
                  </a:cxn>
                  <a:cxn ang="0">
                    <a:pos x="426" y="12"/>
                  </a:cxn>
                  <a:cxn ang="0">
                    <a:pos x="404" y="0"/>
                  </a:cxn>
                  <a:cxn ang="0">
                    <a:pos x="368" y="18"/>
                  </a:cxn>
                </a:cxnLst>
                <a:rect l="0" t="0" r="r" b="b"/>
                <a:pathLst>
                  <a:path w="435" h="447">
                    <a:moveTo>
                      <a:pt x="368" y="18"/>
                    </a:moveTo>
                    <a:lnTo>
                      <a:pt x="361" y="21"/>
                    </a:lnTo>
                    <a:lnTo>
                      <a:pt x="343" y="32"/>
                    </a:lnTo>
                    <a:lnTo>
                      <a:pt x="316" y="48"/>
                    </a:lnTo>
                    <a:lnTo>
                      <a:pt x="284" y="68"/>
                    </a:lnTo>
                    <a:lnTo>
                      <a:pt x="246" y="89"/>
                    </a:lnTo>
                    <a:lnTo>
                      <a:pt x="208" y="115"/>
                    </a:lnTo>
                    <a:lnTo>
                      <a:pt x="171" y="138"/>
                    </a:lnTo>
                    <a:lnTo>
                      <a:pt x="139" y="159"/>
                    </a:lnTo>
                    <a:lnTo>
                      <a:pt x="106" y="183"/>
                    </a:lnTo>
                    <a:lnTo>
                      <a:pt x="72" y="206"/>
                    </a:lnTo>
                    <a:lnTo>
                      <a:pt x="42" y="233"/>
                    </a:lnTo>
                    <a:lnTo>
                      <a:pt x="17" y="260"/>
                    </a:lnTo>
                    <a:lnTo>
                      <a:pt x="2" y="289"/>
                    </a:lnTo>
                    <a:lnTo>
                      <a:pt x="0" y="317"/>
                    </a:lnTo>
                    <a:lnTo>
                      <a:pt x="17" y="346"/>
                    </a:lnTo>
                    <a:lnTo>
                      <a:pt x="52" y="373"/>
                    </a:lnTo>
                    <a:lnTo>
                      <a:pt x="76" y="386"/>
                    </a:lnTo>
                    <a:lnTo>
                      <a:pt x="97" y="398"/>
                    </a:lnTo>
                    <a:lnTo>
                      <a:pt x="119" y="411"/>
                    </a:lnTo>
                    <a:lnTo>
                      <a:pt x="140" y="420"/>
                    </a:lnTo>
                    <a:lnTo>
                      <a:pt x="160" y="429"/>
                    </a:lnTo>
                    <a:lnTo>
                      <a:pt x="178" y="436"/>
                    </a:lnTo>
                    <a:lnTo>
                      <a:pt x="198" y="441"/>
                    </a:lnTo>
                    <a:lnTo>
                      <a:pt x="216" y="445"/>
                    </a:lnTo>
                    <a:lnTo>
                      <a:pt x="232" y="447"/>
                    </a:lnTo>
                    <a:lnTo>
                      <a:pt x="250" y="445"/>
                    </a:lnTo>
                    <a:lnTo>
                      <a:pt x="266" y="439"/>
                    </a:lnTo>
                    <a:lnTo>
                      <a:pt x="284" y="430"/>
                    </a:lnTo>
                    <a:lnTo>
                      <a:pt x="300" y="418"/>
                    </a:lnTo>
                    <a:lnTo>
                      <a:pt x="316" y="403"/>
                    </a:lnTo>
                    <a:lnTo>
                      <a:pt x="332" y="384"/>
                    </a:lnTo>
                    <a:lnTo>
                      <a:pt x="348" y="359"/>
                    </a:lnTo>
                    <a:lnTo>
                      <a:pt x="379" y="299"/>
                    </a:lnTo>
                    <a:lnTo>
                      <a:pt x="404" y="233"/>
                    </a:lnTo>
                    <a:lnTo>
                      <a:pt x="422" y="165"/>
                    </a:lnTo>
                    <a:lnTo>
                      <a:pt x="435" y="100"/>
                    </a:lnTo>
                    <a:lnTo>
                      <a:pt x="435" y="48"/>
                    </a:lnTo>
                    <a:lnTo>
                      <a:pt x="426" y="12"/>
                    </a:lnTo>
                    <a:lnTo>
                      <a:pt x="404" y="0"/>
                    </a:lnTo>
                    <a:lnTo>
                      <a:pt x="368" y="18"/>
                    </a:lnTo>
                    <a:close/>
                  </a:path>
                </a:pathLst>
              </a:custGeom>
              <a:solidFill>
                <a:srgbClr val="E8EA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09" name="Freeform 37"/>
              <p:cNvSpPr>
                <a:spLocks/>
              </p:cNvSpPr>
              <p:nvPr/>
            </p:nvSpPr>
            <p:spPr bwMode="auto">
              <a:xfrm>
                <a:off x="4597" y="2479"/>
                <a:ext cx="208" cy="212"/>
              </a:xfrm>
              <a:custGeom>
                <a:avLst/>
                <a:gdLst/>
                <a:ahLst/>
                <a:cxnLst>
                  <a:cxn ang="0">
                    <a:pos x="352" y="16"/>
                  </a:cxn>
                  <a:cxn ang="0">
                    <a:pos x="346" y="20"/>
                  </a:cxn>
                  <a:cxn ang="0">
                    <a:pos x="328" y="31"/>
                  </a:cxn>
                  <a:cxn ang="0">
                    <a:pos x="303" y="45"/>
                  </a:cxn>
                  <a:cxn ang="0">
                    <a:pos x="271" y="65"/>
                  </a:cxn>
                  <a:cxn ang="0">
                    <a:pos x="235" y="86"/>
                  </a:cxn>
                  <a:cxn ang="0">
                    <a:pos x="199" y="108"/>
                  </a:cxn>
                  <a:cxn ang="0">
                    <a:pos x="165" y="131"/>
                  </a:cxn>
                  <a:cxn ang="0">
                    <a:pos x="133" y="153"/>
                  </a:cxn>
                  <a:cxn ang="0">
                    <a:pos x="102" y="174"/>
                  </a:cxn>
                  <a:cxn ang="0">
                    <a:pos x="70" y="198"/>
                  </a:cxn>
                  <a:cxn ang="0">
                    <a:pos x="41" y="223"/>
                  </a:cxn>
                  <a:cxn ang="0">
                    <a:pos x="16" y="248"/>
                  </a:cxn>
                  <a:cxn ang="0">
                    <a:pos x="2" y="275"/>
                  </a:cxn>
                  <a:cxn ang="0">
                    <a:pos x="0" y="304"/>
                  </a:cxn>
                  <a:cxn ang="0">
                    <a:pos x="16" y="329"/>
                  </a:cxn>
                  <a:cxn ang="0">
                    <a:pos x="50" y="356"/>
                  </a:cxn>
                  <a:cxn ang="0">
                    <a:pos x="93" y="381"/>
                  </a:cxn>
                  <a:cxn ang="0">
                    <a:pos x="134" y="400"/>
                  </a:cxn>
                  <a:cxn ang="0">
                    <a:pos x="170" y="417"/>
                  </a:cxn>
                  <a:cxn ang="0">
                    <a:pos x="204" y="426"/>
                  </a:cxn>
                  <a:cxn ang="0">
                    <a:pos x="239" y="424"/>
                  </a:cxn>
                  <a:cxn ang="0">
                    <a:pos x="269" y="411"/>
                  </a:cxn>
                  <a:cxn ang="0">
                    <a:pos x="301" y="384"/>
                  </a:cxn>
                  <a:cxn ang="0">
                    <a:pos x="332" y="343"/>
                  </a:cxn>
                  <a:cxn ang="0">
                    <a:pos x="361" y="286"/>
                  </a:cxn>
                  <a:cxn ang="0">
                    <a:pos x="386" y="223"/>
                  </a:cxn>
                  <a:cxn ang="0">
                    <a:pos x="404" y="156"/>
                  </a:cxn>
                  <a:cxn ang="0">
                    <a:pos x="413" y="95"/>
                  </a:cxn>
                  <a:cxn ang="0">
                    <a:pos x="414" y="45"/>
                  </a:cxn>
                  <a:cxn ang="0">
                    <a:pos x="405" y="11"/>
                  </a:cxn>
                  <a:cxn ang="0">
                    <a:pos x="386" y="0"/>
                  </a:cxn>
                  <a:cxn ang="0">
                    <a:pos x="352" y="16"/>
                  </a:cxn>
                </a:cxnLst>
                <a:rect l="0" t="0" r="r" b="b"/>
                <a:pathLst>
                  <a:path w="414" h="426">
                    <a:moveTo>
                      <a:pt x="352" y="16"/>
                    </a:moveTo>
                    <a:lnTo>
                      <a:pt x="346" y="20"/>
                    </a:lnTo>
                    <a:lnTo>
                      <a:pt x="328" y="31"/>
                    </a:lnTo>
                    <a:lnTo>
                      <a:pt x="303" y="45"/>
                    </a:lnTo>
                    <a:lnTo>
                      <a:pt x="271" y="65"/>
                    </a:lnTo>
                    <a:lnTo>
                      <a:pt x="235" y="86"/>
                    </a:lnTo>
                    <a:lnTo>
                      <a:pt x="199" y="108"/>
                    </a:lnTo>
                    <a:lnTo>
                      <a:pt x="165" y="131"/>
                    </a:lnTo>
                    <a:lnTo>
                      <a:pt x="133" y="153"/>
                    </a:lnTo>
                    <a:lnTo>
                      <a:pt x="102" y="174"/>
                    </a:lnTo>
                    <a:lnTo>
                      <a:pt x="70" y="198"/>
                    </a:lnTo>
                    <a:lnTo>
                      <a:pt x="41" y="223"/>
                    </a:lnTo>
                    <a:lnTo>
                      <a:pt x="16" y="248"/>
                    </a:lnTo>
                    <a:lnTo>
                      <a:pt x="2" y="275"/>
                    </a:lnTo>
                    <a:lnTo>
                      <a:pt x="0" y="304"/>
                    </a:lnTo>
                    <a:lnTo>
                      <a:pt x="16" y="329"/>
                    </a:lnTo>
                    <a:lnTo>
                      <a:pt x="50" y="356"/>
                    </a:lnTo>
                    <a:lnTo>
                      <a:pt x="93" y="381"/>
                    </a:lnTo>
                    <a:lnTo>
                      <a:pt x="134" y="400"/>
                    </a:lnTo>
                    <a:lnTo>
                      <a:pt x="170" y="417"/>
                    </a:lnTo>
                    <a:lnTo>
                      <a:pt x="204" y="426"/>
                    </a:lnTo>
                    <a:lnTo>
                      <a:pt x="239" y="424"/>
                    </a:lnTo>
                    <a:lnTo>
                      <a:pt x="269" y="411"/>
                    </a:lnTo>
                    <a:lnTo>
                      <a:pt x="301" y="384"/>
                    </a:lnTo>
                    <a:lnTo>
                      <a:pt x="332" y="343"/>
                    </a:lnTo>
                    <a:lnTo>
                      <a:pt x="361" y="286"/>
                    </a:lnTo>
                    <a:lnTo>
                      <a:pt x="386" y="223"/>
                    </a:lnTo>
                    <a:lnTo>
                      <a:pt x="404" y="156"/>
                    </a:lnTo>
                    <a:lnTo>
                      <a:pt x="413" y="95"/>
                    </a:lnTo>
                    <a:lnTo>
                      <a:pt x="414" y="45"/>
                    </a:lnTo>
                    <a:lnTo>
                      <a:pt x="405" y="11"/>
                    </a:lnTo>
                    <a:lnTo>
                      <a:pt x="386" y="0"/>
                    </a:lnTo>
                    <a:lnTo>
                      <a:pt x="352" y="16"/>
                    </a:lnTo>
                    <a:close/>
                  </a:path>
                </a:pathLst>
              </a:custGeom>
              <a:solidFill>
                <a:srgbClr val="CED6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0" name="Freeform 38"/>
              <p:cNvSpPr>
                <a:spLocks/>
              </p:cNvSpPr>
              <p:nvPr/>
            </p:nvSpPr>
            <p:spPr bwMode="auto">
              <a:xfrm>
                <a:off x="4605" y="2484"/>
                <a:ext cx="196" cy="203"/>
              </a:xfrm>
              <a:custGeom>
                <a:avLst/>
                <a:gdLst/>
                <a:ahLst/>
                <a:cxnLst>
                  <a:cxn ang="0">
                    <a:pos x="332" y="16"/>
                  </a:cxn>
                  <a:cxn ang="0">
                    <a:pos x="327" y="20"/>
                  </a:cxn>
                  <a:cxn ang="0">
                    <a:pos x="311" y="29"/>
                  </a:cxn>
                  <a:cxn ang="0">
                    <a:pos x="286" y="43"/>
                  </a:cxn>
                  <a:cxn ang="0">
                    <a:pos x="257" y="61"/>
                  </a:cxn>
                  <a:cxn ang="0">
                    <a:pos x="223" y="83"/>
                  </a:cxn>
                  <a:cxn ang="0">
                    <a:pos x="189" y="104"/>
                  </a:cxn>
                  <a:cxn ang="0">
                    <a:pos x="156" y="126"/>
                  </a:cxn>
                  <a:cxn ang="0">
                    <a:pos x="126" y="145"/>
                  </a:cxn>
                  <a:cxn ang="0">
                    <a:pos x="97" y="165"/>
                  </a:cxn>
                  <a:cxn ang="0">
                    <a:pos x="67" y="188"/>
                  </a:cxn>
                  <a:cxn ang="0">
                    <a:pos x="38" y="212"/>
                  </a:cxn>
                  <a:cxn ang="0">
                    <a:pos x="15" y="237"/>
                  </a:cxn>
                  <a:cxn ang="0">
                    <a:pos x="2" y="264"/>
                  </a:cxn>
                  <a:cxn ang="0">
                    <a:pos x="0" y="289"/>
                  </a:cxn>
                  <a:cxn ang="0">
                    <a:pos x="15" y="314"/>
                  </a:cxn>
                  <a:cxn ang="0">
                    <a:pos x="47" y="339"/>
                  </a:cxn>
                  <a:cxn ang="0">
                    <a:pos x="88" y="363"/>
                  </a:cxn>
                  <a:cxn ang="0">
                    <a:pos x="126" y="382"/>
                  </a:cxn>
                  <a:cxn ang="0">
                    <a:pos x="162" y="398"/>
                  </a:cxn>
                  <a:cxn ang="0">
                    <a:pos x="194" y="406"/>
                  </a:cxn>
                  <a:cxn ang="0">
                    <a:pos x="225" y="404"/>
                  </a:cxn>
                  <a:cxn ang="0">
                    <a:pos x="255" y="393"/>
                  </a:cxn>
                  <a:cxn ang="0">
                    <a:pos x="286" y="366"/>
                  </a:cxn>
                  <a:cxn ang="0">
                    <a:pos x="314" y="327"/>
                  </a:cxn>
                  <a:cxn ang="0">
                    <a:pos x="341" y="273"/>
                  </a:cxn>
                  <a:cxn ang="0">
                    <a:pos x="365" y="212"/>
                  </a:cxn>
                  <a:cxn ang="0">
                    <a:pos x="382" y="149"/>
                  </a:cxn>
                  <a:cxn ang="0">
                    <a:pos x="391" y="92"/>
                  </a:cxn>
                  <a:cxn ang="0">
                    <a:pos x="393" y="45"/>
                  </a:cxn>
                  <a:cxn ang="0">
                    <a:pos x="384" y="11"/>
                  </a:cxn>
                  <a:cxn ang="0">
                    <a:pos x="365" y="0"/>
                  </a:cxn>
                  <a:cxn ang="0">
                    <a:pos x="332" y="16"/>
                  </a:cxn>
                </a:cxnLst>
                <a:rect l="0" t="0" r="r" b="b"/>
                <a:pathLst>
                  <a:path w="393" h="406">
                    <a:moveTo>
                      <a:pt x="332" y="16"/>
                    </a:moveTo>
                    <a:lnTo>
                      <a:pt x="327" y="20"/>
                    </a:lnTo>
                    <a:lnTo>
                      <a:pt x="311" y="29"/>
                    </a:lnTo>
                    <a:lnTo>
                      <a:pt x="286" y="43"/>
                    </a:lnTo>
                    <a:lnTo>
                      <a:pt x="257" y="61"/>
                    </a:lnTo>
                    <a:lnTo>
                      <a:pt x="223" y="83"/>
                    </a:lnTo>
                    <a:lnTo>
                      <a:pt x="189" y="104"/>
                    </a:lnTo>
                    <a:lnTo>
                      <a:pt x="156" y="126"/>
                    </a:lnTo>
                    <a:lnTo>
                      <a:pt x="126" y="145"/>
                    </a:lnTo>
                    <a:lnTo>
                      <a:pt x="97" y="165"/>
                    </a:lnTo>
                    <a:lnTo>
                      <a:pt x="67" y="188"/>
                    </a:lnTo>
                    <a:lnTo>
                      <a:pt x="38" y="212"/>
                    </a:lnTo>
                    <a:lnTo>
                      <a:pt x="15" y="237"/>
                    </a:lnTo>
                    <a:lnTo>
                      <a:pt x="2" y="264"/>
                    </a:lnTo>
                    <a:lnTo>
                      <a:pt x="0" y="289"/>
                    </a:lnTo>
                    <a:lnTo>
                      <a:pt x="15" y="314"/>
                    </a:lnTo>
                    <a:lnTo>
                      <a:pt x="47" y="339"/>
                    </a:lnTo>
                    <a:lnTo>
                      <a:pt x="88" y="363"/>
                    </a:lnTo>
                    <a:lnTo>
                      <a:pt x="126" y="382"/>
                    </a:lnTo>
                    <a:lnTo>
                      <a:pt x="162" y="398"/>
                    </a:lnTo>
                    <a:lnTo>
                      <a:pt x="194" y="406"/>
                    </a:lnTo>
                    <a:lnTo>
                      <a:pt x="225" y="404"/>
                    </a:lnTo>
                    <a:lnTo>
                      <a:pt x="255" y="393"/>
                    </a:lnTo>
                    <a:lnTo>
                      <a:pt x="286" y="366"/>
                    </a:lnTo>
                    <a:lnTo>
                      <a:pt x="314" y="327"/>
                    </a:lnTo>
                    <a:lnTo>
                      <a:pt x="341" y="273"/>
                    </a:lnTo>
                    <a:lnTo>
                      <a:pt x="365" y="212"/>
                    </a:lnTo>
                    <a:lnTo>
                      <a:pt x="382" y="149"/>
                    </a:lnTo>
                    <a:lnTo>
                      <a:pt x="391" y="92"/>
                    </a:lnTo>
                    <a:lnTo>
                      <a:pt x="393" y="45"/>
                    </a:lnTo>
                    <a:lnTo>
                      <a:pt x="384" y="11"/>
                    </a:lnTo>
                    <a:lnTo>
                      <a:pt x="365" y="0"/>
                    </a:lnTo>
                    <a:lnTo>
                      <a:pt x="332" y="16"/>
                    </a:lnTo>
                    <a:close/>
                  </a:path>
                </a:pathLst>
              </a:custGeom>
              <a:solidFill>
                <a:srgbClr val="B5C1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1" name="Freeform 39"/>
              <p:cNvSpPr>
                <a:spLocks/>
              </p:cNvSpPr>
              <p:nvPr/>
            </p:nvSpPr>
            <p:spPr bwMode="auto">
              <a:xfrm>
                <a:off x="4611" y="2490"/>
                <a:ext cx="187" cy="193"/>
              </a:xfrm>
              <a:custGeom>
                <a:avLst/>
                <a:gdLst/>
                <a:ahLst/>
                <a:cxnLst>
                  <a:cxn ang="0">
                    <a:pos x="316" y="16"/>
                  </a:cxn>
                  <a:cxn ang="0">
                    <a:pos x="310" y="19"/>
                  </a:cxn>
                  <a:cxn ang="0">
                    <a:pos x="294" y="28"/>
                  </a:cxn>
                  <a:cxn ang="0">
                    <a:pos x="271" y="41"/>
                  </a:cxn>
                  <a:cxn ang="0">
                    <a:pos x="244" y="59"/>
                  </a:cxn>
                  <a:cxn ang="0">
                    <a:pos x="212" y="79"/>
                  </a:cxn>
                  <a:cxn ang="0">
                    <a:pos x="179" y="98"/>
                  </a:cxn>
                  <a:cxn ang="0">
                    <a:pos x="147" y="118"/>
                  </a:cxn>
                  <a:cxn ang="0">
                    <a:pos x="118" y="138"/>
                  </a:cxn>
                  <a:cxn ang="0">
                    <a:pos x="91" y="158"/>
                  </a:cxn>
                  <a:cxn ang="0">
                    <a:pos x="63" y="179"/>
                  </a:cxn>
                  <a:cxn ang="0">
                    <a:pos x="36" y="201"/>
                  </a:cxn>
                  <a:cxn ang="0">
                    <a:pos x="14" y="224"/>
                  </a:cxn>
                  <a:cxn ang="0">
                    <a:pos x="2" y="249"/>
                  </a:cxn>
                  <a:cxn ang="0">
                    <a:pos x="0" y="274"/>
                  </a:cxn>
                  <a:cxn ang="0">
                    <a:pos x="14" y="299"/>
                  </a:cxn>
                  <a:cxn ang="0">
                    <a:pos x="45" y="323"/>
                  </a:cxn>
                  <a:cxn ang="0">
                    <a:pos x="84" y="344"/>
                  </a:cxn>
                  <a:cxn ang="0">
                    <a:pos x="120" y="364"/>
                  </a:cxn>
                  <a:cxn ang="0">
                    <a:pos x="152" y="378"/>
                  </a:cxn>
                  <a:cxn ang="0">
                    <a:pos x="185" y="385"/>
                  </a:cxn>
                  <a:cxn ang="0">
                    <a:pos x="213" y="384"/>
                  </a:cxn>
                  <a:cxn ang="0">
                    <a:pos x="242" y="373"/>
                  </a:cxn>
                  <a:cxn ang="0">
                    <a:pos x="269" y="348"/>
                  </a:cxn>
                  <a:cxn ang="0">
                    <a:pos x="298" y="310"/>
                  </a:cxn>
                  <a:cxn ang="0">
                    <a:pos x="325" y="258"/>
                  </a:cxn>
                  <a:cxn ang="0">
                    <a:pos x="346" y="201"/>
                  </a:cxn>
                  <a:cxn ang="0">
                    <a:pos x="362" y="141"/>
                  </a:cxn>
                  <a:cxn ang="0">
                    <a:pos x="371" y="86"/>
                  </a:cxn>
                  <a:cxn ang="0">
                    <a:pos x="373" y="41"/>
                  </a:cxn>
                  <a:cxn ang="0">
                    <a:pos x="364" y="10"/>
                  </a:cxn>
                  <a:cxn ang="0">
                    <a:pos x="346" y="0"/>
                  </a:cxn>
                  <a:cxn ang="0">
                    <a:pos x="316" y="16"/>
                  </a:cxn>
                </a:cxnLst>
                <a:rect l="0" t="0" r="r" b="b"/>
                <a:pathLst>
                  <a:path w="373" h="385">
                    <a:moveTo>
                      <a:pt x="316" y="16"/>
                    </a:moveTo>
                    <a:lnTo>
                      <a:pt x="310" y="19"/>
                    </a:lnTo>
                    <a:lnTo>
                      <a:pt x="294" y="28"/>
                    </a:lnTo>
                    <a:lnTo>
                      <a:pt x="271" y="41"/>
                    </a:lnTo>
                    <a:lnTo>
                      <a:pt x="244" y="59"/>
                    </a:lnTo>
                    <a:lnTo>
                      <a:pt x="212" y="79"/>
                    </a:lnTo>
                    <a:lnTo>
                      <a:pt x="179" y="98"/>
                    </a:lnTo>
                    <a:lnTo>
                      <a:pt x="147" y="118"/>
                    </a:lnTo>
                    <a:lnTo>
                      <a:pt x="118" y="138"/>
                    </a:lnTo>
                    <a:lnTo>
                      <a:pt x="91" y="158"/>
                    </a:lnTo>
                    <a:lnTo>
                      <a:pt x="63" y="179"/>
                    </a:lnTo>
                    <a:lnTo>
                      <a:pt x="36" y="201"/>
                    </a:lnTo>
                    <a:lnTo>
                      <a:pt x="14" y="224"/>
                    </a:lnTo>
                    <a:lnTo>
                      <a:pt x="2" y="249"/>
                    </a:lnTo>
                    <a:lnTo>
                      <a:pt x="0" y="274"/>
                    </a:lnTo>
                    <a:lnTo>
                      <a:pt x="14" y="299"/>
                    </a:lnTo>
                    <a:lnTo>
                      <a:pt x="45" y="323"/>
                    </a:lnTo>
                    <a:lnTo>
                      <a:pt x="84" y="344"/>
                    </a:lnTo>
                    <a:lnTo>
                      <a:pt x="120" y="364"/>
                    </a:lnTo>
                    <a:lnTo>
                      <a:pt x="152" y="378"/>
                    </a:lnTo>
                    <a:lnTo>
                      <a:pt x="185" y="385"/>
                    </a:lnTo>
                    <a:lnTo>
                      <a:pt x="213" y="384"/>
                    </a:lnTo>
                    <a:lnTo>
                      <a:pt x="242" y="373"/>
                    </a:lnTo>
                    <a:lnTo>
                      <a:pt x="269" y="348"/>
                    </a:lnTo>
                    <a:lnTo>
                      <a:pt x="298" y="310"/>
                    </a:lnTo>
                    <a:lnTo>
                      <a:pt x="325" y="258"/>
                    </a:lnTo>
                    <a:lnTo>
                      <a:pt x="346" y="201"/>
                    </a:lnTo>
                    <a:lnTo>
                      <a:pt x="362" y="141"/>
                    </a:lnTo>
                    <a:lnTo>
                      <a:pt x="371" y="86"/>
                    </a:lnTo>
                    <a:lnTo>
                      <a:pt x="373" y="41"/>
                    </a:lnTo>
                    <a:lnTo>
                      <a:pt x="364" y="10"/>
                    </a:lnTo>
                    <a:lnTo>
                      <a:pt x="346" y="0"/>
                    </a:lnTo>
                    <a:lnTo>
                      <a:pt x="316" y="16"/>
                    </a:lnTo>
                    <a:close/>
                  </a:path>
                </a:pathLst>
              </a:custGeom>
              <a:solidFill>
                <a:srgbClr val="9EAD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2" name="Freeform 40"/>
              <p:cNvSpPr>
                <a:spLocks/>
              </p:cNvSpPr>
              <p:nvPr/>
            </p:nvSpPr>
            <p:spPr bwMode="auto">
              <a:xfrm>
                <a:off x="4618" y="2497"/>
                <a:ext cx="176" cy="182"/>
              </a:xfrm>
              <a:custGeom>
                <a:avLst/>
                <a:gdLst/>
                <a:ahLst/>
                <a:cxnLst>
                  <a:cxn ang="0">
                    <a:pos x="296" y="15"/>
                  </a:cxn>
                  <a:cxn ang="0">
                    <a:pos x="291" y="18"/>
                  </a:cxn>
                  <a:cxn ang="0">
                    <a:pos x="277" y="25"/>
                  </a:cxn>
                  <a:cxn ang="0">
                    <a:pos x="255" y="40"/>
                  </a:cxn>
                  <a:cxn ang="0">
                    <a:pos x="228" y="56"/>
                  </a:cxn>
                  <a:cxn ang="0">
                    <a:pos x="199" y="74"/>
                  </a:cxn>
                  <a:cxn ang="0">
                    <a:pos x="169" y="93"/>
                  </a:cxn>
                  <a:cxn ang="0">
                    <a:pos x="138" y="113"/>
                  </a:cxn>
                  <a:cxn ang="0">
                    <a:pos x="111" y="131"/>
                  </a:cxn>
                  <a:cxn ang="0">
                    <a:pos x="86" y="149"/>
                  </a:cxn>
                  <a:cxn ang="0">
                    <a:pos x="59" y="169"/>
                  </a:cxn>
                  <a:cxn ang="0">
                    <a:pos x="34" y="190"/>
                  </a:cxn>
                  <a:cxn ang="0">
                    <a:pos x="13" y="214"/>
                  </a:cxn>
                  <a:cxn ang="0">
                    <a:pos x="0" y="237"/>
                  </a:cxn>
                  <a:cxn ang="0">
                    <a:pos x="0" y="260"/>
                  </a:cxn>
                  <a:cxn ang="0">
                    <a:pos x="13" y="282"/>
                  </a:cxn>
                  <a:cxn ang="0">
                    <a:pos x="41" y="305"/>
                  </a:cxn>
                  <a:cxn ang="0">
                    <a:pos x="77" y="327"/>
                  </a:cxn>
                  <a:cxn ang="0">
                    <a:pos x="111" y="345"/>
                  </a:cxn>
                  <a:cxn ang="0">
                    <a:pos x="144" y="357"/>
                  </a:cxn>
                  <a:cxn ang="0">
                    <a:pos x="172" y="364"/>
                  </a:cxn>
                  <a:cxn ang="0">
                    <a:pos x="201" y="363"/>
                  </a:cxn>
                  <a:cxn ang="0">
                    <a:pos x="228" y="352"/>
                  </a:cxn>
                  <a:cxn ang="0">
                    <a:pos x="253" y="329"/>
                  </a:cxn>
                  <a:cxn ang="0">
                    <a:pos x="280" y="293"/>
                  </a:cxn>
                  <a:cxn ang="0">
                    <a:pos x="305" y="244"/>
                  </a:cxn>
                  <a:cxn ang="0">
                    <a:pos x="327" y="190"/>
                  </a:cxn>
                  <a:cxn ang="0">
                    <a:pos x="341" y="133"/>
                  </a:cxn>
                  <a:cxn ang="0">
                    <a:pos x="350" y="81"/>
                  </a:cxn>
                  <a:cxn ang="0">
                    <a:pos x="352" y="38"/>
                  </a:cxn>
                  <a:cxn ang="0">
                    <a:pos x="343" y="9"/>
                  </a:cxn>
                  <a:cxn ang="0">
                    <a:pos x="325" y="0"/>
                  </a:cxn>
                  <a:cxn ang="0">
                    <a:pos x="296" y="15"/>
                  </a:cxn>
                </a:cxnLst>
                <a:rect l="0" t="0" r="r" b="b"/>
                <a:pathLst>
                  <a:path w="352" h="364">
                    <a:moveTo>
                      <a:pt x="296" y="15"/>
                    </a:moveTo>
                    <a:lnTo>
                      <a:pt x="291" y="18"/>
                    </a:lnTo>
                    <a:lnTo>
                      <a:pt x="277" y="25"/>
                    </a:lnTo>
                    <a:lnTo>
                      <a:pt x="255" y="40"/>
                    </a:lnTo>
                    <a:lnTo>
                      <a:pt x="228" y="56"/>
                    </a:lnTo>
                    <a:lnTo>
                      <a:pt x="199" y="74"/>
                    </a:lnTo>
                    <a:lnTo>
                      <a:pt x="169" y="93"/>
                    </a:lnTo>
                    <a:lnTo>
                      <a:pt x="138" y="113"/>
                    </a:lnTo>
                    <a:lnTo>
                      <a:pt x="111" y="131"/>
                    </a:lnTo>
                    <a:lnTo>
                      <a:pt x="86" y="149"/>
                    </a:lnTo>
                    <a:lnTo>
                      <a:pt x="59" y="169"/>
                    </a:lnTo>
                    <a:lnTo>
                      <a:pt x="34" y="190"/>
                    </a:lnTo>
                    <a:lnTo>
                      <a:pt x="13" y="214"/>
                    </a:lnTo>
                    <a:lnTo>
                      <a:pt x="0" y="237"/>
                    </a:lnTo>
                    <a:lnTo>
                      <a:pt x="0" y="260"/>
                    </a:lnTo>
                    <a:lnTo>
                      <a:pt x="13" y="282"/>
                    </a:lnTo>
                    <a:lnTo>
                      <a:pt x="41" y="305"/>
                    </a:lnTo>
                    <a:lnTo>
                      <a:pt x="77" y="327"/>
                    </a:lnTo>
                    <a:lnTo>
                      <a:pt x="111" y="345"/>
                    </a:lnTo>
                    <a:lnTo>
                      <a:pt x="144" y="357"/>
                    </a:lnTo>
                    <a:lnTo>
                      <a:pt x="172" y="364"/>
                    </a:lnTo>
                    <a:lnTo>
                      <a:pt x="201" y="363"/>
                    </a:lnTo>
                    <a:lnTo>
                      <a:pt x="228" y="352"/>
                    </a:lnTo>
                    <a:lnTo>
                      <a:pt x="253" y="329"/>
                    </a:lnTo>
                    <a:lnTo>
                      <a:pt x="280" y="293"/>
                    </a:lnTo>
                    <a:lnTo>
                      <a:pt x="305" y="244"/>
                    </a:lnTo>
                    <a:lnTo>
                      <a:pt x="327" y="190"/>
                    </a:lnTo>
                    <a:lnTo>
                      <a:pt x="341" y="133"/>
                    </a:lnTo>
                    <a:lnTo>
                      <a:pt x="350" y="81"/>
                    </a:lnTo>
                    <a:lnTo>
                      <a:pt x="352" y="38"/>
                    </a:lnTo>
                    <a:lnTo>
                      <a:pt x="343" y="9"/>
                    </a:lnTo>
                    <a:lnTo>
                      <a:pt x="325" y="0"/>
                    </a:lnTo>
                    <a:lnTo>
                      <a:pt x="296" y="15"/>
                    </a:lnTo>
                    <a:close/>
                  </a:path>
                </a:pathLst>
              </a:custGeom>
              <a:solidFill>
                <a:srgbClr val="8499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3" name="Freeform 41"/>
              <p:cNvSpPr>
                <a:spLocks/>
              </p:cNvSpPr>
              <p:nvPr/>
            </p:nvSpPr>
            <p:spPr bwMode="auto">
              <a:xfrm>
                <a:off x="4624" y="2502"/>
                <a:ext cx="166" cy="172"/>
              </a:xfrm>
              <a:custGeom>
                <a:avLst/>
                <a:gdLst/>
                <a:ahLst/>
                <a:cxnLst>
                  <a:cxn ang="0">
                    <a:pos x="280" y="14"/>
                  </a:cxn>
                  <a:cxn ang="0">
                    <a:pos x="274" y="18"/>
                  </a:cxn>
                  <a:cxn ang="0">
                    <a:pos x="262" y="25"/>
                  </a:cxn>
                  <a:cxn ang="0">
                    <a:pos x="240" y="38"/>
                  </a:cxn>
                  <a:cxn ang="0">
                    <a:pos x="215" y="52"/>
                  </a:cxn>
                  <a:cxn ang="0">
                    <a:pos x="188" y="70"/>
                  </a:cxn>
                  <a:cxn ang="0">
                    <a:pos x="159" y="88"/>
                  </a:cxn>
                  <a:cxn ang="0">
                    <a:pos x="131" y="106"/>
                  </a:cxn>
                  <a:cxn ang="0">
                    <a:pos x="106" y="124"/>
                  </a:cxn>
                  <a:cxn ang="0">
                    <a:pos x="80" y="142"/>
                  </a:cxn>
                  <a:cxn ang="0">
                    <a:pos x="55" y="161"/>
                  </a:cxn>
                  <a:cxn ang="0">
                    <a:pos x="32" y="181"/>
                  </a:cxn>
                  <a:cxn ang="0">
                    <a:pos x="12" y="203"/>
                  </a:cxn>
                  <a:cxn ang="0">
                    <a:pos x="2" y="224"/>
                  </a:cxn>
                  <a:cxn ang="0">
                    <a:pos x="0" y="246"/>
                  </a:cxn>
                  <a:cxn ang="0">
                    <a:pos x="11" y="267"/>
                  </a:cxn>
                  <a:cxn ang="0">
                    <a:pos x="39" y="289"/>
                  </a:cxn>
                  <a:cxn ang="0">
                    <a:pos x="73" y="309"/>
                  </a:cxn>
                  <a:cxn ang="0">
                    <a:pos x="106" y="327"/>
                  </a:cxn>
                  <a:cxn ang="0">
                    <a:pos x="136" y="339"/>
                  </a:cxn>
                  <a:cxn ang="0">
                    <a:pos x="163" y="344"/>
                  </a:cxn>
                  <a:cxn ang="0">
                    <a:pos x="188" y="344"/>
                  </a:cxn>
                  <a:cxn ang="0">
                    <a:pos x="213" y="334"/>
                  </a:cxn>
                  <a:cxn ang="0">
                    <a:pos x="238" y="312"/>
                  </a:cxn>
                  <a:cxn ang="0">
                    <a:pos x="264" y="278"/>
                  </a:cxn>
                  <a:cxn ang="0">
                    <a:pos x="287" y="233"/>
                  </a:cxn>
                  <a:cxn ang="0">
                    <a:pos x="307" y="181"/>
                  </a:cxn>
                  <a:cxn ang="0">
                    <a:pos x="321" y="127"/>
                  </a:cxn>
                  <a:cxn ang="0">
                    <a:pos x="330" y="79"/>
                  </a:cxn>
                  <a:cxn ang="0">
                    <a:pos x="332" y="38"/>
                  </a:cxn>
                  <a:cxn ang="0">
                    <a:pos x="325" y="11"/>
                  </a:cxn>
                  <a:cxn ang="0">
                    <a:pos x="307" y="0"/>
                  </a:cxn>
                  <a:cxn ang="0">
                    <a:pos x="280" y="14"/>
                  </a:cxn>
                </a:cxnLst>
                <a:rect l="0" t="0" r="r" b="b"/>
                <a:pathLst>
                  <a:path w="332" h="344">
                    <a:moveTo>
                      <a:pt x="280" y="14"/>
                    </a:moveTo>
                    <a:lnTo>
                      <a:pt x="274" y="18"/>
                    </a:lnTo>
                    <a:lnTo>
                      <a:pt x="262" y="25"/>
                    </a:lnTo>
                    <a:lnTo>
                      <a:pt x="240" y="38"/>
                    </a:lnTo>
                    <a:lnTo>
                      <a:pt x="215" y="52"/>
                    </a:lnTo>
                    <a:lnTo>
                      <a:pt x="188" y="70"/>
                    </a:lnTo>
                    <a:lnTo>
                      <a:pt x="159" y="88"/>
                    </a:lnTo>
                    <a:lnTo>
                      <a:pt x="131" y="106"/>
                    </a:lnTo>
                    <a:lnTo>
                      <a:pt x="106" y="124"/>
                    </a:lnTo>
                    <a:lnTo>
                      <a:pt x="80" y="142"/>
                    </a:lnTo>
                    <a:lnTo>
                      <a:pt x="55" y="161"/>
                    </a:lnTo>
                    <a:lnTo>
                      <a:pt x="32" y="181"/>
                    </a:lnTo>
                    <a:lnTo>
                      <a:pt x="12" y="203"/>
                    </a:lnTo>
                    <a:lnTo>
                      <a:pt x="2" y="224"/>
                    </a:lnTo>
                    <a:lnTo>
                      <a:pt x="0" y="246"/>
                    </a:lnTo>
                    <a:lnTo>
                      <a:pt x="11" y="267"/>
                    </a:lnTo>
                    <a:lnTo>
                      <a:pt x="39" y="289"/>
                    </a:lnTo>
                    <a:lnTo>
                      <a:pt x="73" y="309"/>
                    </a:lnTo>
                    <a:lnTo>
                      <a:pt x="106" y="327"/>
                    </a:lnTo>
                    <a:lnTo>
                      <a:pt x="136" y="339"/>
                    </a:lnTo>
                    <a:lnTo>
                      <a:pt x="163" y="344"/>
                    </a:lnTo>
                    <a:lnTo>
                      <a:pt x="188" y="344"/>
                    </a:lnTo>
                    <a:lnTo>
                      <a:pt x="213" y="334"/>
                    </a:lnTo>
                    <a:lnTo>
                      <a:pt x="238" y="312"/>
                    </a:lnTo>
                    <a:lnTo>
                      <a:pt x="264" y="278"/>
                    </a:lnTo>
                    <a:lnTo>
                      <a:pt x="287" y="233"/>
                    </a:lnTo>
                    <a:lnTo>
                      <a:pt x="307" y="181"/>
                    </a:lnTo>
                    <a:lnTo>
                      <a:pt x="321" y="127"/>
                    </a:lnTo>
                    <a:lnTo>
                      <a:pt x="330" y="79"/>
                    </a:lnTo>
                    <a:lnTo>
                      <a:pt x="332" y="38"/>
                    </a:lnTo>
                    <a:lnTo>
                      <a:pt x="325" y="11"/>
                    </a:lnTo>
                    <a:lnTo>
                      <a:pt x="307" y="0"/>
                    </a:lnTo>
                    <a:lnTo>
                      <a:pt x="280" y="14"/>
                    </a:lnTo>
                    <a:close/>
                  </a:path>
                </a:pathLst>
              </a:custGeom>
              <a:solidFill>
                <a:srgbClr val="6D84D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4" name="Freeform 42"/>
              <p:cNvSpPr>
                <a:spLocks/>
              </p:cNvSpPr>
              <p:nvPr/>
            </p:nvSpPr>
            <p:spPr bwMode="auto">
              <a:xfrm>
                <a:off x="4631" y="2508"/>
                <a:ext cx="155" cy="163"/>
              </a:xfrm>
              <a:custGeom>
                <a:avLst/>
                <a:gdLst/>
                <a:ahLst/>
                <a:cxnLst>
                  <a:cxn ang="0">
                    <a:pos x="264" y="12"/>
                  </a:cxn>
                  <a:cxn ang="0">
                    <a:pos x="259" y="16"/>
                  </a:cxn>
                  <a:cxn ang="0">
                    <a:pos x="246" y="23"/>
                  </a:cxn>
                  <a:cxn ang="0">
                    <a:pos x="228" y="34"/>
                  </a:cxn>
                  <a:cxn ang="0">
                    <a:pos x="205" y="48"/>
                  </a:cxn>
                  <a:cxn ang="0">
                    <a:pos x="178" y="66"/>
                  </a:cxn>
                  <a:cxn ang="0">
                    <a:pos x="151" y="82"/>
                  </a:cxn>
                  <a:cxn ang="0">
                    <a:pos x="124" y="100"/>
                  </a:cxn>
                  <a:cxn ang="0">
                    <a:pos x="101" y="116"/>
                  </a:cxn>
                  <a:cxn ang="0">
                    <a:pos x="77" y="132"/>
                  </a:cxn>
                  <a:cxn ang="0">
                    <a:pos x="52" y="150"/>
                  </a:cxn>
                  <a:cxn ang="0">
                    <a:pos x="31" y="170"/>
                  </a:cxn>
                  <a:cxn ang="0">
                    <a:pos x="13" y="190"/>
                  </a:cxn>
                  <a:cxn ang="0">
                    <a:pos x="2" y="211"/>
                  </a:cxn>
                  <a:cxn ang="0">
                    <a:pos x="0" y="231"/>
                  </a:cxn>
                  <a:cxn ang="0">
                    <a:pos x="13" y="251"/>
                  </a:cxn>
                  <a:cxn ang="0">
                    <a:pos x="38" y="270"/>
                  </a:cxn>
                  <a:cxn ang="0">
                    <a:pos x="70" y="288"/>
                  </a:cxn>
                  <a:cxn ang="0">
                    <a:pos x="101" y="305"/>
                  </a:cxn>
                  <a:cxn ang="0">
                    <a:pos x="129" y="317"/>
                  </a:cxn>
                  <a:cxn ang="0">
                    <a:pos x="155" y="324"/>
                  </a:cxn>
                  <a:cxn ang="0">
                    <a:pos x="180" y="323"/>
                  </a:cxn>
                  <a:cxn ang="0">
                    <a:pos x="203" y="314"/>
                  </a:cxn>
                  <a:cxn ang="0">
                    <a:pos x="226" y="294"/>
                  </a:cxn>
                  <a:cxn ang="0">
                    <a:pos x="250" y="262"/>
                  </a:cxn>
                  <a:cxn ang="0">
                    <a:pos x="271" y="218"/>
                  </a:cxn>
                  <a:cxn ang="0">
                    <a:pos x="289" y="168"/>
                  </a:cxn>
                  <a:cxn ang="0">
                    <a:pos x="302" y="120"/>
                  </a:cxn>
                  <a:cxn ang="0">
                    <a:pos x="311" y="71"/>
                  </a:cxn>
                  <a:cxn ang="0">
                    <a:pos x="311" y="34"/>
                  </a:cxn>
                  <a:cxn ang="0">
                    <a:pos x="305" y="8"/>
                  </a:cxn>
                  <a:cxn ang="0">
                    <a:pos x="289" y="0"/>
                  </a:cxn>
                  <a:cxn ang="0">
                    <a:pos x="264" y="12"/>
                  </a:cxn>
                </a:cxnLst>
                <a:rect l="0" t="0" r="r" b="b"/>
                <a:pathLst>
                  <a:path w="311" h="324">
                    <a:moveTo>
                      <a:pt x="264" y="12"/>
                    </a:moveTo>
                    <a:lnTo>
                      <a:pt x="259" y="16"/>
                    </a:lnTo>
                    <a:lnTo>
                      <a:pt x="246" y="23"/>
                    </a:lnTo>
                    <a:lnTo>
                      <a:pt x="228" y="34"/>
                    </a:lnTo>
                    <a:lnTo>
                      <a:pt x="205" y="48"/>
                    </a:lnTo>
                    <a:lnTo>
                      <a:pt x="178" y="66"/>
                    </a:lnTo>
                    <a:lnTo>
                      <a:pt x="151" y="82"/>
                    </a:lnTo>
                    <a:lnTo>
                      <a:pt x="124" y="100"/>
                    </a:lnTo>
                    <a:lnTo>
                      <a:pt x="101" y="116"/>
                    </a:lnTo>
                    <a:lnTo>
                      <a:pt x="77" y="132"/>
                    </a:lnTo>
                    <a:lnTo>
                      <a:pt x="52" y="150"/>
                    </a:lnTo>
                    <a:lnTo>
                      <a:pt x="31" y="170"/>
                    </a:lnTo>
                    <a:lnTo>
                      <a:pt x="13" y="190"/>
                    </a:lnTo>
                    <a:lnTo>
                      <a:pt x="2" y="211"/>
                    </a:lnTo>
                    <a:lnTo>
                      <a:pt x="0" y="231"/>
                    </a:lnTo>
                    <a:lnTo>
                      <a:pt x="13" y="251"/>
                    </a:lnTo>
                    <a:lnTo>
                      <a:pt x="38" y="270"/>
                    </a:lnTo>
                    <a:lnTo>
                      <a:pt x="70" y="288"/>
                    </a:lnTo>
                    <a:lnTo>
                      <a:pt x="101" y="305"/>
                    </a:lnTo>
                    <a:lnTo>
                      <a:pt x="129" y="317"/>
                    </a:lnTo>
                    <a:lnTo>
                      <a:pt x="155" y="324"/>
                    </a:lnTo>
                    <a:lnTo>
                      <a:pt x="180" y="323"/>
                    </a:lnTo>
                    <a:lnTo>
                      <a:pt x="203" y="314"/>
                    </a:lnTo>
                    <a:lnTo>
                      <a:pt x="226" y="294"/>
                    </a:lnTo>
                    <a:lnTo>
                      <a:pt x="250" y="262"/>
                    </a:lnTo>
                    <a:lnTo>
                      <a:pt x="271" y="218"/>
                    </a:lnTo>
                    <a:lnTo>
                      <a:pt x="289" y="168"/>
                    </a:lnTo>
                    <a:lnTo>
                      <a:pt x="302" y="120"/>
                    </a:lnTo>
                    <a:lnTo>
                      <a:pt x="311" y="71"/>
                    </a:lnTo>
                    <a:lnTo>
                      <a:pt x="311" y="34"/>
                    </a:lnTo>
                    <a:lnTo>
                      <a:pt x="305" y="8"/>
                    </a:lnTo>
                    <a:lnTo>
                      <a:pt x="289" y="0"/>
                    </a:lnTo>
                    <a:lnTo>
                      <a:pt x="264" y="12"/>
                    </a:lnTo>
                    <a:close/>
                  </a:path>
                </a:pathLst>
              </a:custGeom>
              <a:solidFill>
                <a:srgbClr val="5470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5" name="Freeform 43"/>
              <p:cNvSpPr>
                <a:spLocks/>
              </p:cNvSpPr>
              <p:nvPr/>
            </p:nvSpPr>
            <p:spPr bwMode="auto">
              <a:xfrm>
                <a:off x="4638" y="2514"/>
                <a:ext cx="144" cy="152"/>
              </a:xfrm>
              <a:custGeom>
                <a:avLst/>
                <a:gdLst/>
                <a:ahLst/>
                <a:cxnLst>
                  <a:cxn ang="0">
                    <a:pos x="244" y="13"/>
                  </a:cxn>
                  <a:cxn ang="0">
                    <a:pos x="240" y="15"/>
                  </a:cxn>
                  <a:cxn ang="0">
                    <a:pos x="228" y="22"/>
                  </a:cxn>
                  <a:cxn ang="0">
                    <a:pos x="210" y="34"/>
                  </a:cxn>
                  <a:cxn ang="0">
                    <a:pos x="188" y="47"/>
                  </a:cxn>
                  <a:cxn ang="0">
                    <a:pos x="163" y="63"/>
                  </a:cxn>
                  <a:cxn ang="0">
                    <a:pos x="138" y="79"/>
                  </a:cxn>
                  <a:cxn ang="0">
                    <a:pos x="113" y="95"/>
                  </a:cxn>
                  <a:cxn ang="0">
                    <a:pos x="91" y="110"/>
                  </a:cxn>
                  <a:cxn ang="0">
                    <a:pos x="70" y="126"/>
                  </a:cxn>
                  <a:cxn ang="0">
                    <a:pos x="48" y="142"/>
                  </a:cxn>
                  <a:cxn ang="0">
                    <a:pos x="27" y="160"/>
                  </a:cxn>
                  <a:cxn ang="0">
                    <a:pos x="10" y="180"/>
                  </a:cxn>
                  <a:cxn ang="0">
                    <a:pos x="0" y="199"/>
                  </a:cxn>
                  <a:cxn ang="0">
                    <a:pos x="0" y="219"/>
                  </a:cxn>
                  <a:cxn ang="0">
                    <a:pos x="9" y="239"/>
                  </a:cxn>
                  <a:cxn ang="0">
                    <a:pos x="34" y="257"/>
                  </a:cxn>
                  <a:cxn ang="0">
                    <a:pos x="64" y="275"/>
                  </a:cxn>
                  <a:cxn ang="0">
                    <a:pos x="91" y="289"/>
                  </a:cxn>
                  <a:cxn ang="0">
                    <a:pos x="118" y="300"/>
                  </a:cxn>
                  <a:cxn ang="0">
                    <a:pos x="141" y="305"/>
                  </a:cxn>
                  <a:cxn ang="0">
                    <a:pos x="165" y="305"/>
                  </a:cxn>
                  <a:cxn ang="0">
                    <a:pos x="188" y="296"/>
                  </a:cxn>
                  <a:cxn ang="0">
                    <a:pos x="210" y="277"/>
                  </a:cxn>
                  <a:cxn ang="0">
                    <a:pos x="231" y="246"/>
                  </a:cxn>
                  <a:cxn ang="0">
                    <a:pos x="251" y="205"/>
                  </a:cxn>
                  <a:cxn ang="0">
                    <a:pos x="269" y="160"/>
                  </a:cxn>
                  <a:cxn ang="0">
                    <a:pos x="281" y="113"/>
                  </a:cxn>
                  <a:cxn ang="0">
                    <a:pos x="289" y="70"/>
                  </a:cxn>
                  <a:cxn ang="0">
                    <a:pos x="289" y="34"/>
                  </a:cxn>
                  <a:cxn ang="0">
                    <a:pos x="283" y="9"/>
                  </a:cxn>
                  <a:cxn ang="0">
                    <a:pos x="267" y="0"/>
                  </a:cxn>
                  <a:cxn ang="0">
                    <a:pos x="244" y="13"/>
                  </a:cxn>
                </a:cxnLst>
                <a:rect l="0" t="0" r="r" b="b"/>
                <a:pathLst>
                  <a:path w="289" h="305">
                    <a:moveTo>
                      <a:pt x="244" y="13"/>
                    </a:moveTo>
                    <a:lnTo>
                      <a:pt x="240" y="15"/>
                    </a:lnTo>
                    <a:lnTo>
                      <a:pt x="228" y="22"/>
                    </a:lnTo>
                    <a:lnTo>
                      <a:pt x="210" y="34"/>
                    </a:lnTo>
                    <a:lnTo>
                      <a:pt x="188" y="47"/>
                    </a:lnTo>
                    <a:lnTo>
                      <a:pt x="163" y="63"/>
                    </a:lnTo>
                    <a:lnTo>
                      <a:pt x="138" y="79"/>
                    </a:lnTo>
                    <a:lnTo>
                      <a:pt x="113" y="95"/>
                    </a:lnTo>
                    <a:lnTo>
                      <a:pt x="91" y="110"/>
                    </a:lnTo>
                    <a:lnTo>
                      <a:pt x="70" y="126"/>
                    </a:lnTo>
                    <a:lnTo>
                      <a:pt x="48" y="142"/>
                    </a:lnTo>
                    <a:lnTo>
                      <a:pt x="27" y="160"/>
                    </a:lnTo>
                    <a:lnTo>
                      <a:pt x="10" y="180"/>
                    </a:lnTo>
                    <a:lnTo>
                      <a:pt x="0" y="199"/>
                    </a:lnTo>
                    <a:lnTo>
                      <a:pt x="0" y="219"/>
                    </a:lnTo>
                    <a:lnTo>
                      <a:pt x="9" y="239"/>
                    </a:lnTo>
                    <a:lnTo>
                      <a:pt x="34" y="257"/>
                    </a:lnTo>
                    <a:lnTo>
                      <a:pt x="64" y="275"/>
                    </a:lnTo>
                    <a:lnTo>
                      <a:pt x="91" y="289"/>
                    </a:lnTo>
                    <a:lnTo>
                      <a:pt x="118" y="300"/>
                    </a:lnTo>
                    <a:lnTo>
                      <a:pt x="141" y="305"/>
                    </a:lnTo>
                    <a:lnTo>
                      <a:pt x="165" y="305"/>
                    </a:lnTo>
                    <a:lnTo>
                      <a:pt x="188" y="296"/>
                    </a:lnTo>
                    <a:lnTo>
                      <a:pt x="210" y="277"/>
                    </a:lnTo>
                    <a:lnTo>
                      <a:pt x="231" y="246"/>
                    </a:lnTo>
                    <a:lnTo>
                      <a:pt x="251" y="205"/>
                    </a:lnTo>
                    <a:lnTo>
                      <a:pt x="269" y="160"/>
                    </a:lnTo>
                    <a:lnTo>
                      <a:pt x="281" y="113"/>
                    </a:lnTo>
                    <a:lnTo>
                      <a:pt x="289" y="70"/>
                    </a:lnTo>
                    <a:lnTo>
                      <a:pt x="289" y="34"/>
                    </a:lnTo>
                    <a:lnTo>
                      <a:pt x="283" y="9"/>
                    </a:lnTo>
                    <a:lnTo>
                      <a:pt x="267" y="0"/>
                    </a:lnTo>
                    <a:lnTo>
                      <a:pt x="244" y="13"/>
                    </a:lnTo>
                    <a:close/>
                  </a:path>
                </a:pathLst>
              </a:custGeom>
              <a:solidFill>
                <a:srgbClr val="3A59C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6" name="Freeform 44"/>
              <p:cNvSpPr>
                <a:spLocks/>
              </p:cNvSpPr>
              <p:nvPr/>
            </p:nvSpPr>
            <p:spPr bwMode="auto">
              <a:xfrm>
                <a:off x="4644" y="2520"/>
                <a:ext cx="135" cy="143"/>
              </a:xfrm>
              <a:custGeom>
                <a:avLst/>
                <a:gdLst/>
                <a:ahLst/>
                <a:cxnLst>
                  <a:cxn ang="0">
                    <a:pos x="228" y="11"/>
                  </a:cxn>
                  <a:cxn ang="0">
                    <a:pos x="225" y="12"/>
                  </a:cxn>
                  <a:cxn ang="0">
                    <a:pos x="214" y="20"/>
                  </a:cxn>
                  <a:cxn ang="0">
                    <a:pos x="196" y="30"/>
                  </a:cxn>
                  <a:cxn ang="0">
                    <a:pos x="176" y="43"/>
                  </a:cxn>
                  <a:cxn ang="0">
                    <a:pos x="153" y="57"/>
                  </a:cxn>
                  <a:cxn ang="0">
                    <a:pos x="129" y="73"/>
                  </a:cxn>
                  <a:cxn ang="0">
                    <a:pos x="106" y="88"/>
                  </a:cxn>
                  <a:cxn ang="0">
                    <a:pos x="86" y="102"/>
                  </a:cxn>
                  <a:cxn ang="0">
                    <a:pos x="67" y="116"/>
                  </a:cxn>
                  <a:cxn ang="0">
                    <a:pos x="45" y="133"/>
                  </a:cxn>
                  <a:cxn ang="0">
                    <a:pos x="27" y="149"/>
                  </a:cxn>
                  <a:cxn ang="0">
                    <a:pos x="11" y="167"/>
                  </a:cxn>
                  <a:cxn ang="0">
                    <a:pos x="2" y="185"/>
                  </a:cxn>
                  <a:cxn ang="0">
                    <a:pos x="0" y="203"/>
                  </a:cxn>
                  <a:cxn ang="0">
                    <a:pos x="11" y="221"/>
                  </a:cxn>
                  <a:cxn ang="0">
                    <a:pos x="33" y="239"/>
                  </a:cxn>
                  <a:cxn ang="0">
                    <a:pos x="61" y="255"/>
                  </a:cxn>
                  <a:cxn ang="0">
                    <a:pos x="86" y="269"/>
                  </a:cxn>
                  <a:cxn ang="0">
                    <a:pos x="111" y="280"/>
                  </a:cxn>
                  <a:cxn ang="0">
                    <a:pos x="133" y="285"/>
                  </a:cxn>
                  <a:cxn ang="0">
                    <a:pos x="155" y="283"/>
                  </a:cxn>
                  <a:cxn ang="0">
                    <a:pos x="176" y="274"/>
                  </a:cxn>
                  <a:cxn ang="0">
                    <a:pos x="196" y="258"/>
                  </a:cxn>
                  <a:cxn ang="0">
                    <a:pos x="216" y="230"/>
                  </a:cxn>
                  <a:cxn ang="0">
                    <a:pos x="235" y="192"/>
                  </a:cxn>
                  <a:cxn ang="0">
                    <a:pos x="250" y="149"/>
                  </a:cxn>
                  <a:cxn ang="0">
                    <a:pos x="262" y="104"/>
                  </a:cxn>
                  <a:cxn ang="0">
                    <a:pos x="268" y="63"/>
                  </a:cxn>
                  <a:cxn ang="0">
                    <a:pos x="269" y="30"/>
                  </a:cxn>
                  <a:cxn ang="0">
                    <a:pos x="264" y="7"/>
                  </a:cxn>
                  <a:cxn ang="0">
                    <a:pos x="250" y="0"/>
                  </a:cxn>
                  <a:cxn ang="0">
                    <a:pos x="228" y="11"/>
                  </a:cxn>
                </a:cxnLst>
                <a:rect l="0" t="0" r="r" b="b"/>
                <a:pathLst>
                  <a:path w="269" h="285">
                    <a:moveTo>
                      <a:pt x="228" y="11"/>
                    </a:moveTo>
                    <a:lnTo>
                      <a:pt x="225" y="12"/>
                    </a:lnTo>
                    <a:lnTo>
                      <a:pt x="214" y="20"/>
                    </a:lnTo>
                    <a:lnTo>
                      <a:pt x="196" y="30"/>
                    </a:lnTo>
                    <a:lnTo>
                      <a:pt x="176" y="43"/>
                    </a:lnTo>
                    <a:lnTo>
                      <a:pt x="153" y="57"/>
                    </a:lnTo>
                    <a:lnTo>
                      <a:pt x="129" y="73"/>
                    </a:lnTo>
                    <a:lnTo>
                      <a:pt x="106" y="88"/>
                    </a:lnTo>
                    <a:lnTo>
                      <a:pt x="86" y="102"/>
                    </a:lnTo>
                    <a:lnTo>
                      <a:pt x="67" y="116"/>
                    </a:lnTo>
                    <a:lnTo>
                      <a:pt x="45" y="133"/>
                    </a:lnTo>
                    <a:lnTo>
                      <a:pt x="27" y="149"/>
                    </a:lnTo>
                    <a:lnTo>
                      <a:pt x="11" y="167"/>
                    </a:lnTo>
                    <a:lnTo>
                      <a:pt x="2" y="185"/>
                    </a:lnTo>
                    <a:lnTo>
                      <a:pt x="0" y="203"/>
                    </a:lnTo>
                    <a:lnTo>
                      <a:pt x="11" y="221"/>
                    </a:lnTo>
                    <a:lnTo>
                      <a:pt x="33" y="239"/>
                    </a:lnTo>
                    <a:lnTo>
                      <a:pt x="61" y="255"/>
                    </a:lnTo>
                    <a:lnTo>
                      <a:pt x="86" y="269"/>
                    </a:lnTo>
                    <a:lnTo>
                      <a:pt x="111" y="280"/>
                    </a:lnTo>
                    <a:lnTo>
                      <a:pt x="133" y="285"/>
                    </a:lnTo>
                    <a:lnTo>
                      <a:pt x="155" y="283"/>
                    </a:lnTo>
                    <a:lnTo>
                      <a:pt x="176" y="274"/>
                    </a:lnTo>
                    <a:lnTo>
                      <a:pt x="196" y="258"/>
                    </a:lnTo>
                    <a:lnTo>
                      <a:pt x="216" y="230"/>
                    </a:lnTo>
                    <a:lnTo>
                      <a:pt x="235" y="192"/>
                    </a:lnTo>
                    <a:lnTo>
                      <a:pt x="250" y="149"/>
                    </a:lnTo>
                    <a:lnTo>
                      <a:pt x="262" y="104"/>
                    </a:lnTo>
                    <a:lnTo>
                      <a:pt x="268" y="63"/>
                    </a:lnTo>
                    <a:lnTo>
                      <a:pt x="269" y="30"/>
                    </a:lnTo>
                    <a:lnTo>
                      <a:pt x="264" y="7"/>
                    </a:lnTo>
                    <a:lnTo>
                      <a:pt x="250" y="0"/>
                    </a:lnTo>
                    <a:lnTo>
                      <a:pt x="228" y="11"/>
                    </a:lnTo>
                    <a:close/>
                  </a:path>
                </a:pathLst>
              </a:custGeom>
              <a:solidFill>
                <a:srgbClr val="2144B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7" name="Freeform 45"/>
              <p:cNvSpPr>
                <a:spLocks/>
              </p:cNvSpPr>
              <p:nvPr/>
            </p:nvSpPr>
            <p:spPr bwMode="auto">
              <a:xfrm>
                <a:off x="4650" y="2524"/>
                <a:ext cx="125" cy="132"/>
              </a:xfrm>
              <a:custGeom>
                <a:avLst/>
                <a:gdLst/>
                <a:ahLst/>
                <a:cxnLst>
                  <a:cxn ang="0">
                    <a:pos x="212" y="11"/>
                  </a:cxn>
                  <a:cxn ang="0">
                    <a:pos x="208" y="13"/>
                  </a:cxn>
                  <a:cxn ang="0">
                    <a:pos x="197" y="20"/>
                  </a:cxn>
                  <a:cxn ang="0">
                    <a:pos x="181" y="29"/>
                  </a:cxn>
                  <a:cxn ang="0">
                    <a:pos x="163" y="41"/>
                  </a:cxn>
                  <a:cxn ang="0">
                    <a:pos x="142" y="54"/>
                  </a:cxn>
                  <a:cxn ang="0">
                    <a:pos x="120" y="68"/>
                  </a:cxn>
                  <a:cxn ang="0">
                    <a:pos x="98" y="83"/>
                  </a:cxn>
                  <a:cxn ang="0">
                    <a:pos x="81" y="97"/>
                  </a:cxn>
                  <a:cxn ang="0">
                    <a:pos x="63" y="109"/>
                  </a:cxn>
                  <a:cxn ang="0">
                    <a:pos x="43" y="124"/>
                  </a:cxn>
                  <a:cxn ang="0">
                    <a:pos x="25" y="140"/>
                  </a:cxn>
                  <a:cxn ang="0">
                    <a:pos x="11" y="156"/>
                  </a:cxn>
                  <a:cxn ang="0">
                    <a:pos x="2" y="172"/>
                  </a:cxn>
                  <a:cxn ang="0">
                    <a:pos x="0" y="190"/>
                  </a:cxn>
                  <a:cxn ang="0">
                    <a:pos x="9" y="206"/>
                  </a:cxn>
                  <a:cxn ang="0">
                    <a:pos x="30" y="223"/>
                  </a:cxn>
                  <a:cxn ang="0">
                    <a:pos x="55" y="239"/>
                  </a:cxn>
                  <a:cxn ang="0">
                    <a:pos x="81" y="251"/>
                  </a:cxn>
                  <a:cxn ang="0">
                    <a:pos x="102" y="262"/>
                  </a:cxn>
                  <a:cxn ang="0">
                    <a:pos x="124" y="266"/>
                  </a:cxn>
                  <a:cxn ang="0">
                    <a:pos x="143" y="266"/>
                  </a:cxn>
                  <a:cxn ang="0">
                    <a:pos x="161" y="257"/>
                  </a:cxn>
                  <a:cxn ang="0">
                    <a:pos x="181" y="240"/>
                  </a:cxn>
                  <a:cxn ang="0">
                    <a:pos x="199" y="214"/>
                  </a:cxn>
                  <a:cxn ang="0">
                    <a:pos x="217" y="178"/>
                  </a:cxn>
                  <a:cxn ang="0">
                    <a:pos x="231" y="138"/>
                  </a:cxn>
                  <a:cxn ang="0">
                    <a:pos x="242" y="99"/>
                  </a:cxn>
                  <a:cxn ang="0">
                    <a:pos x="249" y="61"/>
                  </a:cxn>
                  <a:cxn ang="0">
                    <a:pos x="249" y="29"/>
                  </a:cxn>
                  <a:cxn ang="0">
                    <a:pos x="244" y="7"/>
                  </a:cxn>
                  <a:cxn ang="0">
                    <a:pos x="231" y="0"/>
                  </a:cxn>
                  <a:cxn ang="0">
                    <a:pos x="212" y="11"/>
                  </a:cxn>
                </a:cxnLst>
                <a:rect l="0" t="0" r="r" b="b"/>
                <a:pathLst>
                  <a:path w="249" h="266">
                    <a:moveTo>
                      <a:pt x="212" y="11"/>
                    </a:moveTo>
                    <a:lnTo>
                      <a:pt x="208" y="13"/>
                    </a:lnTo>
                    <a:lnTo>
                      <a:pt x="197" y="20"/>
                    </a:lnTo>
                    <a:lnTo>
                      <a:pt x="181" y="29"/>
                    </a:lnTo>
                    <a:lnTo>
                      <a:pt x="163" y="41"/>
                    </a:lnTo>
                    <a:lnTo>
                      <a:pt x="142" y="54"/>
                    </a:lnTo>
                    <a:lnTo>
                      <a:pt x="120" y="68"/>
                    </a:lnTo>
                    <a:lnTo>
                      <a:pt x="98" y="83"/>
                    </a:lnTo>
                    <a:lnTo>
                      <a:pt x="81" y="97"/>
                    </a:lnTo>
                    <a:lnTo>
                      <a:pt x="63" y="109"/>
                    </a:lnTo>
                    <a:lnTo>
                      <a:pt x="43" y="124"/>
                    </a:lnTo>
                    <a:lnTo>
                      <a:pt x="25" y="140"/>
                    </a:lnTo>
                    <a:lnTo>
                      <a:pt x="11" y="156"/>
                    </a:lnTo>
                    <a:lnTo>
                      <a:pt x="2" y="172"/>
                    </a:lnTo>
                    <a:lnTo>
                      <a:pt x="0" y="190"/>
                    </a:lnTo>
                    <a:lnTo>
                      <a:pt x="9" y="206"/>
                    </a:lnTo>
                    <a:lnTo>
                      <a:pt x="30" y="223"/>
                    </a:lnTo>
                    <a:lnTo>
                      <a:pt x="55" y="239"/>
                    </a:lnTo>
                    <a:lnTo>
                      <a:pt x="81" y="251"/>
                    </a:lnTo>
                    <a:lnTo>
                      <a:pt x="102" y="262"/>
                    </a:lnTo>
                    <a:lnTo>
                      <a:pt x="124" y="266"/>
                    </a:lnTo>
                    <a:lnTo>
                      <a:pt x="143" y="266"/>
                    </a:lnTo>
                    <a:lnTo>
                      <a:pt x="161" y="257"/>
                    </a:lnTo>
                    <a:lnTo>
                      <a:pt x="181" y="240"/>
                    </a:lnTo>
                    <a:lnTo>
                      <a:pt x="199" y="214"/>
                    </a:lnTo>
                    <a:lnTo>
                      <a:pt x="217" y="178"/>
                    </a:lnTo>
                    <a:lnTo>
                      <a:pt x="231" y="138"/>
                    </a:lnTo>
                    <a:lnTo>
                      <a:pt x="242" y="99"/>
                    </a:lnTo>
                    <a:lnTo>
                      <a:pt x="249" y="61"/>
                    </a:lnTo>
                    <a:lnTo>
                      <a:pt x="249" y="29"/>
                    </a:lnTo>
                    <a:lnTo>
                      <a:pt x="244" y="7"/>
                    </a:lnTo>
                    <a:lnTo>
                      <a:pt x="231" y="0"/>
                    </a:lnTo>
                    <a:lnTo>
                      <a:pt x="212" y="11"/>
                    </a:lnTo>
                    <a:close/>
                  </a:path>
                </a:pathLst>
              </a:custGeom>
              <a:solidFill>
                <a:srgbClr val="0A30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8" name="Freeform 46"/>
              <p:cNvSpPr>
                <a:spLocks/>
              </p:cNvSpPr>
              <p:nvPr/>
            </p:nvSpPr>
            <p:spPr bwMode="auto">
              <a:xfrm>
                <a:off x="3941" y="2744"/>
                <a:ext cx="293" cy="291"/>
              </a:xfrm>
              <a:custGeom>
                <a:avLst/>
                <a:gdLst/>
                <a:ahLst/>
                <a:cxnLst>
                  <a:cxn ang="0">
                    <a:pos x="464" y="15"/>
                  </a:cxn>
                  <a:cxn ang="0">
                    <a:pos x="457" y="22"/>
                  </a:cxn>
                  <a:cxn ang="0">
                    <a:pos x="439" y="40"/>
                  </a:cxn>
                  <a:cxn ang="0">
                    <a:pos x="412" y="69"/>
                  </a:cxn>
                  <a:cxn ang="0">
                    <a:pos x="380" y="103"/>
                  </a:cxn>
                  <a:cxn ang="0">
                    <a:pos x="342" y="139"/>
                  </a:cxn>
                  <a:cxn ang="0">
                    <a:pos x="303" y="175"/>
                  </a:cxn>
                  <a:cxn ang="0">
                    <a:pos x="265" y="207"/>
                  </a:cxn>
                  <a:cxn ang="0">
                    <a:pos x="231" y="234"/>
                  </a:cxn>
                  <a:cxn ang="0">
                    <a:pos x="213" y="246"/>
                  </a:cxn>
                  <a:cxn ang="0">
                    <a:pos x="193" y="259"/>
                  </a:cxn>
                  <a:cxn ang="0">
                    <a:pos x="170" y="275"/>
                  </a:cxn>
                  <a:cxn ang="0">
                    <a:pos x="147" y="291"/>
                  </a:cxn>
                  <a:cxn ang="0">
                    <a:pos x="122" y="309"/>
                  </a:cxn>
                  <a:cxn ang="0">
                    <a:pos x="98" y="327"/>
                  </a:cxn>
                  <a:cxn ang="0">
                    <a:pos x="75" y="347"/>
                  </a:cxn>
                  <a:cxn ang="0">
                    <a:pos x="53" y="365"/>
                  </a:cxn>
                  <a:cxn ang="0">
                    <a:pos x="34" y="384"/>
                  </a:cxn>
                  <a:cxn ang="0">
                    <a:pos x="19" y="404"/>
                  </a:cxn>
                  <a:cxn ang="0">
                    <a:pos x="7" y="424"/>
                  </a:cxn>
                  <a:cxn ang="0">
                    <a:pos x="0" y="442"/>
                  </a:cxn>
                  <a:cxn ang="0">
                    <a:pos x="0" y="460"/>
                  </a:cxn>
                  <a:cxn ang="0">
                    <a:pos x="5" y="478"/>
                  </a:cxn>
                  <a:cxn ang="0">
                    <a:pos x="17" y="494"/>
                  </a:cxn>
                  <a:cxn ang="0">
                    <a:pos x="39" y="508"/>
                  </a:cxn>
                  <a:cxn ang="0">
                    <a:pos x="66" y="523"/>
                  </a:cxn>
                  <a:cxn ang="0">
                    <a:pos x="95" y="535"/>
                  </a:cxn>
                  <a:cxn ang="0">
                    <a:pos x="127" y="548"/>
                  </a:cxn>
                  <a:cxn ang="0">
                    <a:pos x="161" y="559"/>
                  </a:cxn>
                  <a:cxn ang="0">
                    <a:pos x="195" y="568"/>
                  </a:cxn>
                  <a:cxn ang="0">
                    <a:pos x="231" y="575"/>
                  </a:cxn>
                  <a:cxn ang="0">
                    <a:pos x="269" y="580"/>
                  </a:cxn>
                  <a:cxn ang="0">
                    <a:pos x="305" y="582"/>
                  </a:cxn>
                  <a:cxn ang="0">
                    <a:pos x="340" y="582"/>
                  </a:cxn>
                  <a:cxn ang="0">
                    <a:pos x="376" y="580"/>
                  </a:cxn>
                  <a:cxn ang="0">
                    <a:pos x="409" y="575"/>
                  </a:cxn>
                  <a:cxn ang="0">
                    <a:pos x="441" y="566"/>
                  </a:cxn>
                  <a:cxn ang="0">
                    <a:pos x="470" y="553"/>
                  </a:cxn>
                  <a:cxn ang="0">
                    <a:pos x="497" y="535"/>
                  </a:cxn>
                  <a:cxn ang="0">
                    <a:pos x="518" y="514"/>
                  </a:cxn>
                  <a:cxn ang="0">
                    <a:pos x="538" y="489"/>
                  </a:cxn>
                  <a:cxn ang="0">
                    <a:pos x="554" y="458"/>
                  </a:cxn>
                  <a:cxn ang="0">
                    <a:pos x="566" y="422"/>
                  </a:cxn>
                  <a:cxn ang="0">
                    <a:pos x="575" y="381"/>
                  </a:cxn>
                  <a:cxn ang="0">
                    <a:pos x="583" y="338"/>
                  </a:cxn>
                  <a:cxn ang="0">
                    <a:pos x="586" y="293"/>
                  </a:cxn>
                  <a:cxn ang="0">
                    <a:pos x="586" y="248"/>
                  </a:cxn>
                  <a:cxn ang="0">
                    <a:pos x="584" y="203"/>
                  </a:cxn>
                  <a:cxn ang="0">
                    <a:pos x="581" y="160"/>
                  </a:cxn>
                  <a:cxn ang="0">
                    <a:pos x="574" y="119"/>
                  </a:cxn>
                  <a:cxn ang="0">
                    <a:pos x="565" y="83"/>
                  </a:cxn>
                  <a:cxn ang="0">
                    <a:pos x="552" y="53"/>
                  </a:cxn>
                  <a:cxn ang="0">
                    <a:pos x="540" y="27"/>
                  </a:cxn>
                  <a:cxn ang="0">
                    <a:pos x="523" y="9"/>
                  </a:cxn>
                  <a:cxn ang="0">
                    <a:pos x="505" y="0"/>
                  </a:cxn>
                  <a:cxn ang="0">
                    <a:pos x="486" y="2"/>
                  </a:cxn>
                  <a:cxn ang="0">
                    <a:pos x="464" y="15"/>
                  </a:cxn>
                </a:cxnLst>
                <a:rect l="0" t="0" r="r" b="b"/>
                <a:pathLst>
                  <a:path w="586" h="582">
                    <a:moveTo>
                      <a:pt x="464" y="15"/>
                    </a:moveTo>
                    <a:lnTo>
                      <a:pt x="457" y="22"/>
                    </a:lnTo>
                    <a:lnTo>
                      <a:pt x="439" y="40"/>
                    </a:lnTo>
                    <a:lnTo>
                      <a:pt x="412" y="69"/>
                    </a:lnTo>
                    <a:lnTo>
                      <a:pt x="380" y="103"/>
                    </a:lnTo>
                    <a:lnTo>
                      <a:pt x="342" y="139"/>
                    </a:lnTo>
                    <a:lnTo>
                      <a:pt x="303" y="175"/>
                    </a:lnTo>
                    <a:lnTo>
                      <a:pt x="265" y="207"/>
                    </a:lnTo>
                    <a:lnTo>
                      <a:pt x="231" y="234"/>
                    </a:lnTo>
                    <a:lnTo>
                      <a:pt x="213" y="246"/>
                    </a:lnTo>
                    <a:lnTo>
                      <a:pt x="193" y="259"/>
                    </a:lnTo>
                    <a:lnTo>
                      <a:pt x="170" y="275"/>
                    </a:lnTo>
                    <a:lnTo>
                      <a:pt x="147" y="291"/>
                    </a:lnTo>
                    <a:lnTo>
                      <a:pt x="122" y="309"/>
                    </a:lnTo>
                    <a:lnTo>
                      <a:pt x="98" y="327"/>
                    </a:lnTo>
                    <a:lnTo>
                      <a:pt x="75" y="347"/>
                    </a:lnTo>
                    <a:lnTo>
                      <a:pt x="53" y="365"/>
                    </a:lnTo>
                    <a:lnTo>
                      <a:pt x="34" y="384"/>
                    </a:lnTo>
                    <a:lnTo>
                      <a:pt x="19" y="404"/>
                    </a:lnTo>
                    <a:lnTo>
                      <a:pt x="7" y="424"/>
                    </a:lnTo>
                    <a:lnTo>
                      <a:pt x="0" y="442"/>
                    </a:lnTo>
                    <a:lnTo>
                      <a:pt x="0" y="460"/>
                    </a:lnTo>
                    <a:lnTo>
                      <a:pt x="5" y="478"/>
                    </a:lnTo>
                    <a:lnTo>
                      <a:pt x="17" y="494"/>
                    </a:lnTo>
                    <a:lnTo>
                      <a:pt x="39" y="508"/>
                    </a:lnTo>
                    <a:lnTo>
                      <a:pt x="66" y="523"/>
                    </a:lnTo>
                    <a:lnTo>
                      <a:pt x="95" y="535"/>
                    </a:lnTo>
                    <a:lnTo>
                      <a:pt x="127" y="548"/>
                    </a:lnTo>
                    <a:lnTo>
                      <a:pt x="161" y="559"/>
                    </a:lnTo>
                    <a:lnTo>
                      <a:pt x="195" y="568"/>
                    </a:lnTo>
                    <a:lnTo>
                      <a:pt x="231" y="575"/>
                    </a:lnTo>
                    <a:lnTo>
                      <a:pt x="269" y="580"/>
                    </a:lnTo>
                    <a:lnTo>
                      <a:pt x="305" y="582"/>
                    </a:lnTo>
                    <a:lnTo>
                      <a:pt x="340" y="582"/>
                    </a:lnTo>
                    <a:lnTo>
                      <a:pt x="376" y="580"/>
                    </a:lnTo>
                    <a:lnTo>
                      <a:pt x="409" y="575"/>
                    </a:lnTo>
                    <a:lnTo>
                      <a:pt x="441" y="566"/>
                    </a:lnTo>
                    <a:lnTo>
                      <a:pt x="470" y="553"/>
                    </a:lnTo>
                    <a:lnTo>
                      <a:pt x="497" y="535"/>
                    </a:lnTo>
                    <a:lnTo>
                      <a:pt x="518" y="514"/>
                    </a:lnTo>
                    <a:lnTo>
                      <a:pt x="538" y="489"/>
                    </a:lnTo>
                    <a:lnTo>
                      <a:pt x="554" y="458"/>
                    </a:lnTo>
                    <a:lnTo>
                      <a:pt x="566" y="422"/>
                    </a:lnTo>
                    <a:lnTo>
                      <a:pt x="575" y="381"/>
                    </a:lnTo>
                    <a:lnTo>
                      <a:pt x="583" y="338"/>
                    </a:lnTo>
                    <a:lnTo>
                      <a:pt x="586" y="293"/>
                    </a:lnTo>
                    <a:lnTo>
                      <a:pt x="586" y="248"/>
                    </a:lnTo>
                    <a:lnTo>
                      <a:pt x="584" y="203"/>
                    </a:lnTo>
                    <a:lnTo>
                      <a:pt x="581" y="160"/>
                    </a:lnTo>
                    <a:lnTo>
                      <a:pt x="574" y="119"/>
                    </a:lnTo>
                    <a:lnTo>
                      <a:pt x="565" y="83"/>
                    </a:lnTo>
                    <a:lnTo>
                      <a:pt x="552" y="53"/>
                    </a:lnTo>
                    <a:lnTo>
                      <a:pt x="540" y="27"/>
                    </a:lnTo>
                    <a:lnTo>
                      <a:pt x="523" y="9"/>
                    </a:lnTo>
                    <a:lnTo>
                      <a:pt x="505" y="0"/>
                    </a:lnTo>
                    <a:lnTo>
                      <a:pt x="486" y="2"/>
                    </a:lnTo>
                    <a:lnTo>
                      <a:pt x="464" y="1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19" name="Freeform 47"/>
              <p:cNvSpPr>
                <a:spLocks/>
              </p:cNvSpPr>
              <p:nvPr/>
            </p:nvSpPr>
            <p:spPr bwMode="auto">
              <a:xfrm>
                <a:off x="3952" y="2751"/>
                <a:ext cx="277" cy="276"/>
              </a:xfrm>
              <a:custGeom>
                <a:avLst/>
                <a:gdLst/>
                <a:ahLst/>
                <a:cxnLst>
                  <a:cxn ang="0">
                    <a:pos x="434" y="20"/>
                  </a:cxn>
                  <a:cxn ang="0">
                    <a:pos x="391" y="63"/>
                  </a:cxn>
                  <a:cxn ang="0">
                    <a:pos x="323" y="129"/>
                  </a:cxn>
                  <a:cxn ang="0">
                    <a:pos x="249" y="194"/>
                  </a:cxn>
                  <a:cxn ang="0">
                    <a:pos x="213" y="221"/>
                  </a:cxn>
                  <a:cxn ang="0">
                    <a:pos x="206" y="226"/>
                  </a:cxn>
                  <a:cxn ang="0">
                    <a:pos x="185" y="240"/>
                  </a:cxn>
                  <a:cxn ang="0">
                    <a:pos x="143" y="267"/>
                  </a:cxn>
                  <a:cxn ang="0">
                    <a:pos x="100" y="299"/>
                  </a:cxn>
                  <a:cxn ang="0">
                    <a:pos x="59" y="334"/>
                  </a:cxn>
                  <a:cxn ang="0">
                    <a:pos x="25" y="369"/>
                  </a:cxn>
                  <a:cxn ang="0">
                    <a:pos x="3" y="404"/>
                  </a:cxn>
                  <a:cxn ang="0">
                    <a:pos x="0" y="436"/>
                  </a:cxn>
                  <a:cxn ang="0">
                    <a:pos x="18" y="466"/>
                  </a:cxn>
                  <a:cxn ang="0">
                    <a:pos x="63" y="492"/>
                  </a:cxn>
                  <a:cxn ang="0">
                    <a:pos x="120" y="517"/>
                  </a:cxn>
                  <a:cxn ang="0">
                    <a:pos x="185" y="535"/>
                  </a:cxn>
                  <a:cxn ang="0">
                    <a:pos x="253" y="547"/>
                  </a:cxn>
                  <a:cxn ang="0">
                    <a:pos x="321" y="551"/>
                  </a:cxn>
                  <a:cxn ang="0">
                    <a:pos x="384" y="542"/>
                  </a:cxn>
                  <a:cxn ang="0">
                    <a:pos x="439" y="520"/>
                  </a:cxn>
                  <a:cxn ang="0">
                    <a:pos x="486" y="484"/>
                  </a:cxn>
                  <a:cxn ang="0">
                    <a:pos x="518" y="432"/>
                  </a:cxn>
                  <a:cxn ang="0">
                    <a:pos x="540" y="361"/>
                  </a:cxn>
                  <a:cxn ang="0">
                    <a:pos x="551" y="276"/>
                  </a:cxn>
                  <a:cxn ang="0">
                    <a:pos x="551" y="192"/>
                  </a:cxn>
                  <a:cxn ang="0">
                    <a:pos x="545" y="143"/>
                  </a:cxn>
                  <a:cxn ang="0">
                    <a:pos x="543" y="127"/>
                  </a:cxn>
                  <a:cxn ang="0">
                    <a:pos x="535" y="88"/>
                  </a:cxn>
                  <a:cxn ang="0">
                    <a:pos x="515" y="36"/>
                  </a:cxn>
                  <a:cxn ang="0">
                    <a:pos x="490" y="5"/>
                  </a:cxn>
                  <a:cxn ang="0">
                    <a:pos x="457" y="2"/>
                  </a:cxn>
                </a:cxnLst>
                <a:rect l="0" t="0" r="r" b="b"/>
                <a:pathLst>
                  <a:path w="552" h="551">
                    <a:moveTo>
                      <a:pt x="439" y="12"/>
                    </a:moveTo>
                    <a:lnTo>
                      <a:pt x="434" y="20"/>
                    </a:lnTo>
                    <a:lnTo>
                      <a:pt x="416" y="38"/>
                    </a:lnTo>
                    <a:lnTo>
                      <a:pt x="391" y="63"/>
                    </a:lnTo>
                    <a:lnTo>
                      <a:pt x="359" y="95"/>
                    </a:lnTo>
                    <a:lnTo>
                      <a:pt x="323" y="129"/>
                    </a:lnTo>
                    <a:lnTo>
                      <a:pt x="285" y="163"/>
                    </a:lnTo>
                    <a:lnTo>
                      <a:pt x="249" y="194"/>
                    </a:lnTo>
                    <a:lnTo>
                      <a:pt x="217" y="219"/>
                    </a:lnTo>
                    <a:lnTo>
                      <a:pt x="213" y="221"/>
                    </a:lnTo>
                    <a:lnTo>
                      <a:pt x="210" y="224"/>
                    </a:lnTo>
                    <a:lnTo>
                      <a:pt x="206" y="226"/>
                    </a:lnTo>
                    <a:lnTo>
                      <a:pt x="203" y="228"/>
                    </a:lnTo>
                    <a:lnTo>
                      <a:pt x="185" y="240"/>
                    </a:lnTo>
                    <a:lnTo>
                      <a:pt x="165" y="253"/>
                    </a:lnTo>
                    <a:lnTo>
                      <a:pt x="143" y="267"/>
                    </a:lnTo>
                    <a:lnTo>
                      <a:pt x="122" y="283"/>
                    </a:lnTo>
                    <a:lnTo>
                      <a:pt x="100" y="299"/>
                    </a:lnTo>
                    <a:lnTo>
                      <a:pt x="79" y="316"/>
                    </a:lnTo>
                    <a:lnTo>
                      <a:pt x="59" y="334"/>
                    </a:lnTo>
                    <a:lnTo>
                      <a:pt x="41" y="352"/>
                    </a:lnTo>
                    <a:lnTo>
                      <a:pt x="25" y="369"/>
                    </a:lnTo>
                    <a:lnTo>
                      <a:pt x="12" y="386"/>
                    </a:lnTo>
                    <a:lnTo>
                      <a:pt x="3" y="404"/>
                    </a:lnTo>
                    <a:lnTo>
                      <a:pt x="0" y="420"/>
                    </a:lnTo>
                    <a:lnTo>
                      <a:pt x="0" y="436"/>
                    </a:lnTo>
                    <a:lnTo>
                      <a:pt x="5" y="452"/>
                    </a:lnTo>
                    <a:lnTo>
                      <a:pt x="18" y="466"/>
                    </a:lnTo>
                    <a:lnTo>
                      <a:pt x="38" y="479"/>
                    </a:lnTo>
                    <a:lnTo>
                      <a:pt x="63" y="492"/>
                    </a:lnTo>
                    <a:lnTo>
                      <a:pt x="90" y="504"/>
                    </a:lnTo>
                    <a:lnTo>
                      <a:pt x="120" y="517"/>
                    </a:lnTo>
                    <a:lnTo>
                      <a:pt x="152" y="526"/>
                    </a:lnTo>
                    <a:lnTo>
                      <a:pt x="185" y="535"/>
                    </a:lnTo>
                    <a:lnTo>
                      <a:pt x="219" y="542"/>
                    </a:lnTo>
                    <a:lnTo>
                      <a:pt x="253" y="547"/>
                    </a:lnTo>
                    <a:lnTo>
                      <a:pt x="287" y="551"/>
                    </a:lnTo>
                    <a:lnTo>
                      <a:pt x="321" y="551"/>
                    </a:lnTo>
                    <a:lnTo>
                      <a:pt x="352" y="549"/>
                    </a:lnTo>
                    <a:lnTo>
                      <a:pt x="384" y="542"/>
                    </a:lnTo>
                    <a:lnTo>
                      <a:pt x="413" y="533"/>
                    </a:lnTo>
                    <a:lnTo>
                      <a:pt x="439" y="520"/>
                    </a:lnTo>
                    <a:lnTo>
                      <a:pt x="465" y="506"/>
                    </a:lnTo>
                    <a:lnTo>
                      <a:pt x="486" y="484"/>
                    </a:lnTo>
                    <a:lnTo>
                      <a:pt x="504" y="461"/>
                    </a:lnTo>
                    <a:lnTo>
                      <a:pt x="518" y="432"/>
                    </a:lnTo>
                    <a:lnTo>
                      <a:pt x="531" y="398"/>
                    </a:lnTo>
                    <a:lnTo>
                      <a:pt x="540" y="361"/>
                    </a:lnTo>
                    <a:lnTo>
                      <a:pt x="547" y="319"/>
                    </a:lnTo>
                    <a:lnTo>
                      <a:pt x="551" y="276"/>
                    </a:lnTo>
                    <a:lnTo>
                      <a:pt x="552" y="233"/>
                    </a:lnTo>
                    <a:lnTo>
                      <a:pt x="551" y="192"/>
                    </a:lnTo>
                    <a:lnTo>
                      <a:pt x="547" y="151"/>
                    </a:lnTo>
                    <a:lnTo>
                      <a:pt x="545" y="143"/>
                    </a:lnTo>
                    <a:lnTo>
                      <a:pt x="545" y="134"/>
                    </a:lnTo>
                    <a:lnTo>
                      <a:pt x="543" y="127"/>
                    </a:lnTo>
                    <a:lnTo>
                      <a:pt x="542" y="120"/>
                    </a:lnTo>
                    <a:lnTo>
                      <a:pt x="535" y="88"/>
                    </a:lnTo>
                    <a:lnTo>
                      <a:pt x="526" y="59"/>
                    </a:lnTo>
                    <a:lnTo>
                      <a:pt x="515" y="36"/>
                    </a:lnTo>
                    <a:lnTo>
                      <a:pt x="504" y="18"/>
                    </a:lnTo>
                    <a:lnTo>
                      <a:pt x="490" y="5"/>
                    </a:lnTo>
                    <a:lnTo>
                      <a:pt x="474" y="0"/>
                    </a:lnTo>
                    <a:lnTo>
                      <a:pt x="457" y="2"/>
                    </a:lnTo>
                    <a:lnTo>
                      <a:pt x="439" y="12"/>
                    </a:lnTo>
                    <a:close/>
                  </a:path>
                </a:pathLst>
              </a:custGeom>
              <a:solidFill>
                <a:srgbClr val="E8EA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0" name="Freeform 48"/>
              <p:cNvSpPr>
                <a:spLocks/>
              </p:cNvSpPr>
              <p:nvPr/>
            </p:nvSpPr>
            <p:spPr bwMode="auto">
              <a:xfrm>
                <a:off x="3963" y="2759"/>
                <a:ext cx="259" cy="259"/>
              </a:xfrm>
              <a:custGeom>
                <a:avLst/>
                <a:gdLst/>
                <a:ahLst/>
                <a:cxnLst>
                  <a:cxn ang="0">
                    <a:pos x="413" y="13"/>
                  </a:cxn>
                  <a:cxn ang="0">
                    <a:pos x="408" y="18"/>
                  </a:cxn>
                  <a:cxn ang="0">
                    <a:pos x="392" y="34"/>
                  </a:cxn>
                  <a:cxn ang="0">
                    <a:pos x="366" y="59"/>
                  </a:cxn>
                  <a:cxn ang="0">
                    <a:pos x="338" y="88"/>
                  </a:cxn>
                  <a:cxn ang="0">
                    <a:pos x="304" y="120"/>
                  </a:cxn>
                  <a:cxn ang="0">
                    <a:pos x="268" y="153"/>
                  </a:cxn>
                  <a:cxn ang="0">
                    <a:pos x="234" y="181"/>
                  </a:cxn>
                  <a:cxn ang="0">
                    <a:pos x="203" y="205"/>
                  </a:cxn>
                  <a:cxn ang="0">
                    <a:pos x="200" y="207"/>
                  </a:cxn>
                  <a:cxn ang="0">
                    <a:pos x="198" y="208"/>
                  </a:cxn>
                  <a:cxn ang="0">
                    <a:pos x="194" y="212"/>
                  </a:cxn>
                  <a:cxn ang="0">
                    <a:pos x="191" y="214"/>
                  </a:cxn>
                  <a:cxn ang="0">
                    <a:pos x="155" y="237"/>
                  </a:cxn>
                  <a:cxn ang="0">
                    <a:pos x="113" y="266"/>
                  </a:cxn>
                  <a:cxn ang="0">
                    <a:pos x="74" y="296"/>
                  </a:cxn>
                  <a:cxn ang="0">
                    <a:pos x="38" y="329"/>
                  </a:cxn>
                  <a:cxn ang="0">
                    <a:pos x="11" y="363"/>
                  </a:cxn>
                  <a:cxn ang="0">
                    <a:pos x="0" y="395"/>
                  </a:cxn>
                  <a:cxn ang="0">
                    <a:pos x="6" y="424"/>
                  </a:cxn>
                  <a:cxn ang="0">
                    <a:pos x="36" y="451"/>
                  </a:cxn>
                  <a:cxn ang="0">
                    <a:pos x="60" y="463"/>
                  </a:cxn>
                  <a:cxn ang="0">
                    <a:pos x="86" y="476"/>
                  </a:cxn>
                  <a:cxn ang="0">
                    <a:pos x="115" y="486"/>
                  </a:cxn>
                  <a:cxn ang="0">
                    <a:pos x="144" y="495"/>
                  </a:cxn>
                  <a:cxn ang="0">
                    <a:pos x="174" y="504"/>
                  </a:cxn>
                  <a:cxn ang="0">
                    <a:pos x="207" y="512"/>
                  </a:cxn>
                  <a:cxn ang="0">
                    <a:pos x="237" y="517"/>
                  </a:cxn>
                  <a:cxn ang="0">
                    <a:pos x="270" y="519"/>
                  </a:cxn>
                  <a:cxn ang="0">
                    <a:pos x="300" y="519"/>
                  </a:cxn>
                  <a:cxn ang="0">
                    <a:pos x="331" y="517"/>
                  </a:cxn>
                  <a:cxn ang="0">
                    <a:pos x="359" y="512"/>
                  </a:cxn>
                  <a:cxn ang="0">
                    <a:pos x="386" y="503"/>
                  </a:cxn>
                  <a:cxn ang="0">
                    <a:pos x="411" y="490"/>
                  </a:cxn>
                  <a:cxn ang="0">
                    <a:pos x="433" y="476"/>
                  </a:cxn>
                  <a:cxn ang="0">
                    <a:pos x="453" y="456"/>
                  </a:cxn>
                  <a:cxn ang="0">
                    <a:pos x="470" y="433"/>
                  </a:cxn>
                  <a:cxn ang="0">
                    <a:pos x="485" y="406"/>
                  </a:cxn>
                  <a:cxn ang="0">
                    <a:pos x="496" y="373"/>
                  </a:cxn>
                  <a:cxn ang="0">
                    <a:pos x="505" y="338"/>
                  </a:cxn>
                  <a:cxn ang="0">
                    <a:pos x="512" y="300"/>
                  </a:cxn>
                  <a:cxn ang="0">
                    <a:pos x="515" y="260"/>
                  </a:cxn>
                  <a:cxn ang="0">
                    <a:pos x="517" y="219"/>
                  </a:cxn>
                  <a:cxn ang="0">
                    <a:pos x="517" y="180"/>
                  </a:cxn>
                  <a:cxn ang="0">
                    <a:pos x="514" y="142"/>
                  </a:cxn>
                  <a:cxn ang="0">
                    <a:pos x="514" y="135"/>
                  </a:cxn>
                  <a:cxn ang="0">
                    <a:pos x="512" y="128"/>
                  </a:cxn>
                  <a:cxn ang="0">
                    <a:pos x="512" y="120"/>
                  </a:cxn>
                  <a:cxn ang="0">
                    <a:pos x="510" y="113"/>
                  </a:cxn>
                  <a:cxn ang="0">
                    <a:pos x="505" y="83"/>
                  </a:cxn>
                  <a:cxn ang="0">
                    <a:pos x="496" y="56"/>
                  </a:cxn>
                  <a:cxn ang="0">
                    <a:pos x="487" y="34"/>
                  </a:cxn>
                  <a:cxn ang="0">
                    <a:pos x="476" y="16"/>
                  </a:cxn>
                  <a:cxn ang="0">
                    <a:pos x="461" y="6"/>
                  </a:cxn>
                  <a:cxn ang="0">
                    <a:pos x="447" y="0"/>
                  </a:cxn>
                  <a:cxn ang="0">
                    <a:pos x="431" y="2"/>
                  </a:cxn>
                  <a:cxn ang="0">
                    <a:pos x="413" y="13"/>
                  </a:cxn>
                </a:cxnLst>
                <a:rect l="0" t="0" r="r" b="b"/>
                <a:pathLst>
                  <a:path w="517" h="519">
                    <a:moveTo>
                      <a:pt x="413" y="13"/>
                    </a:moveTo>
                    <a:lnTo>
                      <a:pt x="408" y="18"/>
                    </a:lnTo>
                    <a:lnTo>
                      <a:pt x="392" y="34"/>
                    </a:lnTo>
                    <a:lnTo>
                      <a:pt x="366" y="59"/>
                    </a:lnTo>
                    <a:lnTo>
                      <a:pt x="338" y="88"/>
                    </a:lnTo>
                    <a:lnTo>
                      <a:pt x="304" y="120"/>
                    </a:lnTo>
                    <a:lnTo>
                      <a:pt x="268" y="153"/>
                    </a:lnTo>
                    <a:lnTo>
                      <a:pt x="234" y="181"/>
                    </a:lnTo>
                    <a:lnTo>
                      <a:pt x="203" y="205"/>
                    </a:lnTo>
                    <a:lnTo>
                      <a:pt x="200" y="207"/>
                    </a:lnTo>
                    <a:lnTo>
                      <a:pt x="198" y="208"/>
                    </a:lnTo>
                    <a:lnTo>
                      <a:pt x="194" y="212"/>
                    </a:lnTo>
                    <a:lnTo>
                      <a:pt x="191" y="214"/>
                    </a:lnTo>
                    <a:lnTo>
                      <a:pt x="155" y="237"/>
                    </a:lnTo>
                    <a:lnTo>
                      <a:pt x="113" y="266"/>
                    </a:lnTo>
                    <a:lnTo>
                      <a:pt x="74" y="296"/>
                    </a:lnTo>
                    <a:lnTo>
                      <a:pt x="38" y="329"/>
                    </a:lnTo>
                    <a:lnTo>
                      <a:pt x="11" y="363"/>
                    </a:lnTo>
                    <a:lnTo>
                      <a:pt x="0" y="395"/>
                    </a:lnTo>
                    <a:lnTo>
                      <a:pt x="6" y="424"/>
                    </a:lnTo>
                    <a:lnTo>
                      <a:pt x="36" y="451"/>
                    </a:lnTo>
                    <a:lnTo>
                      <a:pt x="60" y="463"/>
                    </a:lnTo>
                    <a:lnTo>
                      <a:pt x="86" y="476"/>
                    </a:lnTo>
                    <a:lnTo>
                      <a:pt x="115" y="486"/>
                    </a:lnTo>
                    <a:lnTo>
                      <a:pt x="144" y="495"/>
                    </a:lnTo>
                    <a:lnTo>
                      <a:pt x="174" y="504"/>
                    </a:lnTo>
                    <a:lnTo>
                      <a:pt x="207" y="512"/>
                    </a:lnTo>
                    <a:lnTo>
                      <a:pt x="237" y="517"/>
                    </a:lnTo>
                    <a:lnTo>
                      <a:pt x="270" y="519"/>
                    </a:lnTo>
                    <a:lnTo>
                      <a:pt x="300" y="519"/>
                    </a:lnTo>
                    <a:lnTo>
                      <a:pt x="331" y="517"/>
                    </a:lnTo>
                    <a:lnTo>
                      <a:pt x="359" y="512"/>
                    </a:lnTo>
                    <a:lnTo>
                      <a:pt x="386" y="503"/>
                    </a:lnTo>
                    <a:lnTo>
                      <a:pt x="411" y="490"/>
                    </a:lnTo>
                    <a:lnTo>
                      <a:pt x="433" y="476"/>
                    </a:lnTo>
                    <a:lnTo>
                      <a:pt x="453" y="456"/>
                    </a:lnTo>
                    <a:lnTo>
                      <a:pt x="470" y="433"/>
                    </a:lnTo>
                    <a:lnTo>
                      <a:pt x="485" y="406"/>
                    </a:lnTo>
                    <a:lnTo>
                      <a:pt x="496" y="373"/>
                    </a:lnTo>
                    <a:lnTo>
                      <a:pt x="505" y="338"/>
                    </a:lnTo>
                    <a:lnTo>
                      <a:pt x="512" y="300"/>
                    </a:lnTo>
                    <a:lnTo>
                      <a:pt x="515" y="260"/>
                    </a:lnTo>
                    <a:lnTo>
                      <a:pt x="517" y="219"/>
                    </a:lnTo>
                    <a:lnTo>
                      <a:pt x="517" y="180"/>
                    </a:lnTo>
                    <a:lnTo>
                      <a:pt x="514" y="142"/>
                    </a:lnTo>
                    <a:lnTo>
                      <a:pt x="514" y="135"/>
                    </a:lnTo>
                    <a:lnTo>
                      <a:pt x="512" y="128"/>
                    </a:lnTo>
                    <a:lnTo>
                      <a:pt x="512" y="120"/>
                    </a:lnTo>
                    <a:lnTo>
                      <a:pt x="510" y="113"/>
                    </a:lnTo>
                    <a:lnTo>
                      <a:pt x="505" y="83"/>
                    </a:lnTo>
                    <a:lnTo>
                      <a:pt x="496" y="56"/>
                    </a:lnTo>
                    <a:lnTo>
                      <a:pt x="487" y="34"/>
                    </a:lnTo>
                    <a:lnTo>
                      <a:pt x="476" y="16"/>
                    </a:lnTo>
                    <a:lnTo>
                      <a:pt x="461" y="6"/>
                    </a:lnTo>
                    <a:lnTo>
                      <a:pt x="447" y="0"/>
                    </a:lnTo>
                    <a:lnTo>
                      <a:pt x="431" y="2"/>
                    </a:lnTo>
                    <a:lnTo>
                      <a:pt x="413" y="13"/>
                    </a:lnTo>
                    <a:close/>
                  </a:path>
                </a:pathLst>
              </a:custGeom>
              <a:solidFill>
                <a:srgbClr val="CED6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1" name="Freeform 49"/>
              <p:cNvSpPr>
                <a:spLocks/>
              </p:cNvSpPr>
              <p:nvPr/>
            </p:nvSpPr>
            <p:spPr bwMode="auto">
              <a:xfrm>
                <a:off x="3974" y="2766"/>
                <a:ext cx="241" cy="243"/>
              </a:xfrm>
              <a:custGeom>
                <a:avLst/>
                <a:gdLst/>
                <a:ahLst/>
                <a:cxnLst>
                  <a:cxn ang="0">
                    <a:pos x="387" y="12"/>
                  </a:cxn>
                  <a:cxn ang="0">
                    <a:pos x="382" y="17"/>
                  </a:cxn>
                  <a:cxn ang="0">
                    <a:pos x="366" y="32"/>
                  </a:cxn>
                  <a:cxn ang="0">
                    <a:pos x="344" y="55"/>
                  </a:cxn>
                  <a:cxn ang="0">
                    <a:pos x="316" y="82"/>
                  </a:cxn>
                  <a:cxn ang="0">
                    <a:pos x="283" y="111"/>
                  </a:cxn>
                  <a:cxn ang="0">
                    <a:pos x="251" y="139"/>
                  </a:cxn>
                  <a:cxn ang="0">
                    <a:pos x="219" y="166"/>
                  </a:cxn>
                  <a:cxn ang="0">
                    <a:pos x="188" y="190"/>
                  </a:cxn>
                  <a:cxn ang="0">
                    <a:pos x="185" y="192"/>
                  </a:cxn>
                  <a:cxn ang="0">
                    <a:pos x="183" y="193"/>
                  </a:cxn>
                  <a:cxn ang="0">
                    <a:pos x="179" y="197"/>
                  </a:cxn>
                  <a:cxn ang="0">
                    <a:pos x="176" y="199"/>
                  </a:cxn>
                  <a:cxn ang="0">
                    <a:pos x="142" y="222"/>
                  </a:cxn>
                  <a:cxn ang="0">
                    <a:pos x="106" y="247"/>
                  </a:cxn>
                  <a:cxn ang="0">
                    <a:pos x="68" y="276"/>
                  </a:cxn>
                  <a:cxn ang="0">
                    <a:pos x="34" y="306"/>
                  </a:cxn>
                  <a:cxn ang="0">
                    <a:pos x="11" y="339"/>
                  </a:cxn>
                  <a:cxn ang="0">
                    <a:pos x="0" y="367"/>
                  </a:cxn>
                  <a:cxn ang="0">
                    <a:pos x="7" y="396"/>
                  </a:cxn>
                  <a:cxn ang="0">
                    <a:pos x="36" y="421"/>
                  </a:cxn>
                  <a:cxn ang="0">
                    <a:pos x="59" y="434"/>
                  </a:cxn>
                  <a:cxn ang="0">
                    <a:pos x="82" y="445"/>
                  </a:cxn>
                  <a:cxn ang="0">
                    <a:pos x="109" y="455"/>
                  </a:cxn>
                  <a:cxn ang="0">
                    <a:pos x="136" y="464"/>
                  </a:cxn>
                  <a:cxn ang="0">
                    <a:pos x="165" y="471"/>
                  </a:cxn>
                  <a:cxn ang="0">
                    <a:pos x="194" y="479"/>
                  </a:cxn>
                  <a:cxn ang="0">
                    <a:pos x="222" y="484"/>
                  </a:cxn>
                  <a:cxn ang="0">
                    <a:pos x="251" y="486"/>
                  </a:cxn>
                  <a:cxn ang="0">
                    <a:pos x="280" y="486"/>
                  </a:cxn>
                  <a:cxn ang="0">
                    <a:pos x="307" y="484"/>
                  </a:cxn>
                  <a:cxn ang="0">
                    <a:pos x="332" y="479"/>
                  </a:cxn>
                  <a:cxn ang="0">
                    <a:pos x="357" y="471"/>
                  </a:cxn>
                  <a:cxn ang="0">
                    <a:pos x="380" y="461"/>
                  </a:cxn>
                  <a:cxn ang="0">
                    <a:pos x="402" y="445"/>
                  </a:cxn>
                  <a:cxn ang="0">
                    <a:pos x="420" y="427"/>
                  </a:cxn>
                  <a:cxn ang="0">
                    <a:pos x="436" y="405"/>
                  </a:cxn>
                  <a:cxn ang="0">
                    <a:pos x="461" y="349"/>
                  </a:cxn>
                  <a:cxn ang="0">
                    <a:pos x="475" y="279"/>
                  </a:cxn>
                  <a:cxn ang="0">
                    <a:pos x="483" y="204"/>
                  </a:cxn>
                  <a:cxn ang="0">
                    <a:pos x="481" y="132"/>
                  </a:cxn>
                  <a:cxn ang="0">
                    <a:pos x="479" y="125"/>
                  </a:cxn>
                  <a:cxn ang="0">
                    <a:pos x="479" y="118"/>
                  </a:cxn>
                  <a:cxn ang="0">
                    <a:pos x="477" y="113"/>
                  </a:cxn>
                  <a:cxn ang="0">
                    <a:pos x="477" y="105"/>
                  </a:cxn>
                  <a:cxn ang="0">
                    <a:pos x="472" y="77"/>
                  </a:cxn>
                  <a:cxn ang="0">
                    <a:pos x="465" y="52"/>
                  </a:cxn>
                  <a:cxn ang="0">
                    <a:pos x="456" y="30"/>
                  </a:cxn>
                  <a:cxn ang="0">
                    <a:pos x="447" y="14"/>
                  </a:cxn>
                  <a:cxn ang="0">
                    <a:pos x="434" y="3"/>
                  </a:cxn>
                  <a:cxn ang="0">
                    <a:pos x="420" y="0"/>
                  </a:cxn>
                  <a:cxn ang="0">
                    <a:pos x="405" y="1"/>
                  </a:cxn>
                  <a:cxn ang="0">
                    <a:pos x="387" y="12"/>
                  </a:cxn>
                </a:cxnLst>
                <a:rect l="0" t="0" r="r" b="b"/>
                <a:pathLst>
                  <a:path w="483" h="486">
                    <a:moveTo>
                      <a:pt x="387" y="12"/>
                    </a:moveTo>
                    <a:lnTo>
                      <a:pt x="382" y="17"/>
                    </a:lnTo>
                    <a:lnTo>
                      <a:pt x="366" y="32"/>
                    </a:lnTo>
                    <a:lnTo>
                      <a:pt x="344" y="55"/>
                    </a:lnTo>
                    <a:lnTo>
                      <a:pt x="316" y="82"/>
                    </a:lnTo>
                    <a:lnTo>
                      <a:pt x="283" y="111"/>
                    </a:lnTo>
                    <a:lnTo>
                      <a:pt x="251" y="139"/>
                    </a:lnTo>
                    <a:lnTo>
                      <a:pt x="219" y="166"/>
                    </a:lnTo>
                    <a:lnTo>
                      <a:pt x="188" y="190"/>
                    </a:lnTo>
                    <a:lnTo>
                      <a:pt x="185" y="192"/>
                    </a:lnTo>
                    <a:lnTo>
                      <a:pt x="183" y="193"/>
                    </a:lnTo>
                    <a:lnTo>
                      <a:pt x="179" y="197"/>
                    </a:lnTo>
                    <a:lnTo>
                      <a:pt x="176" y="199"/>
                    </a:lnTo>
                    <a:lnTo>
                      <a:pt x="142" y="222"/>
                    </a:lnTo>
                    <a:lnTo>
                      <a:pt x="106" y="247"/>
                    </a:lnTo>
                    <a:lnTo>
                      <a:pt x="68" y="276"/>
                    </a:lnTo>
                    <a:lnTo>
                      <a:pt x="34" y="306"/>
                    </a:lnTo>
                    <a:lnTo>
                      <a:pt x="11" y="339"/>
                    </a:lnTo>
                    <a:lnTo>
                      <a:pt x="0" y="367"/>
                    </a:lnTo>
                    <a:lnTo>
                      <a:pt x="7" y="396"/>
                    </a:lnTo>
                    <a:lnTo>
                      <a:pt x="36" y="421"/>
                    </a:lnTo>
                    <a:lnTo>
                      <a:pt x="59" y="434"/>
                    </a:lnTo>
                    <a:lnTo>
                      <a:pt x="82" y="445"/>
                    </a:lnTo>
                    <a:lnTo>
                      <a:pt x="109" y="455"/>
                    </a:lnTo>
                    <a:lnTo>
                      <a:pt x="136" y="464"/>
                    </a:lnTo>
                    <a:lnTo>
                      <a:pt x="165" y="471"/>
                    </a:lnTo>
                    <a:lnTo>
                      <a:pt x="194" y="479"/>
                    </a:lnTo>
                    <a:lnTo>
                      <a:pt x="222" y="484"/>
                    </a:lnTo>
                    <a:lnTo>
                      <a:pt x="251" y="486"/>
                    </a:lnTo>
                    <a:lnTo>
                      <a:pt x="280" y="486"/>
                    </a:lnTo>
                    <a:lnTo>
                      <a:pt x="307" y="484"/>
                    </a:lnTo>
                    <a:lnTo>
                      <a:pt x="332" y="479"/>
                    </a:lnTo>
                    <a:lnTo>
                      <a:pt x="357" y="471"/>
                    </a:lnTo>
                    <a:lnTo>
                      <a:pt x="380" y="461"/>
                    </a:lnTo>
                    <a:lnTo>
                      <a:pt x="402" y="445"/>
                    </a:lnTo>
                    <a:lnTo>
                      <a:pt x="420" y="427"/>
                    </a:lnTo>
                    <a:lnTo>
                      <a:pt x="436" y="405"/>
                    </a:lnTo>
                    <a:lnTo>
                      <a:pt x="461" y="349"/>
                    </a:lnTo>
                    <a:lnTo>
                      <a:pt x="475" y="279"/>
                    </a:lnTo>
                    <a:lnTo>
                      <a:pt x="483" y="204"/>
                    </a:lnTo>
                    <a:lnTo>
                      <a:pt x="481" y="132"/>
                    </a:lnTo>
                    <a:lnTo>
                      <a:pt x="479" y="125"/>
                    </a:lnTo>
                    <a:lnTo>
                      <a:pt x="479" y="118"/>
                    </a:lnTo>
                    <a:lnTo>
                      <a:pt x="477" y="113"/>
                    </a:lnTo>
                    <a:lnTo>
                      <a:pt x="477" y="105"/>
                    </a:lnTo>
                    <a:lnTo>
                      <a:pt x="472" y="77"/>
                    </a:lnTo>
                    <a:lnTo>
                      <a:pt x="465" y="52"/>
                    </a:lnTo>
                    <a:lnTo>
                      <a:pt x="456" y="30"/>
                    </a:lnTo>
                    <a:lnTo>
                      <a:pt x="447" y="14"/>
                    </a:lnTo>
                    <a:lnTo>
                      <a:pt x="434" y="3"/>
                    </a:lnTo>
                    <a:lnTo>
                      <a:pt x="420" y="0"/>
                    </a:lnTo>
                    <a:lnTo>
                      <a:pt x="405" y="1"/>
                    </a:lnTo>
                    <a:lnTo>
                      <a:pt x="387" y="12"/>
                    </a:lnTo>
                    <a:close/>
                  </a:path>
                </a:pathLst>
              </a:custGeom>
              <a:solidFill>
                <a:srgbClr val="B5C1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2" name="Freeform 50"/>
              <p:cNvSpPr>
                <a:spLocks/>
              </p:cNvSpPr>
              <p:nvPr/>
            </p:nvSpPr>
            <p:spPr bwMode="auto">
              <a:xfrm>
                <a:off x="3985" y="2773"/>
                <a:ext cx="224" cy="227"/>
              </a:xfrm>
              <a:custGeom>
                <a:avLst/>
                <a:gdLst/>
                <a:ahLst/>
                <a:cxnLst>
                  <a:cxn ang="0">
                    <a:pos x="363" y="12"/>
                  </a:cxn>
                  <a:cxn ang="0">
                    <a:pos x="357" y="18"/>
                  </a:cxn>
                  <a:cxn ang="0">
                    <a:pos x="343" y="30"/>
                  </a:cxn>
                  <a:cxn ang="0">
                    <a:pos x="322" y="50"/>
                  </a:cxn>
                  <a:cxn ang="0">
                    <a:pos x="295" y="75"/>
                  </a:cxn>
                  <a:cxn ang="0">
                    <a:pos x="264" y="102"/>
                  </a:cxn>
                  <a:cxn ang="0">
                    <a:pos x="234" y="129"/>
                  </a:cxn>
                  <a:cxn ang="0">
                    <a:pos x="203" y="154"/>
                  </a:cxn>
                  <a:cxn ang="0">
                    <a:pos x="174" y="176"/>
                  </a:cxn>
                  <a:cxn ang="0">
                    <a:pos x="171" y="178"/>
                  </a:cxn>
                  <a:cxn ang="0">
                    <a:pos x="169" y="179"/>
                  </a:cxn>
                  <a:cxn ang="0">
                    <a:pos x="165" y="181"/>
                  </a:cxn>
                  <a:cxn ang="0">
                    <a:pos x="162" y="183"/>
                  </a:cxn>
                  <a:cxn ang="0">
                    <a:pos x="131" y="204"/>
                  </a:cxn>
                  <a:cxn ang="0">
                    <a:pos x="96" y="230"/>
                  </a:cxn>
                  <a:cxn ang="0">
                    <a:pos x="61" y="256"/>
                  </a:cxn>
                  <a:cxn ang="0">
                    <a:pos x="33" y="285"/>
                  </a:cxn>
                  <a:cxn ang="0">
                    <a:pos x="9" y="314"/>
                  </a:cxn>
                  <a:cxn ang="0">
                    <a:pos x="0" y="343"/>
                  </a:cxn>
                  <a:cxn ang="0">
                    <a:pos x="8" y="370"/>
                  </a:cxn>
                  <a:cxn ang="0">
                    <a:pos x="36" y="393"/>
                  </a:cxn>
                  <a:cxn ang="0">
                    <a:pos x="58" y="404"/>
                  </a:cxn>
                  <a:cxn ang="0">
                    <a:pos x="79" y="414"/>
                  </a:cxn>
                  <a:cxn ang="0">
                    <a:pos x="104" y="425"/>
                  </a:cxn>
                  <a:cxn ang="0">
                    <a:pos x="130" y="434"/>
                  </a:cxn>
                  <a:cxn ang="0">
                    <a:pos x="155" y="441"/>
                  </a:cxn>
                  <a:cxn ang="0">
                    <a:pos x="182" y="447"/>
                  </a:cxn>
                  <a:cxn ang="0">
                    <a:pos x="207" y="452"/>
                  </a:cxn>
                  <a:cxn ang="0">
                    <a:pos x="234" y="454"/>
                  </a:cxn>
                  <a:cxn ang="0">
                    <a:pos x="259" y="454"/>
                  </a:cxn>
                  <a:cxn ang="0">
                    <a:pos x="284" y="452"/>
                  </a:cxn>
                  <a:cxn ang="0">
                    <a:pos x="307" y="449"/>
                  </a:cxn>
                  <a:cxn ang="0">
                    <a:pos x="329" y="440"/>
                  </a:cxn>
                  <a:cxn ang="0">
                    <a:pos x="350" y="431"/>
                  </a:cxn>
                  <a:cxn ang="0">
                    <a:pos x="370" y="416"/>
                  </a:cxn>
                  <a:cxn ang="0">
                    <a:pos x="386" y="400"/>
                  </a:cxn>
                  <a:cxn ang="0">
                    <a:pos x="402" y="379"/>
                  </a:cxn>
                  <a:cxn ang="0">
                    <a:pos x="426" y="325"/>
                  </a:cxn>
                  <a:cxn ang="0">
                    <a:pos x="442" y="260"/>
                  </a:cxn>
                  <a:cxn ang="0">
                    <a:pos x="449" y="192"/>
                  </a:cxn>
                  <a:cxn ang="0">
                    <a:pos x="447" y="124"/>
                  </a:cxn>
                  <a:cxn ang="0">
                    <a:pos x="447" y="117"/>
                  </a:cxn>
                  <a:cxn ang="0">
                    <a:pos x="445" y="111"/>
                  </a:cxn>
                  <a:cxn ang="0">
                    <a:pos x="445" y="106"/>
                  </a:cxn>
                  <a:cxn ang="0">
                    <a:pos x="444" y="99"/>
                  </a:cxn>
                  <a:cxn ang="0">
                    <a:pos x="440" y="72"/>
                  </a:cxn>
                  <a:cxn ang="0">
                    <a:pos x="433" y="48"/>
                  </a:cxn>
                  <a:cxn ang="0">
                    <a:pos x="426" y="29"/>
                  </a:cxn>
                  <a:cxn ang="0">
                    <a:pos x="417" y="12"/>
                  </a:cxn>
                  <a:cxn ang="0">
                    <a:pos x="406" y="3"/>
                  </a:cxn>
                  <a:cxn ang="0">
                    <a:pos x="393" y="0"/>
                  </a:cxn>
                  <a:cxn ang="0">
                    <a:pos x="379" y="2"/>
                  </a:cxn>
                  <a:cxn ang="0">
                    <a:pos x="363" y="12"/>
                  </a:cxn>
                </a:cxnLst>
                <a:rect l="0" t="0" r="r" b="b"/>
                <a:pathLst>
                  <a:path w="449" h="454">
                    <a:moveTo>
                      <a:pt x="363" y="12"/>
                    </a:moveTo>
                    <a:lnTo>
                      <a:pt x="357" y="18"/>
                    </a:lnTo>
                    <a:lnTo>
                      <a:pt x="343" y="30"/>
                    </a:lnTo>
                    <a:lnTo>
                      <a:pt x="322" y="50"/>
                    </a:lnTo>
                    <a:lnTo>
                      <a:pt x="295" y="75"/>
                    </a:lnTo>
                    <a:lnTo>
                      <a:pt x="264" y="102"/>
                    </a:lnTo>
                    <a:lnTo>
                      <a:pt x="234" y="129"/>
                    </a:lnTo>
                    <a:lnTo>
                      <a:pt x="203" y="154"/>
                    </a:lnTo>
                    <a:lnTo>
                      <a:pt x="174" y="176"/>
                    </a:lnTo>
                    <a:lnTo>
                      <a:pt x="171" y="178"/>
                    </a:lnTo>
                    <a:lnTo>
                      <a:pt x="169" y="179"/>
                    </a:lnTo>
                    <a:lnTo>
                      <a:pt x="165" y="181"/>
                    </a:lnTo>
                    <a:lnTo>
                      <a:pt x="162" y="183"/>
                    </a:lnTo>
                    <a:lnTo>
                      <a:pt x="131" y="204"/>
                    </a:lnTo>
                    <a:lnTo>
                      <a:pt x="96" y="230"/>
                    </a:lnTo>
                    <a:lnTo>
                      <a:pt x="61" y="256"/>
                    </a:lnTo>
                    <a:lnTo>
                      <a:pt x="33" y="285"/>
                    </a:lnTo>
                    <a:lnTo>
                      <a:pt x="9" y="314"/>
                    </a:lnTo>
                    <a:lnTo>
                      <a:pt x="0" y="343"/>
                    </a:lnTo>
                    <a:lnTo>
                      <a:pt x="8" y="370"/>
                    </a:lnTo>
                    <a:lnTo>
                      <a:pt x="36" y="393"/>
                    </a:lnTo>
                    <a:lnTo>
                      <a:pt x="58" y="404"/>
                    </a:lnTo>
                    <a:lnTo>
                      <a:pt x="79" y="414"/>
                    </a:lnTo>
                    <a:lnTo>
                      <a:pt x="104" y="425"/>
                    </a:lnTo>
                    <a:lnTo>
                      <a:pt x="130" y="434"/>
                    </a:lnTo>
                    <a:lnTo>
                      <a:pt x="155" y="441"/>
                    </a:lnTo>
                    <a:lnTo>
                      <a:pt x="182" y="447"/>
                    </a:lnTo>
                    <a:lnTo>
                      <a:pt x="207" y="452"/>
                    </a:lnTo>
                    <a:lnTo>
                      <a:pt x="234" y="454"/>
                    </a:lnTo>
                    <a:lnTo>
                      <a:pt x="259" y="454"/>
                    </a:lnTo>
                    <a:lnTo>
                      <a:pt x="284" y="452"/>
                    </a:lnTo>
                    <a:lnTo>
                      <a:pt x="307" y="449"/>
                    </a:lnTo>
                    <a:lnTo>
                      <a:pt x="329" y="440"/>
                    </a:lnTo>
                    <a:lnTo>
                      <a:pt x="350" y="431"/>
                    </a:lnTo>
                    <a:lnTo>
                      <a:pt x="370" y="416"/>
                    </a:lnTo>
                    <a:lnTo>
                      <a:pt x="386" y="400"/>
                    </a:lnTo>
                    <a:lnTo>
                      <a:pt x="402" y="379"/>
                    </a:lnTo>
                    <a:lnTo>
                      <a:pt x="426" y="325"/>
                    </a:lnTo>
                    <a:lnTo>
                      <a:pt x="442" y="260"/>
                    </a:lnTo>
                    <a:lnTo>
                      <a:pt x="449" y="192"/>
                    </a:lnTo>
                    <a:lnTo>
                      <a:pt x="447" y="124"/>
                    </a:lnTo>
                    <a:lnTo>
                      <a:pt x="447" y="117"/>
                    </a:lnTo>
                    <a:lnTo>
                      <a:pt x="445" y="111"/>
                    </a:lnTo>
                    <a:lnTo>
                      <a:pt x="445" y="106"/>
                    </a:lnTo>
                    <a:lnTo>
                      <a:pt x="444" y="99"/>
                    </a:lnTo>
                    <a:lnTo>
                      <a:pt x="440" y="72"/>
                    </a:lnTo>
                    <a:lnTo>
                      <a:pt x="433" y="48"/>
                    </a:lnTo>
                    <a:lnTo>
                      <a:pt x="426" y="29"/>
                    </a:lnTo>
                    <a:lnTo>
                      <a:pt x="417" y="12"/>
                    </a:lnTo>
                    <a:lnTo>
                      <a:pt x="406" y="3"/>
                    </a:lnTo>
                    <a:lnTo>
                      <a:pt x="393" y="0"/>
                    </a:lnTo>
                    <a:lnTo>
                      <a:pt x="379" y="2"/>
                    </a:lnTo>
                    <a:lnTo>
                      <a:pt x="363" y="12"/>
                    </a:lnTo>
                    <a:close/>
                  </a:path>
                </a:pathLst>
              </a:custGeom>
              <a:solidFill>
                <a:srgbClr val="9EAD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3" name="Freeform 51"/>
              <p:cNvSpPr>
                <a:spLocks/>
              </p:cNvSpPr>
              <p:nvPr/>
            </p:nvSpPr>
            <p:spPr bwMode="auto">
              <a:xfrm>
                <a:off x="3995" y="2779"/>
                <a:ext cx="207" cy="212"/>
              </a:xfrm>
              <a:custGeom>
                <a:avLst/>
                <a:gdLst/>
                <a:ahLst/>
                <a:cxnLst>
                  <a:cxn ang="0">
                    <a:pos x="337" y="13"/>
                  </a:cxn>
                  <a:cxn ang="0">
                    <a:pos x="332" y="17"/>
                  </a:cxn>
                  <a:cxn ang="0">
                    <a:pos x="319" y="29"/>
                  </a:cxn>
                  <a:cxn ang="0">
                    <a:pos x="298" y="47"/>
                  </a:cxn>
                  <a:cxn ang="0">
                    <a:pos x="273" y="70"/>
                  </a:cxn>
                  <a:cxn ang="0">
                    <a:pos x="246" y="94"/>
                  </a:cxn>
                  <a:cxn ang="0">
                    <a:pos x="215" y="119"/>
                  </a:cxn>
                  <a:cxn ang="0">
                    <a:pos x="187" y="142"/>
                  </a:cxn>
                  <a:cxn ang="0">
                    <a:pos x="160" y="162"/>
                  </a:cxn>
                  <a:cxn ang="0">
                    <a:pos x="158" y="164"/>
                  </a:cxn>
                  <a:cxn ang="0">
                    <a:pos x="154" y="166"/>
                  </a:cxn>
                  <a:cxn ang="0">
                    <a:pos x="152" y="169"/>
                  </a:cxn>
                  <a:cxn ang="0">
                    <a:pos x="149" y="171"/>
                  </a:cxn>
                  <a:cxn ang="0">
                    <a:pos x="120" y="191"/>
                  </a:cxn>
                  <a:cxn ang="0">
                    <a:pos x="88" y="214"/>
                  </a:cxn>
                  <a:cxn ang="0">
                    <a:pos x="56" y="239"/>
                  </a:cxn>
                  <a:cxn ang="0">
                    <a:pos x="27" y="266"/>
                  </a:cxn>
                  <a:cxn ang="0">
                    <a:pos x="7" y="293"/>
                  </a:cxn>
                  <a:cxn ang="0">
                    <a:pos x="0" y="320"/>
                  </a:cxn>
                  <a:cxn ang="0">
                    <a:pos x="7" y="345"/>
                  </a:cxn>
                  <a:cxn ang="0">
                    <a:pos x="34" y="367"/>
                  </a:cxn>
                  <a:cxn ang="0">
                    <a:pos x="54" y="377"/>
                  </a:cxn>
                  <a:cxn ang="0">
                    <a:pos x="75" y="386"/>
                  </a:cxn>
                  <a:cxn ang="0">
                    <a:pos x="97" y="397"/>
                  </a:cxn>
                  <a:cxn ang="0">
                    <a:pos x="120" y="404"/>
                  </a:cxn>
                  <a:cxn ang="0">
                    <a:pos x="143" y="411"/>
                  </a:cxn>
                  <a:cxn ang="0">
                    <a:pos x="169" y="417"/>
                  </a:cxn>
                  <a:cxn ang="0">
                    <a:pos x="192" y="422"/>
                  </a:cxn>
                  <a:cxn ang="0">
                    <a:pos x="215" y="424"/>
                  </a:cxn>
                  <a:cxn ang="0">
                    <a:pos x="239" y="424"/>
                  </a:cxn>
                  <a:cxn ang="0">
                    <a:pos x="260" y="424"/>
                  </a:cxn>
                  <a:cxn ang="0">
                    <a:pos x="282" y="419"/>
                  </a:cxn>
                  <a:cxn ang="0">
                    <a:pos x="301" y="411"/>
                  </a:cxn>
                  <a:cxn ang="0">
                    <a:pos x="319" y="402"/>
                  </a:cxn>
                  <a:cxn ang="0">
                    <a:pos x="337" y="388"/>
                  </a:cxn>
                  <a:cxn ang="0">
                    <a:pos x="353" y="372"/>
                  </a:cxn>
                  <a:cxn ang="0">
                    <a:pos x="368" y="352"/>
                  </a:cxn>
                  <a:cxn ang="0">
                    <a:pos x="389" y="304"/>
                  </a:cxn>
                  <a:cxn ang="0">
                    <a:pos x="405" y="243"/>
                  </a:cxn>
                  <a:cxn ang="0">
                    <a:pos x="413" y="180"/>
                  </a:cxn>
                  <a:cxn ang="0">
                    <a:pos x="413" y="117"/>
                  </a:cxn>
                  <a:cxn ang="0">
                    <a:pos x="413" y="112"/>
                  </a:cxn>
                  <a:cxn ang="0">
                    <a:pos x="413" y="105"/>
                  </a:cxn>
                  <a:cxn ang="0">
                    <a:pos x="413" y="99"/>
                  </a:cxn>
                  <a:cxn ang="0">
                    <a:pos x="411" y="94"/>
                  </a:cxn>
                  <a:cxn ang="0">
                    <a:pos x="407" y="69"/>
                  </a:cxn>
                  <a:cxn ang="0">
                    <a:pos x="402" y="47"/>
                  </a:cxn>
                  <a:cxn ang="0">
                    <a:pos x="396" y="27"/>
                  </a:cxn>
                  <a:cxn ang="0">
                    <a:pos x="388" y="13"/>
                  </a:cxn>
                  <a:cxn ang="0">
                    <a:pos x="377" y="4"/>
                  </a:cxn>
                  <a:cxn ang="0">
                    <a:pos x="366" y="0"/>
                  </a:cxn>
                  <a:cxn ang="0">
                    <a:pos x="352" y="4"/>
                  </a:cxn>
                  <a:cxn ang="0">
                    <a:pos x="337" y="13"/>
                  </a:cxn>
                </a:cxnLst>
                <a:rect l="0" t="0" r="r" b="b"/>
                <a:pathLst>
                  <a:path w="413" h="424">
                    <a:moveTo>
                      <a:pt x="337" y="13"/>
                    </a:moveTo>
                    <a:lnTo>
                      <a:pt x="332" y="17"/>
                    </a:lnTo>
                    <a:lnTo>
                      <a:pt x="319" y="29"/>
                    </a:lnTo>
                    <a:lnTo>
                      <a:pt x="298" y="47"/>
                    </a:lnTo>
                    <a:lnTo>
                      <a:pt x="273" y="70"/>
                    </a:lnTo>
                    <a:lnTo>
                      <a:pt x="246" y="94"/>
                    </a:lnTo>
                    <a:lnTo>
                      <a:pt x="215" y="119"/>
                    </a:lnTo>
                    <a:lnTo>
                      <a:pt x="187" y="142"/>
                    </a:lnTo>
                    <a:lnTo>
                      <a:pt x="160" y="162"/>
                    </a:lnTo>
                    <a:lnTo>
                      <a:pt x="158" y="164"/>
                    </a:lnTo>
                    <a:lnTo>
                      <a:pt x="154" y="166"/>
                    </a:lnTo>
                    <a:lnTo>
                      <a:pt x="152" y="169"/>
                    </a:lnTo>
                    <a:lnTo>
                      <a:pt x="149" y="171"/>
                    </a:lnTo>
                    <a:lnTo>
                      <a:pt x="120" y="191"/>
                    </a:lnTo>
                    <a:lnTo>
                      <a:pt x="88" y="214"/>
                    </a:lnTo>
                    <a:lnTo>
                      <a:pt x="56" y="239"/>
                    </a:lnTo>
                    <a:lnTo>
                      <a:pt x="27" y="266"/>
                    </a:lnTo>
                    <a:lnTo>
                      <a:pt x="7" y="293"/>
                    </a:lnTo>
                    <a:lnTo>
                      <a:pt x="0" y="320"/>
                    </a:lnTo>
                    <a:lnTo>
                      <a:pt x="7" y="345"/>
                    </a:lnTo>
                    <a:lnTo>
                      <a:pt x="34" y="367"/>
                    </a:lnTo>
                    <a:lnTo>
                      <a:pt x="54" y="377"/>
                    </a:lnTo>
                    <a:lnTo>
                      <a:pt x="75" y="386"/>
                    </a:lnTo>
                    <a:lnTo>
                      <a:pt x="97" y="397"/>
                    </a:lnTo>
                    <a:lnTo>
                      <a:pt x="120" y="404"/>
                    </a:lnTo>
                    <a:lnTo>
                      <a:pt x="143" y="411"/>
                    </a:lnTo>
                    <a:lnTo>
                      <a:pt x="169" y="417"/>
                    </a:lnTo>
                    <a:lnTo>
                      <a:pt x="192" y="422"/>
                    </a:lnTo>
                    <a:lnTo>
                      <a:pt x="215" y="424"/>
                    </a:lnTo>
                    <a:lnTo>
                      <a:pt x="239" y="424"/>
                    </a:lnTo>
                    <a:lnTo>
                      <a:pt x="260" y="424"/>
                    </a:lnTo>
                    <a:lnTo>
                      <a:pt x="282" y="419"/>
                    </a:lnTo>
                    <a:lnTo>
                      <a:pt x="301" y="411"/>
                    </a:lnTo>
                    <a:lnTo>
                      <a:pt x="319" y="402"/>
                    </a:lnTo>
                    <a:lnTo>
                      <a:pt x="337" y="388"/>
                    </a:lnTo>
                    <a:lnTo>
                      <a:pt x="353" y="372"/>
                    </a:lnTo>
                    <a:lnTo>
                      <a:pt x="368" y="352"/>
                    </a:lnTo>
                    <a:lnTo>
                      <a:pt x="389" y="304"/>
                    </a:lnTo>
                    <a:lnTo>
                      <a:pt x="405" y="243"/>
                    </a:lnTo>
                    <a:lnTo>
                      <a:pt x="413" y="180"/>
                    </a:lnTo>
                    <a:lnTo>
                      <a:pt x="413" y="117"/>
                    </a:lnTo>
                    <a:lnTo>
                      <a:pt x="413" y="112"/>
                    </a:lnTo>
                    <a:lnTo>
                      <a:pt x="413" y="105"/>
                    </a:lnTo>
                    <a:lnTo>
                      <a:pt x="413" y="99"/>
                    </a:lnTo>
                    <a:lnTo>
                      <a:pt x="411" y="94"/>
                    </a:lnTo>
                    <a:lnTo>
                      <a:pt x="407" y="69"/>
                    </a:lnTo>
                    <a:lnTo>
                      <a:pt x="402" y="47"/>
                    </a:lnTo>
                    <a:lnTo>
                      <a:pt x="396" y="27"/>
                    </a:lnTo>
                    <a:lnTo>
                      <a:pt x="388" y="13"/>
                    </a:lnTo>
                    <a:lnTo>
                      <a:pt x="377" y="4"/>
                    </a:lnTo>
                    <a:lnTo>
                      <a:pt x="366" y="0"/>
                    </a:lnTo>
                    <a:lnTo>
                      <a:pt x="352" y="4"/>
                    </a:lnTo>
                    <a:lnTo>
                      <a:pt x="337" y="13"/>
                    </a:lnTo>
                    <a:close/>
                  </a:path>
                </a:pathLst>
              </a:custGeom>
              <a:solidFill>
                <a:srgbClr val="8499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4" name="Freeform 52"/>
              <p:cNvSpPr>
                <a:spLocks/>
              </p:cNvSpPr>
              <p:nvPr/>
            </p:nvSpPr>
            <p:spPr bwMode="auto">
              <a:xfrm>
                <a:off x="4006" y="2786"/>
                <a:ext cx="190" cy="197"/>
              </a:xfrm>
              <a:custGeom>
                <a:avLst/>
                <a:gdLst/>
                <a:ahLst/>
                <a:cxnLst>
                  <a:cxn ang="0">
                    <a:pos x="313" y="12"/>
                  </a:cxn>
                  <a:cxn ang="0">
                    <a:pos x="307" y="16"/>
                  </a:cxn>
                  <a:cxn ang="0">
                    <a:pos x="295" y="27"/>
                  </a:cxn>
                  <a:cxn ang="0">
                    <a:pos x="277" y="43"/>
                  </a:cxn>
                  <a:cxn ang="0">
                    <a:pos x="253" y="63"/>
                  </a:cxn>
                  <a:cxn ang="0">
                    <a:pos x="227" y="86"/>
                  </a:cxn>
                  <a:cxn ang="0">
                    <a:pos x="198" y="107"/>
                  </a:cxn>
                  <a:cxn ang="0">
                    <a:pos x="171" y="129"/>
                  </a:cxn>
                  <a:cxn ang="0">
                    <a:pos x="146" y="147"/>
                  </a:cxn>
                  <a:cxn ang="0">
                    <a:pos x="144" y="149"/>
                  </a:cxn>
                  <a:cxn ang="0">
                    <a:pos x="140" y="151"/>
                  </a:cxn>
                  <a:cxn ang="0">
                    <a:pos x="139" y="152"/>
                  </a:cxn>
                  <a:cxn ang="0">
                    <a:pos x="135" y="154"/>
                  </a:cxn>
                  <a:cxn ang="0">
                    <a:pos x="108" y="174"/>
                  </a:cxn>
                  <a:cxn ang="0">
                    <a:pos x="79" y="195"/>
                  </a:cxn>
                  <a:cxn ang="0">
                    <a:pos x="49" y="219"/>
                  </a:cxn>
                  <a:cxn ang="0">
                    <a:pos x="26" y="242"/>
                  </a:cxn>
                  <a:cxn ang="0">
                    <a:pos x="8" y="267"/>
                  </a:cxn>
                  <a:cxn ang="0">
                    <a:pos x="0" y="292"/>
                  </a:cxn>
                  <a:cxn ang="0">
                    <a:pos x="9" y="316"/>
                  </a:cxn>
                  <a:cxn ang="0">
                    <a:pos x="35" y="337"/>
                  </a:cxn>
                  <a:cxn ang="0">
                    <a:pos x="53" y="348"/>
                  </a:cxn>
                  <a:cxn ang="0">
                    <a:pos x="72" y="357"/>
                  </a:cxn>
                  <a:cxn ang="0">
                    <a:pos x="92" y="366"/>
                  </a:cxn>
                  <a:cxn ang="0">
                    <a:pos x="114" y="373"/>
                  </a:cxn>
                  <a:cxn ang="0">
                    <a:pos x="133" y="380"/>
                  </a:cxn>
                  <a:cxn ang="0">
                    <a:pos x="155" y="386"/>
                  </a:cxn>
                  <a:cxn ang="0">
                    <a:pos x="176" y="391"/>
                  </a:cxn>
                  <a:cxn ang="0">
                    <a:pos x="196" y="393"/>
                  </a:cxn>
                  <a:cxn ang="0">
                    <a:pos x="216" y="393"/>
                  </a:cxn>
                  <a:cxn ang="0">
                    <a:pos x="237" y="391"/>
                  </a:cxn>
                  <a:cxn ang="0">
                    <a:pos x="255" y="387"/>
                  </a:cxn>
                  <a:cxn ang="0">
                    <a:pos x="273" y="380"/>
                  </a:cxn>
                  <a:cxn ang="0">
                    <a:pos x="291" y="371"/>
                  </a:cxn>
                  <a:cxn ang="0">
                    <a:pos x="307" y="359"/>
                  </a:cxn>
                  <a:cxn ang="0">
                    <a:pos x="322" y="343"/>
                  </a:cxn>
                  <a:cxn ang="0">
                    <a:pos x="334" y="325"/>
                  </a:cxn>
                  <a:cxn ang="0">
                    <a:pos x="356" y="278"/>
                  </a:cxn>
                  <a:cxn ang="0">
                    <a:pos x="370" y="222"/>
                  </a:cxn>
                  <a:cxn ang="0">
                    <a:pos x="379" y="165"/>
                  </a:cxn>
                  <a:cxn ang="0">
                    <a:pos x="381" y="107"/>
                  </a:cxn>
                  <a:cxn ang="0">
                    <a:pos x="381" y="102"/>
                  </a:cxn>
                  <a:cxn ang="0">
                    <a:pos x="381" y="97"/>
                  </a:cxn>
                  <a:cxn ang="0">
                    <a:pos x="379" y="91"/>
                  </a:cxn>
                  <a:cxn ang="0">
                    <a:pos x="379" y="86"/>
                  </a:cxn>
                  <a:cxn ang="0">
                    <a:pos x="375" y="63"/>
                  </a:cxn>
                  <a:cxn ang="0">
                    <a:pos x="372" y="43"/>
                  </a:cxn>
                  <a:cxn ang="0">
                    <a:pos x="367" y="25"/>
                  </a:cxn>
                  <a:cxn ang="0">
                    <a:pos x="359" y="12"/>
                  </a:cxn>
                  <a:cxn ang="0">
                    <a:pos x="350" y="3"/>
                  </a:cxn>
                  <a:cxn ang="0">
                    <a:pos x="340" y="0"/>
                  </a:cxn>
                  <a:cxn ang="0">
                    <a:pos x="327" y="3"/>
                  </a:cxn>
                  <a:cxn ang="0">
                    <a:pos x="313" y="12"/>
                  </a:cxn>
                </a:cxnLst>
                <a:rect l="0" t="0" r="r" b="b"/>
                <a:pathLst>
                  <a:path w="381" h="393">
                    <a:moveTo>
                      <a:pt x="313" y="12"/>
                    </a:moveTo>
                    <a:lnTo>
                      <a:pt x="307" y="16"/>
                    </a:lnTo>
                    <a:lnTo>
                      <a:pt x="295" y="27"/>
                    </a:lnTo>
                    <a:lnTo>
                      <a:pt x="277" y="43"/>
                    </a:lnTo>
                    <a:lnTo>
                      <a:pt x="253" y="63"/>
                    </a:lnTo>
                    <a:lnTo>
                      <a:pt x="227" y="86"/>
                    </a:lnTo>
                    <a:lnTo>
                      <a:pt x="198" y="107"/>
                    </a:lnTo>
                    <a:lnTo>
                      <a:pt x="171" y="129"/>
                    </a:lnTo>
                    <a:lnTo>
                      <a:pt x="146" y="147"/>
                    </a:lnTo>
                    <a:lnTo>
                      <a:pt x="144" y="149"/>
                    </a:lnTo>
                    <a:lnTo>
                      <a:pt x="140" y="151"/>
                    </a:lnTo>
                    <a:lnTo>
                      <a:pt x="139" y="152"/>
                    </a:lnTo>
                    <a:lnTo>
                      <a:pt x="135" y="154"/>
                    </a:lnTo>
                    <a:lnTo>
                      <a:pt x="108" y="174"/>
                    </a:lnTo>
                    <a:lnTo>
                      <a:pt x="79" y="195"/>
                    </a:lnTo>
                    <a:lnTo>
                      <a:pt x="49" y="219"/>
                    </a:lnTo>
                    <a:lnTo>
                      <a:pt x="26" y="242"/>
                    </a:lnTo>
                    <a:lnTo>
                      <a:pt x="8" y="267"/>
                    </a:lnTo>
                    <a:lnTo>
                      <a:pt x="0" y="292"/>
                    </a:lnTo>
                    <a:lnTo>
                      <a:pt x="9" y="316"/>
                    </a:lnTo>
                    <a:lnTo>
                      <a:pt x="35" y="337"/>
                    </a:lnTo>
                    <a:lnTo>
                      <a:pt x="53" y="348"/>
                    </a:lnTo>
                    <a:lnTo>
                      <a:pt x="72" y="357"/>
                    </a:lnTo>
                    <a:lnTo>
                      <a:pt x="92" y="366"/>
                    </a:lnTo>
                    <a:lnTo>
                      <a:pt x="114" y="373"/>
                    </a:lnTo>
                    <a:lnTo>
                      <a:pt x="133" y="380"/>
                    </a:lnTo>
                    <a:lnTo>
                      <a:pt x="155" y="386"/>
                    </a:lnTo>
                    <a:lnTo>
                      <a:pt x="176" y="391"/>
                    </a:lnTo>
                    <a:lnTo>
                      <a:pt x="196" y="393"/>
                    </a:lnTo>
                    <a:lnTo>
                      <a:pt x="216" y="393"/>
                    </a:lnTo>
                    <a:lnTo>
                      <a:pt x="237" y="391"/>
                    </a:lnTo>
                    <a:lnTo>
                      <a:pt x="255" y="387"/>
                    </a:lnTo>
                    <a:lnTo>
                      <a:pt x="273" y="380"/>
                    </a:lnTo>
                    <a:lnTo>
                      <a:pt x="291" y="371"/>
                    </a:lnTo>
                    <a:lnTo>
                      <a:pt x="307" y="359"/>
                    </a:lnTo>
                    <a:lnTo>
                      <a:pt x="322" y="343"/>
                    </a:lnTo>
                    <a:lnTo>
                      <a:pt x="334" y="325"/>
                    </a:lnTo>
                    <a:lnTo>
                      <a:pt x="356" y="278"/>
                    </a:lnTo>
                    <a:lnTo>
                      <a:pt x="370" y="222"/>
                    </a:lnTo>
                    <a:lnTo>
                      <a:pt x="379" y="165"/>
                    </a:lnTo>
                    <a:lnTo>
                      <a:pt x="381" y="107"/>
                    </a:lnTo>
                    <a:lnTo>
                      <a:pt x="381" y="102"/>
                    </a:lnTo>
                    <a:lnTo>
                      <a:pt x="381" y="97"/>
                    </a:lnTo>
                    <a:lnTo>
                      <a:pt x="379" y="91"/>
                    </a:lnTo>
                    <a:lnTo>
                      <a:pt x="379" y="86"/>
                    </a:lnTo>
                    <a:lnTo>
                      <a:pt x="375" y="63"/>
                    </a:lnTo>
                    <a:lnTo>
                      <a:pt x="372" y="43"/>
                    </a:lnTo>
                    <a:lnTo>
                      <a:pt x="367" y="25"/>
                    </a:lnTo>
                    <a:lnTo>
                      <a:pt x="359" y="12"/>
                    </a:lnTo>
                    <a:lnTo>
                      <a:pt x="350" y="3"/>
                    </a:lnTo>
                    <a:lnTo>
                      <a:pt x="340" y="0"/>
                    </a:lnTo>
                    <a:lnTo>
                      <a:pt x="327" y="3"/>
                    </a:lnTo>
                    <a:lnTo>
                      <a:pt x="313" y="12"/>
                    </a:lnTo>
                    <a:close/>
                  </a:path>
                </a:pathLst>
              </a:custGeom>
              <a:solidFill>
                <a:srgbClr val="6D84D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5" name="Freeform 53"/>
              <p:cNvSpPr>
                <a:spLocks/>
              </p:cNvSpPr>
              <p:nvPr/>
            </p:nvSpPr>
            <p:spPr bwMode="auto">
              <a:xfrm>
                <a:off x="4017" y="2794"/>
                <a:ext cx="173" cy="180"/>
              </a:xfrm>
              <a:custGeom>
                <a:avLst/>
                <a:gdLst/>
                <a:ahLst/>
                <a:cxnLst>
                  <a:cxn ang="0">
                    <a:pos x="287" y="13"/>
                  </a:cxn>
                  <a:cxn ang="0">
                    <a:pos x="284" y="16"/>
                  </a:cxn>
                  <a:cxn ang="0">
                    <a:pos x="271" y="25"/>
                  </a:cxn>
                  <a:cxn ang="0">
                    <a:pos x="253" y="40"/>
                  </a:cxn>
                  <a:cxn ang="0">
                    <a:pos x="231" y="58"/>
                  </a:cxn>
                  <a:cxn ang="0">
                    <a:pos x="206" y="77"/>
                  </a:cxn>
                  <a:cxn ang="0">
                    <a:pos x="181" y="97"/>
                  </a:cxn>
                  <a:cxn ang="0">
                    <a:pos x="154" y="117"/>
                  </a:cxn>
                  <a:cxn ang="0">
                    <a:pos x="131" y="133"/>
                  </a:cxn>
                  <a:cxn ang="0">
                    <a:pos x="129" y="135"/>
                  </a:cxn>
                  <a:cxn ang="0">
                    <a:pos x="127" y="137"/>
                  </a:cxn>
                  <a:cxn ang="0">
                    <a:pos x="124" y="138"/>
                  </a:cxn>
                  <a:cxn ang="0">
                    <a:pos x="122" y="140"/>
                  </a:cxn>
                  <a:cxn ang="0">
                    <a:pos x="97" y="158"/>
                  </a:cxn>
                  <a:cxn ang="0">
                    <a:pos x="70" y="178"/>
                  </a:cxn>
                  <a:cxn ang="0">
                    <a:pos x="43" y="199"/>
                  </a:cxn>
                  <a:cxn ang="0">
                    <a:pos x="22" y="221"/>
                  </a:cxn>
                  <a:cxn ang="0">
                    <a:pos x="5" y="244"/>
                  </a:cxn>
                  <a:cxn ang="0">
                    <a:pos x="0" y="266"/>
                  </a:cxn>
                  <a:cxn ang="0">
                    <a:pos x="9" y="289"/>
                  </a:cxn>
                  <a:cxn ang="0">
                    <a:pos x="32" y="309"/>
                  </a:cxn>
                  <a:cxn ang="0">
                    <a:pos x="50" y="318"/>
                  </a:cxn>
                  <a:cxn ang="0">
                    <a:pos x="68" y="327"/>
                  </a:cxn>
                  <a:cxn ang="0">
                    <a:pos x="86" y="336"/>
                  </a:cxn>
                  <a:cxn ang="0">
                    <a:pos x="106" y="343"/>
                  </a:cxn>
                  <a:cxn ang="0">
                    <a:pos x="124" y="350"/>
                  </a:cxn>
                  <a:cxn ang="0">
                    <a:pos x="142" y="355"/>
                  </a:cxn>
                  <a:cxn ang="0">
                    <a:pos x="160" y="359"/>
                  </a:cxn>
                  <a:cxn ang="0">
                    <a:pos x="178" y="361"/>
                  </a:cxn>
                  <a:cxn ang="0">
                    <a:pos x="196" y="361"/>
                  </a:cxn>
                  <a:cxn ang="0">
                    <a:pos x="214" y="359"/>
                  </a:cxn>
                  <a:cxn ang="0">
                    <a:pos x="230" y="355"/>
                  </a:cxn>
                  <a:cxn ang="0">
                    <a:pos x="246" y="350"/>
                  </a:cxn>
                  <a:cxn ang="0">
                    <a:pos x="260" y="341"/>
                  </a:cxn>
                  <a:cxn ang="0">
                    <a:pos x="275" y="329"/>
                  </a:cxn>
                  <a:cxn ang="0">
                    <a:pos x="287" y="314"/>
                  </a:cxn>
                  <a:cxn ang="0">
                    <a:pos x="300" y="296"/>
                  </a:cxn>
                  <a:cxn ang="0">
                    <a:pos x="319" y="253"/>
                  </a:cxn>
                  <a:cxn ang="0">
                    <a:pos x="334" y="203"/>
                  </a:cxn>
                  <a:cxn ang="0">
                    <a:pos x="343" y="151"/>
                  </a:cxn>
                  <a:cxn ang="0">
                    <a:pos x="346" y="99"/>
                  </a:cxn>
                  <a:cxn ang="0">
                    <a:pos x="346" y="93"/>
                  </a:cxn>
                  <a:cxn ang="0">
                    <a:pos x="346" y="90"/>
                  </a:cxn>
                  <a:cxn ang="0">
                    <a:pos x="346" y="84"/>
                  </a:cxn>
                  <a:cxn ang="0">
                    <a:pos x="346" y="81"/>
                  </a:cxn>
                  <a:cxn ang="0">
                    <a:pos x="345" y="59"/>
                  </a:cxn>
                  <a:cxn ang="0">
                    <a:pos x="341" y="40"/>
                  </a:cxn>
                  <a:cxn ang="0">
                    <a:pos x="336" y="23"/>
                  </a:cxn>
                  <a:cxn ang="0">
                    <a:pos x="330" y="11"/>
                  </a:cxn>
                  <a:cxn ang="0">
                    <a:pos x="321" y="4"/>
                  </a:cxn>
                  <a:cxn ang="0">
                    <a:pos x="312" y="0"/>
                  </a:cxn>
                  <a:cxn ang="0">
                    <a:pos x="300" y="4"/>
                  </a:cxn>
                  <a:cxn ang="0">
                    <a:pos x="287" y="13"/>
                  </a:cxn>
                </a:cxnLst>
                <a:rect l="0" t="0" r="r" b="b"/>
                <a:pathLst>
                  <a:path w="346" h="361">
                    <a:moveTo>
                      <a:pt x="287" y="13"/>
                    </a:moveTo>
                    <a:lnTo>
                      <a:pt x="284" y="16"/>
                    </a:lnTo>
                    <a:lnTo>
                      <a:pt x="271" y="25"/>
                    </a:lnTo>
                    <a:lnTo>
                      <a:pt x="253" y="40"/>
                    </a:lnTo>
                    <a:lnTo>
                      <a:pt x="231" y="58"/>
                    </a:lnTo>
                    <a:lnTo>
                      <a:pt x="206" y="77"/>
                    </a:lnTo>
                    <a:lnTo>
                      <a:pt x="181" y="97"/>
                    </a:lnTo>
                    <a:lnTo>
                      <a:pt x="154" y="117"/>
                    </a:lnTo>
                    <a:lnTo>
                      <a:pt x="131" y="133"/>
                    </a:lnTo>
                    <a:lnTo>
                      <a:pt x="129" y="135"/>
                    </a:lnTo>
                    <a:lnTo>
                      <a:pt x="127" y="137"/>
                    </a:lnTo>
                    <a:lnTo>
                      <a:pt x="124" y="138"/>
                    </a:lnTo>
                    <a:lnTo>
                      <a:pt x="122" y="140"/>
                    </a:lnTo>
                    <a:lnTo>
                      <a:pt x="97" y="158"/>
                    </a:lnTo>
                    <a:lnTo>
                      <a:pt x="70" y="178"/>
                    </a:lnTo>
                    <a:lnTo>
                      <a:pt x="43" y="199"/>
                    </a:lnTo>
                    <a:lnTo>
                      <a:pt x="22" y="221"/>
                    </a:lnTo>
                    <a:lnTo>
                      <a:pt x="5" y="244"/>
                    </a:lnTo>
                    <a:lnTo>
                      <a:pt x="0" y="266"/>
                    </a:lnTo>
                    <a:lnTo>
                      <a:pt x="9" y="289"/>
                    </a:lnTo>
                    <a:lnTo>
                      <a:pt x="32" y="309"/>
                    </a:lnTo>
                    <a:lnTo>
                      <a:pt x="50" y="318"/>
                    </a:lnTo>
                    <a:lnTo>
                      <a:pt x="68" y="327"/>
                    </a:lnTo>
                    <a:lnTo>
                      <a:pt x="86" y="336"/>
                    </a:lnTo>
                    <a:lnTo>
                      <a:pt x="106" y="343"/>
                    </a:lnTo>
                    <a:lnTo>
                      <a:pt x="124" y="350"/>
                    </a:lnTo>
                    <a:lnTo>
                      <a:pt x="142" y="355"/>
                    </a:lnTo>
                    <a:lnTo>
                      <a:pt x="160" y="359"/>
                    </a:lnTo>
                    <a:lnTo>
                      <a:pt x="178" y="361"/>
                    </a:lnTo>
                    <a:lnTo>
                      <a:pt x="196" y="361"/>
                    </a:lnTo>
                    <a:lnTo>
                      <a:pt x="214" y="359"/>
                    </a:lnTo>
                    <a:lnTo>
                      <a:pt x="230" y="355"/>
                    </a:lnTo>
                    <a:lnTo>
                      <a:pt x="246" y="350"/>
                    </a:lnTo>
                    <a:lnTo>
                      <a:pt x="260" y="341"/>
                    </a:lnTo>
                    <a:lnTo>
                      <a:pt x="275" y="329"/>
                    </a:lnTo>
                    <a:lnTo>
                      <a:pt x="287" y="314"/>
                    </a:lnTo>
                    <a:lnTo>
                      <a:pt x="300" y="296"/>
                    </a:lnTo>
                    <a:lnTo>
                      <a:pt x="319" y="253"/>
                    </a:lnTo>
                    <a:lnTo>
                      <a:pt x="334" y="203"/>
                    </a:lnTo>
                    <a:lnTo>
                      <a:pt x="343" y="151"/>
                    </a:lnTo>
                    <a:lnTo>
                      <a:pt x="346" y="99"/>
                    </a:lnTo>
                    <a:lnTo>
                      <a:pt x="346" y="93"/>
                    </a:lnTo>
                    <a:lnTo>
                      <a:pt x="346" y="90"/>
                    </a:lnTo>
                    <a:lnTo>
                      <a:pt x="346" y="84"/>
                    </a:lnTo>
                    <a:lnTo>
                      <a:pt x="346" y="81"/>
                    </a:lnTo>
                    <a:lnTo>
                      <a:pt x="345" y="59"/>
                    </a:lnTo>
                    <a:lnTo>
                      <a:pt x="341" y="40"/>
                    </a:lnTo>
                    <a:lnTo>
                      <a:pt x="336" y="23"/>
                    </a:lnTo>
                    <a:lnTo>
                      <a:pt x="330" y="11"/>
                    </a:lnTo>
                    <a:lnTo>
                      <a:pt x="321" y="4"/>
                    </a:lnTo>
                    <a:lnTo>
                      <a:pt x="312" y="0"/>
                    </a:lnTo>
                    <a:lnTo>
                      <a:pt x="300" y="4"/>
                    </a:lnTo>
                    <a:lnTo>
                      <a:pt x="287" y="13"/>
                    </a:lnTo>
                    <a:close/>
                  </a:path>
                </a:pathLst>
              </a:custGeom>
              <a:solidFill>
                <a:srgbClr val="5470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6" name="Freeform 54"/>
              <p:cNvSpPr>
                <a:spLocks/>
              </p:cNvSpPr>
              <p:nvPr/>
            </p:nvSpPr>
            <p:spPr bwMode="auto">
              <a:xfrm>
                <a:off x="4028" y="2801"/>
                <a:ext cx="156" cy="164"/>
              </a:xfrm>
              <a:custGeom>
                <a:avLst/>
                <a:gdLst/>
                <a:ahLst/>
                <a:cxnLst>
                  <a:cxn ang="0">
                    <a:pos x="260" y="10"/>
                  </a:cxn>
                  <a:cxn ang="0">
                    <a:pos x="256" y="14"/>
                  </a:cxn>
                  <a:cxn ang="0">
                    <a:pos x="245" y="21"/>
                  </a:cxn>
                  <a:cxn ang="0">
                    <a:pos x="229" y="34"/>
                  </a:cxn>
                  <a:cxn ang="0">
                    <a:pos x="209" y="50"/>
                  </a:cxn>
                  <a:cxn ang="0">
                    <a:pos x="186" y="66"/>
                  </a:cxn>
                  <a:cxn ang="0">
                    <a:pos x="163" y="84"/>
                  </a:cxn>
                  <a:cxn ang="0">
                    <a:pos x="140" y="102"/>
                  </a:cxn>
                  <a:cxn ang="0">
                    <a:pos x="118" y="118"/>
                  </a:cxn>
                  <a:cxn ang="0">
                    <a:pos x="116" y="120"/>
                  </a:cxn>
                  <a:cxn ang="0">
                    <a:pos x="113" y="122"/>
                  </a:cxn>
                  <a:cxn ang="0">
                    <a:pos x="111" y="123"/>
                  </a:cxn>
                  <a:cxn ang="0">
                    <a:pos x="107" y="125"/>
                  </a:cxn>
                  <a:cxn ang="0">
                    <a:pos x="84" y="141"/>
                  </a:cxn>
                  <a:cxn ang="0">
                    <a:pos x="61" y="159"/>
                  </a:cxn>
                  <a:cxn ang="0">
                    <a:pos x="37" y="179"/>
                  </a:cxn>
                  <a:cxn ang="0">
                    <a:pos x="17" y="199"/>
                  </a:cxn>
                  <a:cxn ang="0">
                    <a:pos x="3" y="220"/>
                  </a:cxn>
                  <a:cxn ang="0">
                    <a:pos x="0" y="240"/>
                  </a:cxn>
                  <a:cxn ang="0">
                    <a:pos x="9" y="260"/>
                  </a:cxn>
                  <a:cxn ang="0">
                    <a:pos x="32" y="279"/>
                  </a:cxn>
                  <a:cxn ang="0">
                    <a:pos x="48" y="288"/>
                  </a:cxn>
                  <a:cxn ang="0">
                    <a:pos x="64" y="296"/>
                  </a:cxn>
                  <a:cxn ang="0">
                    <a:pos x="80" y="305"/>
                  </a:cxn>
                  <a:cxn ang="0">
                    <a:pos x="96" y="312"/>
                  </a:cxn>
                  <a:cxn ang="0">
                    <a:pos x="113" y="317"/>
                  </a:cxn>
                  <a:cxn ang="0">
                    <a:pos x="129" y="323"/>
                  </a:cxn>
                  <a:cxn ang="0">
                    <a:pos x="143" y="326"/>
                  </a:cxn>
                  <a:cxn ang="0">
                    <a:pos x="159" y="328"/>
                  </a:cxn>
                  <a:cxn ang="0">
                    <a:pos x="174" y="328"/>
                  </a:cxn>
                  <a:cxn ang="0">
                    <a:pos x="190" y="326"/>
                  </a:cxn>
                  <a:cxn ang="0">
                    <a:pos x="204" y="324"/>
                  </a:cxn>
                  <a:cxn ang="0">
                    <a:pos x="217" y="317"/>
                  </a:cxn>
                  <a:cxn ang="0">
                    <a:pos x="229" y="310"/>
                  </a:cxn>
                  <a:cxn ang="0">
                    <a:pos x="242" y="299"/>
                  </a:cxn>
                  <a:cxn ang="0">
                    <a:pos x="254" y="285"/>
                  </a:cxn>
                  <a:cxn ang="0">
                    <a:pos x="265" y="269"/>
                  </a:cxn>
                  <a:cxn ang="0">
                    <a:pos x="285" y="229"/>
                  </a:cxn>
                  <a:cxn ang="0">
                    <a:pos x="299" y="184"/>
                  </a:cxn>
                  <a:cxn ang="0">
                    <a:pos x="308" y="136"/>
                  </a:cxn>
                  <a:cxn ang="0">
                    <a:pos x="312" y="89"/>
                  </a:cxn>
                  <a:cxn ang="0">
                    <a:pos x="312" y="86"/>
                  </a:cxn>
                  <a:cxn ang="0">
                    <a:pos x="312" y="80"/>
                  </a:cxn>
                  <a:cxn ang="0">
                    <a:pos x="312" y="77"/>
                  </a:cxn>
                  <a:cxn ang="0">
                    <a:pos x="312" y="73"/>
                  </a:cxn>
                  <a:cxn ang="0">
                    <a:pos x="308" y="35"/>
                  </a:cxn>
                  <a:cxn ang="0">
                    <a:pos x="299" y="8"/>
                  </a:cxn>
                  <a:cxn ang="0">
                    <a:pos x="283" y="0"/>
                  </a:cxn>
                  <a:cxn ang="0">
                    <a:pos x="260" y="10"/>
                  </a:cxn>
                </a:cxnLst>
                <a:rect l="0" t="0" r="r" b="b"/>
                <a:pathLst>
                  <a:path w="312" h="328">
                    <a:moveTo>
                      <a:pt x="260" y="10"/>
                    </a:moveTo>
                    <a:lnTo>
                      <a:pt x="256" y="14"/>
                    </a:lnTo>
                    <a:lnTo>
                      <a:pt x="245" y="21"/>
                    </a:lnTo>
                    <a:lnTo>
                      <a:pt x="229" y="34"/>
                    </a:lnTo>
                    <a:lnTo>
                      <a:pt x="209" y="50"/>
                    </a:lnTo>
                    <a:lnTo>
                      <a:pt x="186" y="66"/>
                    </a:lnTo>
                    <a:lnTo>
                      <a:pt x="163" y="84"/>
                    </a:lnTo>
                    <a:lnTo>
                      <a:pt x="140" y="102"/>
                    </a:lnTo>
                    <a:lnTo>
                      <a:pt x="118" y="118"/>
                    </a:lnTo>
                    <a:lnTo>
                      <a:pt x="116" y="120"/>
                    </a:lnTo>
                    <a:lnTo>
                      <a:pt x="113" y="122"/>
                    </a:lnTo>
                    <a:lnTo>
                      <a:pt x="111" y="123"/>
                    </a:lnTo>
                    <a:lnTo>
                      <a:pt x="107" y="125"/>
                    </a:lnTo>
                    <a:lnTo>
                      <a:pt x="84" y="141"/>
                    </a:lnTo>
                    <a:lnTo>
                      <a:pt x="61" y="159"/>
                    </a:lnTo>
                    <a:lnTo>
                      <a:pt x="37" y="179"/>
                    </a:lnTo>
                    <a:lnTo>
                      <a:pt x="17" y="199"/>
                    </a:lnTo>
                    <a:lnTo>
                      <a:pt x="3" y="220"/>
                    </a:lnTo>
                    <a:lnTo>
                      <a:pt x="0" y="240"/>
                    </a:lnTo>
                    <a:lnTo>
                      <a:pt x="9" y="260"/>
                    </a:lnTo>
                    <a:lnTo>
                      <a:pt x="32" y="279"/>
                    </a:lnTo>
                    <a:lnTo>
                      <a:pt x="48" y="288"/>
                    </a:lnTo>
                    <a:lnTo>
                      <a:pt x="64" y="296"/>
                    </a:lnTo>
                    <a:lnTo>
                      <a:pt x="80" y="305"/>
                    </a:lnTo>
                    <a:lnTo>
                      <a:pt x="96" y="312"/>
                    </a:lnTo>
                    <a:lnTo>
                      <a:pt x="113" y="317"/>
                    </a:lnTo>
                    <a:lnTo>
                      <a:pt x="129" y="323"/>
                    </a:lnTo>
                    <a:lnTo>
                      <a:pt x="143" y="326"/>
                    </a:lnTo>
                    <a:lnTo>
                      <a:pt x="159" y="328"/>
                    </a:lnTo>
                    <a:lnTo>
                      <a:pt x="174" y="328"/>
                    </a:lnTo>
                    <a:lnTo>
                      <a:pt x="190" y="326"/>
                    </a:lnTo>
                    <a:lnTo>
                      <a:pt x="204" y="324"/>
                    </a:lnTo>
                    <a:lnTo>
                      <a:pt x="217" y="317"/>
                    </a:lnTo>
                    <a:lnTo>
                      <a:pt x="229" y="310"/>
                    </a:lnTo>
                    <a:lnTo>
                      <a:pt x="242" y="299"/>
                    </a:lnTo>
                    <a:lnTo>
                      <a:pt x="254" y="285"/>
                    </a:lnTo>
                    <a:lnTo>
                      <a:pt x="265" y="269"/>
                    </a:lnTo>
                    <a:lnTo>
                      <a:pt x="285" y="229"/>
                    </a:lnTo>
                    <a:lnTo>
                      <a:pt x="299" y="184"/>
                    </a:lnTo>
                    <a:lnTo>
                      <a:pt x="308" y="136"/>
                    </a:lnTo>
                    <a:lnTo>
                      <a:pt x="312" y="89"/>
                    </a:lnTo>
                    <a:lnTo>
                      <a:pt x="312" y="86"/>
                    </a:lnTo>
                    <a:lnTo>
                      <a:pt x="312" y="80"/>
                    </a:lnTo>
                    <a:lnTo>
                      <a:pt x="312" y="77"/>
                    </a:lnTo>
                    <a:lnTo>
                      <a:pt x="312" y="73"/>
                    </a:lnTo>
                    <a:lnTo>
                      <a:pt x="308" y="35"/>
                    </a:lnTo>
                    <a:lnTo>
                      <a:pt x="299" y="8"/>
                    </a:lnTo>
                    <a:lnTo>
                      <a:pt x="283" y="0"/>
                    </a:lnTo>
                    <a:lnTo>
                      <a:pt x="260" y="10"/>
                    </a:lnTo>
                    <a:close/>
                  </a:path>
                </a:pathLst>
              </a:custGeom>
              <a:solidFill>
                <a:srgbClr val="3A59C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7" name="Freeform 55"/>
              <p:cNvSpPr>
                <a:spLocks/>
              </p:cNvSpPr>
              <p:nvPr/>
            </p:nvSpPr>
            <p:spPr bwMode="auto">
              <a:xfrm>
                <a:off x="4039" y="2808"/>
                <a:ext cx="139" cy="148"/>
              </a:xfrm>
              <a:custGeom>
                <a:avLst/>
                <a:gdLst/>
                <a:ahLst/>
                <a:cxnLst>
                  <a:cxn ang="0">
                    <a:pos x="235" y="11"/>
                  </a:cxn>
                  <a:cxn ang="0">
                    <a:pos x="232" y="12"/>
                  </a:cxn>
                  <a:cxn ang="0">
                    <a:pos x="223" y="20"/>
                  </a:cxn>
                  <a:cxn ang="0">
                    <a:pos x="206" y="30"/>
                  </a:cxn>
                  <a:cxn ang="0">
                    <a:pos x="188" y="43"/>
                  </a:cxn>
                  <a:cxn ang="0">
                    <a:pos x="167" y="57"/>
                  </a:cxn>
                  <a:cxn ang="0">
                    <a:pos x="145" y="73"/>
                  </a:cxn>
                  <a:cxn ang="0">
                    <a:pos x="124" y="90"/>
                  </a:cxn>
                  <a:cxn ang="0">
                    <a:pos x="102" y="104"/>
                  </a:cxn>
                  <a:cxn ang="0">
                    <a:pos x="101" y="106"/>
                  </a:cxn>
                  <a:cxn ang="0">
                    <a:pos x="99" y="106"/>
                  </a:cxn>
                  <a:cxn ang="0">
                    <a:pos x="95" y="108"/>
                  </a:cxn>
                  <a:cxn ang="0">
                    <a:pos x="93" y="109"/>
                  </a:cxn>
                  <a:cxn ang="0">
                    <a:pos x="74" y="124"/>
                  </a:cxn>
                  <a:cxn ang="0">
                    <a:pos x="52" y="142"/>
                  </a:cxn>
                  <a:cxn ang="0">
                    <a:pos x="31" y="158"/>
                  </a:cxn>
                  <a:cxn ang="0">
                    <a:pos x="14" y="178"/>
                  </a:cxn>
                  <a:cxn ang="0">
                    <a:pos x="4" y="195"/>
                  </a:cxn>
                  <a:cxn ang="0">
                    <a:pos x="0" y="215"/>
                  </a:cxn>
                  <a:cxn ang="0">
                    <a:pos x="9" y="233"/>
                  </a:cxn>
                  <a:cxn ang="0">
                    <a:pos x="31" y="251"/>
                  </a:cxn>
                  <a:cxn ang="0">
                    <a:pos x="45" y="258"/>
                  </a:cxn>
                  <a:cxn ang="0">
                    <a:pos x="59" y="267"/>
                  </a:cxn>
                  <a:cxn ang="0">
                    <a:pos x="74" y="274"/>
                  </a:cxn>
                  <a:cxn ang="0">
                    <a:pos x="88" y="280"/>
                  </a:cxn>
                  <a:cxn ang="0">
                    <a:pos x="102" y="285"/>
                  </a:cxn>
                  <a:cxn ang="0">
                    <a:pos x="115" y="291"/>
                  </a:cxn>
                  <a:cxn ang="0">
                    <a:pos x="129" y="294"/>
                  </a:cxn>
                  <a:cxn ang="0">
                    <a:pos x="142" y="296"/>
                  </a:cxn>
                  <a:cxn ang="0">
                    <a:pos x="154" y="296"/>
                  </a:cxn>
                  <a:cxn ang="0">
                    <a:pos x="167" y="296"/>
                  </a:cxn>
                  <a:cxn ang="0">
                    <a:pos x="178" y="292"/>
                  </a:cxn>
                  <a:cxn ang="0">
                    <a:pos x="190" y="287"/>
                  </a:cxn>
                  <a:cxn ang="0">
                    <a:pos x="201" y="278"/>
                  </a:cxn>
                  <a:cxn ang="0">
                    <a:pos x="212" y="269"/>
                  </a:cxn>
                  <a:cxn ang="0">
                    <a:pos x="223" y="256"/>
                  </a:cxn>
                  <a:cxn ang="0">
                    <a:pos x="232" y="240"/>
                  </a:cxn>
                  <a:cxn ang="0">
                    <a:pos x="249" y="204"/>
                  </a:cxn>
                  <a:cxn ang="0">
                    <a:pos x="264" y="165"/>
                  </a:cxn>
                  <a:cxn ang="0">
                    <a:pos x="273" y="122"/>
                  </a:cxn>
                  <a:cxn ang="0">
                    <a:pos x="280" y="81"/>
                  </a:cxn>
                  <a:cxn ang="0">
                    <a:pos x="280" y="77"/>
                  </a:cxn>
                  <a:cxn ang="0">
                    <a:pos x="280" y="73"/>
                  </a:cxn>
                  <a:cxn ang="0">
                    <a:pos x="280" y="70"/>
                  </a:cxn>
                  <a:cxn ang="0">
                    <a:pos x="280" y="66"/>
                  </a:cxn>
                  <a:cxn ang="0">
                    <a:pos x="278" y="32"/>
                  </a:cxn>
                  <a:cxn ang="0">
                    <a:pos x="271" y="9"/>
                  </a:cxn>
                  <a:cxn ang="0">
                    <a:pos x="257" y="0"/>
                  </a:cxn>
                  <a:cxn ang="0">
                    <a:pos x="235" y="11"/>
                  </a:cxn>
                </a:cxnLst>
                <a:rect l="0" t="0" r="r" b="b"/>
                <a:pathLst>
                  <a:path w="280" h="296">
                    <a:moveTo>
                      <a:pt x="235" y="11"/>
                    </a:moveTo>
                    <a:lnTo>
                      <a:pt x="232" y="12"/>
                    </a:lnTo>
                    <a:lnTo>
                      <a:pt x="223" y="20"/>
                    </a:lnTo>
                    <a:lnTo>
                      <a:pt x="206" y="30"/>
                    </a:lnTo>
                    <a:lnTo>
                      <a:pt x="188" y="43"/>
                    </a:lnTo>
                    <a:lnTo>
                      <a:pt x="167" y="57"/>
                    </a:lnTo>
                    <a:lnTo>
                      <a:pt x="145" y="73"/>
                    </a:lnTo>
                    <a:lnTo>
                      <a:pt x="124" y="90"/>
                    </a:lnTo>
                    <a:lnTo>
                      <a:pt x="102" y="104"/>
                    </a:lnTo>
                    <a:lnTo>
                      <a:pt x="101" y="106"/>
                    </a:lnTo>
                    <a:lnTo>
                      <a:pt x="99" y="106"/>
                    </a:lnTo>
                    <a:lnTo>
                      <a:pt x="95" y="108"/>
                    </a:lnTo>
                    <a:lnTo>
                      <a:pt x="93" y="109"/>
                    </a:lnTo>
                    <a:lnTo>
                      <a:pt x="74" y="124"/>
                    </a:lnTo>
                    <a:lnTo>
                      <a:pt x="52" y="142"/>
                    </a:lnTo>
                    <a:lnTo>
                      <a:pt x="31" y="158"/>
                    </a:lnTo>
                    <a:lnTo>
                      <a:pt x="14" y="178"/>
                    </a:lnTo>
                    <a:lnTo>
                      <a:pt x="4" y="195"/>
                    </a:lnTo>
                    <a:lnTo>
                      <a:pt x="0" y="215"/>
                    </a:lnTo>
                    <a:lnTo>
                      <a:pt x="9" y="233"/>
                    </a:lnTo>
                    <a:lnTo>
                      <a:pt x="31" y="251"/>
                    </a:lnTo>
                    <a:lnTo>
                      <a:pt x="45" y="258"/>
                    </a:lnTo>
                    <a:lnTo>
                      <a:pt x="59" y="267"/>
                    </a:lnTo>
                    <a:lnTo>
                      <a:pt x="74" y="274"/>
                    </a:lnTo>
                    <a:lnTo>
                      <a:pt x="88" y="280"/>
                    </a:lnTo>
                    <a:lnTo>
                      <a:pt x="102" y="285"/>
                    </a:lnTo>
                    <a:lnTo>
                      <a:pt x="115" y="291"/>
                    </a:lnTo>
                    <a:lnTo>
                      <a:pt x="129" y="294"/>
                    </a:lnTo>
                    <a:lnTo>
                      <a:pt x="142" y="296"/>
                    </a:lnTo>
                    <a:lnTo>
                      <a:pt x="154" y="296"/>
                    </a:lnTo>
                    <a:lnTo>
                      <a:pt x="167" y="296"/>
                    </a:lnTo>
                    <a:lnTo>
                      <a:pt x="178" y="292"/>
                    </a:lnTo>
                    <a:lnTo>
                      <a:pt x="190" y="287"/>
                    </a:lnTo>
                    <a:lnTo>
                      <a:pt x="201" y="278"/>
                    </a:lnTo>
                    <a:lnTo>
                      <a:pt x="212" y="269"/>
                    </a:lnTo>
                    <a:lnTo>
                      <a:pt x="223" y="256"/>
                    </a:lnTo>
                    <a:lnTo>
                      <a:pt x="232" y="240"/>
                    </a:lnTo>
                    <a:lnTo>
                      <a:pt x="249" y="204"/>
                    </a:lnTo>
                    <a:lnTo>
                      <a:pt x="264" y="165"/>
                    </a:lnTo>
                    <a:lnTo>
                      <a:pt x="273" y="122"/>
                    </a:lnTo>
                    <a:lnTo>
                      <a:pt x="280" y="81"/>
                    </a:lnTo>
                    <a:lnTo>
                      <a:pt x="280" y="77"/>
                    </a:lnTo>
                    <a:lnTo>
                      <a:pt x="280" y="73"/>
                    </a:lnTo>
                    <a:lnTo>
                      <a:pt x="280" y="70"/>
                    </a:lnTo>
                    <a:lnTo>
                      <a:pt x="280" y="66"/>
                    </a:lnTo>
                    <a:lnTo>
                      <a:pt x="278" y="32"/>
                    </a:lnTo>
                    <a:lnTo>
                      <a:pt x="271" y="9"/>
                    </a:lnTo>
                    <a:lnTo>
                      <a:pt x="257" y="0"/>
                    </a:lnTo>
                    <a:lnTo>
                      <a:pt x="235" y="11"/>
                    </a:lnTo>
                    <a:close/>
                  </a:path>
                </a:pathLst>
              </a:custGeom>
              <a:solidFill>
                <a:srgbClr val="2144B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8" name="Freeform 56"/>
              <p:cNvSpPr>
                <a:spLocks/>
              </p:cNvSpPr>
              <p:nvPr/>
            </p:nvSpPr>
            <p:spPr bwMode="auto">
              <a:xfrm>
                <a:off x="4049" y="2813"/>
                <a:ext cx="124" cy="133"/>
              </a:xfrm>
              <a:custGeom>
                <a:avLst/>
                <a:gdLst/>
                <a:ahLst/>
                <a:cxnLst>
                  <a:cxn ang="0">
                    <a:pos x="210" y="10"/>
                  </a:cxn>
                  <a:cxn ang="0">
                    <a:pos x="206" y="12"/>
                  </a:cxn>
                  <a:cxn ang="0">
                    <a:pos x="195" y="19"/>
                  </a:cxn>
                  <a:cxn ang="0">
                    <a:pos x="181" y="28"/>
                  </a:cxn>
                  <a:cxn ang="0">
                    <a:pos x="161" y="39"/>
                  </a:cxn>
                  <a:cxn ang="0">
                    <a:pos x="141" y="53"/>
                  </a:cxn>
                  <a:cxn ang="0">
                    <a:pos x="120" y="68"/>
                  </a:cxn>
                  <a:cxn ang="0">
                    <a:pos x="98" y="82"/>
                  </a:cxn>
                  <a:cxn ang="0">
                    <a:pos x="80" y="95"/>
                  </a:cxn>
                  <a:cxn ang="0">
                    <a:pos x="62" y="109"/>
                  </a:cxn>
                  <a:cxn ang="0">
                    <a:pos x="43" y="123"/>
                  </a:cxn>
                  <a:cxn ang="0">
                    <a:pos x="25" y="138"/>
                  </a:cxn>
                  <a:cxn ang="0">
                    <a:pos x="10" y="154"/>
                  </a:cxn>
                  <a:cxn ang="0">
                    <a:pos x="1" y="172"/>
                  </a:cxn>
                  <a:cxn ang="0">
                    <a:pos x="0" y="188"/>
                  </a:cxn>
                  <a:cxn ang="0">
                    <a:pos x="9" y="204"/>
                  </a:cxn>
                  <a:cxn ang="0">
                    <a:pos x="30" y="220"/>
                  </a:cxn>
                  <a:cxn ang="0">
                    <a:pos x="43" y="228"/>
                  </a:cxn>
                  <a:cxn ang="0">
                    <a:pos x="55" y="237"/>
                  </a:cxn>
                  <a:cxn ang="0">
                    <a:pos x="68" y="244"/>
                  </a:cxn>
                  <a:cxn ang="0">
                    <a:pos x="80" y="249"/>
                  </a:cxn>
                  <a:cxn ang="0">
                    <a:pos x="91" y="254"/>
                  </a:cxn>
                  <a:cxn ang="0">
                    <a:pos x="102" y="260"/>
                  </a:cxn>
                  <a:cxn ang="0">
                    <a:pos x="113" y="263"/>
                  </a:cxn>
                  <a:cxn ang="0">
                    <a:pos x="123" y="265"/>
                  </a:cxn>
                  <a:cxn ang="0">
                    <a:pos x="134" y="265"/>
                  </a:cxn>
                  <a:cxn ang="0">
                    <a:pos x="143" y="263"/>
                  </a:cxn>
                  <a:cxn ang="0">
                    <a:pos x="152" y="260"/>
                  </a:cxn>
                  <a:cxn ang="0">
                    <a:pos x="161" y="254"/>
                  </a:cxn>
                  <a:cxn ang="0">
                    <a:pos x="170" y="249"/>
                  </a:cxn>
                  <a:cxn ang="0">
                    <a:pos x="179" y="238"/>
                  </a:cxn>
                  <a:cxn ang="0">
                    <a:pos x="188" y="228"/>
                  </a:cxn>
                  <a:cxn ang="0">
                    <a:pos x="197" y="213"/>
                  </a:cxn>
                  <a:cxn ang="0">
                    <a:pos x="215" y="177"/>
                  </a:cxn>
                  <a:cxn ang="0">
                    <a:pos x="229" y="138"/>
                  </a:cxn>
                  <a:cxn ang="0">
                    <a:pos x="240" y="97"/>
                  </a:cxn>
                  <a:cxn ang="0">
                    <a:pos x="247" y="59"/>
                  </a:cxn>
                  <a:cxn ang="0">
                    <a:pos x="247" y="28"/>
                  </a:cxn>
                  <a:cxn ang="0">
                    <a:pos x="242" y="7"/>
                  </a:cxn>
                  <a:cxn ang="0">
                    <a:pos x="229" y="0"/>
                  </a:cxn>
                  <a:cxn ang="0">
                    <a:pos x="210" y="10"/>
                  </a:cxn>
                </a:cxnLst>
                <a:rect l="0" t="0" r="r" b="b"/>
                <a:pathLst>
                  <a:path w="247" h="265">
                    <a:moveTo>
                      <a:pt x="210" y="10"/>
                    </a:moveTo>
                    <a:lnTo>
                      <a:pt x="206" y="12"/>
                    </a:lnTo>
                    <a:lnTo>
                      <a:pt x="195" y="19"/>
                    </a:lnTo>
                    <a:lnTo>
                      <a:pt x="181" y="28"/>
                    </a:lnTo>
                    <a:lnTo>
                      <a:pt x="161" y="39"/>
                    </a:lnTo>
                    <a:lnTo>
                      <a:pt x="141" y="53"/>
                    </a:lnTo>
                    <a:lnTo>
                      <a:pt x="120" y="68"/>
                    </a:lnTo>
                    <a:lnTo>
                      <a:pt x="98" y="82"/>
                    </a:lnTo>
                    <a:lnTo>
                      <a:pt x="80" y="95"/>
                    </a:lnTo>
                    <a:lnTo>
                      <a:pt x="62" y="109"/>
                    </a:lnTo>
                    <a:lnTo>
                      <a:pt x="43" y="123"/>
                    </a:lnTo>
                    <a:lnTo>
                      <a:pt x="25" y="138"/>
                    </a:lnTo>
                    <a:lnTo>
                      <a:pt x="10" y="154"/>
                    </a:lnTo>
                    <a:lnTo>
                      <a:pt x="1" y="172"/>
                    </a:lnTo>
                    <a:lnTo>
                      <a:pt x="0" y="188"/>
                    </a:lnTo>
                    <a:lnTo>
                      <a:pt x="9" y="204"/>
                    </a:lnTo>
                    <a:lnTo>
                      <a:pt x="30" y="220"/>
                    </a:lnTo>
                    <a:lnTo>
                      <a:pt x="43" y="228"/>
                    </a:lnTo>
                    <a:lnTo>
                      <a:pt x="55" y="237"/>
                    </a:lnTo>
                    <a:lnTo>
                      <a:pt x="68" y="244"/>
                    </a:lnTo>
                    <a:lnTo>
                      <a:pt x="80" y="249"/>
                    </a:lnTo>
                    <a:lnTo>
                      <a:pt x="91" y="254"/>
                    </a:lnTo>
                    <a:lnTo>
                      <a:pt x="102" y="260"/>
                    </a:lnTo>
                    <a:lnTo>
                      <a:pt x="113" y="263"/>
                    </a:lnTo>
                    <a:lnTo>
                      <a:pt x="123" y="265"/>
                    </a:lnTo>
                    <a:lnTo>
                      <a:pt x="134" y="265"/>
                    </a:lnTo>
                    <a:lnTo>
                      <a:pt x="143" y="263"/>
                    </a:lnTo>
                    <a:lnTo>
                      <a:pt x="152" y="260"/>
                    </a:lnTo>
                    <a:lnTo>
                      <a:pt x="161" y="254"/>
                    </a:lnTo>
                    <a:lnTo>
                      <a:pt x="170" y="249"/>
                    </a:lnTo>
                    <a:lnTo>
                      <a:pt x="179" y="238"/>
                    </a:lnTo>
                    <a:lnTo>
                      <a:pt x="188" y="228"/>
                    </a:lnTo>
                    <a:lnTo>
                      <a:pt x="197" y="213"/>
                    </a:lnTo>
                    <a:lnTo>
                      <a:pt x="215" y="177"/>
                    </a:lnTo>
                    <a:lnTo>
                      <a:pt x="229" y="138"/>
                    </a:lnTo>
                    <a:lnTo>
                      <a:pt x="240" y="97"/>
                    </a:lnTo>
                    <a:lnTo>
                      <a:pt x="247" y="59"/>
                    </a:lnTo>
                    <a:lnTo>
                      <a:pt x="247" y="28"/>
                    </a:lnTo>
                    <a:lnTo>
                      <a:pt x="242" y="7"/>
                    </a:lnTo>
                    <a:lnTo>
                      <a:pt x="229" y="0"/>
                    </a:lnTo>
                    <a:lnTo>
                      <a:pt x="210" y="10"/>
                    </a:lnTo>
                    <a:close/>
                  </a:path>
                </a:pathLst>
              </a:custGeom>
              <a:solidFill>
                <a:srgbClr val="0A30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29" name="Freeform 57"/>
              <p:cNvSpPr>
                <a:spLocks/>
              </p:cNvSpPr>
              <p:nvPr/>
            </p:nvSpPr>
            <p:spPr bwMode="auto">
              <a:xfrm>
                <a:off x="4213" y="2492"/>
                <a:ext cx="368" cy="284"/>
              </a:xfrm>
              <a:custGeom>
                <a:avLst/>
                <a:gdLst/>
                <a:ahLst/>
                <a:cxnLst>
                  <a:cxn ang="0">
                    <a:pos x="350" y="0"/>
                  </a:cxn>
                  <a:cxn ang="0">
                    <a:pos x="346" y="2"/>
                  </a:cxn>
                  <a:cxn ang="0">
                    <a:pos x="337" y="11"/>
                  </a:cxn>
                  <a:cxn ang="0">
                    <a:pos x="323" y="22"/>
                  </a:cxn>
                  <a:cxn ang="0">
                    <a:pos x="303" y="38"/>
                  </a:cxn>
                  <a:cxn ang="0">
                    <a:pos x="280" y="58"/>
                  </a:cxn>
                  <a:cxn ang="0">
                    <a:pos x="255" y="79"/>
                  </a:cxn>
                  <a:cxn ang="0">
                    <a:pos x="226" y="104"/>
                  </a:cxn>
                  <a:cxn ang="0">
                    <a:pos x="196" y="133"/>
                  </a:cxn>
                  <a:cxn ang="0">
                    <a:pos x="167" y="162"/>
                  </a:cxn>
                  <a:cxn ang="0">
                    <a:pos x="136" y="194"/>
                  </a:cxn>
                  <a:cxn ang="0">
                    <a:pos x="108" y="226"/>
                  </a:cxn>
                  <a:cxn ang="0">
                    <a:pos x="79" y="259"/>
                  </a:cxn>
                  <a:cxn ang="0">
                    <a:pos x="56" y="293"/>
                  </a:cxn>
                  <a:cxn ang="0">
                    <a:pos x="34" y="327"/>
                  </a:cxn>
                  <a:cxn ang="0">
                    <a:pos x="16" y="359"/>
                  </a:cxn>
                  <a:cxn ang="0">
                    <a:pos x="4" y="391"/>
                  </a:cxn>
                  <a:cxn ang="0">
                    <a:pos x="0" y="422"/>
                  </a:cxn>
                  <a:cxn ang="0">
                    <a:pos x="7" y="449"/>
                  </a:cxn>
                  <a:cxn ang="0">
                    <a:pos x="25" y="472"/>
                  </a:cxn>
                  <a:cxn ang="0">
                    <a:pos x="52" y="494"/>
                  </a:cxn>
                  <a:cxn ang="0">
                    <a:pos x="84" y="512"/>
                  </a:cxn>
                  <a:cxn ang="0">
                    <a:pos x="124" y="528"/>
                  </a:cxn>
                  <a:cxn ang="0">
                    <a:pos x="169" y="540"/>
                  </a:cxn>
                  <a:cxn ang="0">
                    <a:pos x="215" y="551"/>
                  </a:cxn>
                  <a:cxn ang="0">
                    <a:pos x="264" y="558"/>
                  </a:cxn>
                  <a:cxn ang="0">
                    <a:pos x="314" y="564"/>
                  </a:cxn>
                  <a:cxn ang="0">
                    <a:pos x="361" y="565"/>
                  </a:cxn>
                  <a:cxn ang="0">
                    <a:pos x="407" y="567"/>
                  </a:cxn>
                  <a:cxn ang="0">
                    <a:pos x="449" y="565"/>
                  </a:cxn>
                  <a:cxn ang="0">
                    <a:pos x="486" y="562"/>
                  </a:cxn>
                  <a:cxn ang="0">
                    <a:pos x="517" y="557"/>
                  </a:cxn>
                  <a:cxn ang="0">
                    <a:pos x="540" y="549"/>
                  </a:cxn>
                  <a:cxn ang="0">
                    <a:pos x="599" y="521"/>
                  </a:cxn>
                  <a:cxn ang="0">
                    <a:pos x="644" y="490"/>
                  </a:cxn>
                  <a:cxn ang="0">
                    <a:pos x="675" y="460"/>
                  </a:cxn>
                  <a:cxn ang="0">
                    <a:pos x="696" y="429"/>
                  </a:cxn>
                  <a:cxn ang="0">
                    <a:pos x="709" y="400"/>
                  </a:cxn>
                  <a:cxn ang="0">
                    <a:pos x="718" y="370"/>
                  </a:cxn>
                  <a:cxn ang="0">
                    <a:pos x="723" y="341"/>
                  </a:cxn>
                  <a:cxn ang="0">
                    <a:pos x="730" y="314"/>
                  </a:cxn>
                  <a:cxn ang="0">
                    <a:pos x="734" y="300"/>
                  </a:cxn>
                  <a:cxn ang="0">
                    <a:pos x="736" y="282"/>
                  </a:cxn>
                  <a:cxn ang="0">
                    <a:pos x="734" y="264"/>
                  </a:cxn>
                  <a:cxn ang="0">
                    <a:pos x="732" y="244"/>
                  </a:cxn>
                  <a:cxn ang="0">
                    <a:pos x="727" y="223"/>
                  </a:cxn>
                  <a:cxn ang="0">
                    <a:pos x="718" y="201"/>
                  </a:cxn>
                  <a:cxn ang="0">
                    <a:pos x="705" y="178"/>
                  </a:cxn>
                  <a:cxn ang="0">
                    <a:pos x="687" y="155"/>
                  </a:cxn>
                  <a:cxn ang="0">
                    <a:pos x="666" y="131"/>
                  </a:cxn>
                  <a:cxn ang="0">
                    <a:pos x="639" y="110"/>
                  </a:cxn>
                  <a:cxn ang="0">
                    <a:pos x="608" y="86"/>
                  </a:cxn>
                  <a:cxn ang="0">
                    <a:pos x="569" y="67"/>
                  </a:cxn>
                  <a:cxn ang="0">
                    <a:pos x="526" y="47"/>
                  </a:cxn>
                  <a:cxn ang="0">
                    <a:pos x="474" y="29"/>
                  </a:cxn>
                  <a:cxn ang="0">
                    <a:pos x="416" y="13"/>
                  </a:cxn>
                  <a:cxn ang="0">
                    <a:pos x="350" y="0"/>
                  </a:cxn>
                </a:cxnLst>
                <a:rect l="0" t="0" r="r" b="b"/>
                <a:pathLst>
                  <a:path w="736" h="567">
                    <a:moveTo>
                      <a:pt x="350" y="0"/>
                    </a:moveTo>
                    <a:lnTo>
                      <a:pt x="346" y="2"/>
                    </a:lnTo>
                    <a:lnTo>
                      <a:pt x="337" y="11"/>
                    </a:lnTo>
                    <a:lnTo>
                      <a:pt x="323" y="22"/>
                    </a:lnTo>
                    <a:lnTo>
                      <a:pt x="303" y="38"/>
                    </a:lnTo>
                    <a:lnTo>
                      <a:pt x="280" y="58"/>
                    </a:lnTo>
                    <a:lnTo>
                      <a:pt x="255" y="79"/>
                    </a:lnTo>
                    <a:lnTo>
                      <a:pt x="226" y="104"/>
                    </a:lnTo>
                    <a:lnTo>
                      <a:pt x="196" y="133"/>
                    </a:lnTo>
                    <a:lnTo>
                      <a:pt x="167" y="162"/>
                    </a:lnTo>
                    <a:lnTo>
                      <a:pt x="136" y="194"/>
                    </a:lnTo>
                    <a:lnTo>
                      <a:pt x="108" y="226"/>
                    </a:lnTo>
                    <a:lnTo>
                      <a:pt x="79" y="259"/>
                    </a:lnTo>
                    <a:lnTo>
                      <a:pt x="56" y="293"/>
                    </a:lnTo>
                    <a:lnTo>
                      <a:pt x="34" y="327"/>
                    </a:lnTo>
                    <a:lnTo>
                      <a:pt x="16" y="359"/>
                    </a:lnTo>
                    <a:lnTo>
                      <a:pt x="4" y="391"/>
                    </a:lnTo>
                    <a:lnTo>
                      <a:pt x="0" y="422"/>
                    </a:lnTo>
                    <a:lnTo>
                      <a:pt x="7" y="449"/>
                    </a:lnTo>
                    <a:lnTo>
                      <a:pt x="25" y="472"/>
                    </a:lnTo>
                    <a:lnTo>
                      <a:pt x="52" y="494"/>
                    </a:lnTo>
                    <a:lnTo>
                      <a:pt x="84" y="512"/>
                    </a:lnTo>
                    <a:lnTo>
                      <a:pt x="124" y="528"/>
                    </a:lnTo>
                    <a:lnTo>
                      <a:pt x="169" y="540"/>
                    </a:lnTo>
                    <a:lnTo>
                      <a:pt x="215" y="551"/>
                    </a:lnTo>
                    <a:lnTo>
                      <a:pt x="264" y="558"/>
                    </a:lnTo>
                    <a:lnTo>
                      <a:pt x="314" y="564"/>
                    </a:lnTo>
                    <a:lnTo>
                      <a:pt x="361" y="565"/>
                    </a:lnTo>
                    <a:lnTo>
                      <a:pt x="407" y="567"/>
                    </a:lnTo>
                    <a:lnTo>
                      <a:pt x="449" y="565"/>
                    </a:lnTo>
                    <a:lnTo>
                      <a:pt x="486" y="562"/>
                    </a:lnTo>
                    <a:lnTo>
                      <a:pt x="517" y="557"/>
                    </a:lnTo>
                    <a:lnTo>
                      <a:pt x="540" y="549"/>
                    </a:lnTo>
                    <a:lnTo>
                      <a:pt x="599" y="521"/>
                    </a:lnTo>
                    <a:lnTo>
                      <a:pt x="644" y="490"/>
                    </a:lnTo>
                    <a:lnTo>
                      <a:pt x="675" y="460"/>
                    </a:lnTo>
                    <a:lnTo>
                      <a:pt x="696" y="429"/>
                    </a:lnTo>
                    <a:lnTo>
                      <a:pt x="709" y="400"/>
                    </a:lnTo>
                    <a:lnTo>
                      <a:pt x="718" y="370"/>
                    </a:lnTo>
                    <a:lnTo>
                      <a:pt x="723" y="341"/>
                    </a:lnTo>
                    <a:lnTo>
                      <a:pt x="730" y="314"/>
                    </a:lnTo>
                    <a:lnTo>
                      <a:pt x="734" y="300"/>
                    </a:lnTo>
                    <a:lnTo>
                      <a:pt x="736" y="282"/>
                    </a:lnTo>
                    <a:lnTo>
                      <a:pt x="734" y="264"/>
                    </a:lnTo>
                    <a:lnTo>
                      <a:pt x="732" y="244"/>
                    </a:lnTo>
                    <a:lnTo>
                      <a:pt x="727" y="223"/>
                    </a:lnTo>
                    <a:lnTo>
                      <a:pt x="718" y="201"/>
                    </a:lnTo>
                    <a:lnTo>
                      <a:pt x="705" y="178"/>
                    </a:lnTo>
                    <a:lnTo>
                      <a:pt x="687" y="155"/>
                    </a:lnTo>
                    <a:lnTo>
                      <a:pt x="666" y="131"/>
                    </a:lnTo>
                    <a:lnTo>
                      <a:pt x="639" y="110"/>
                    </a:lnTo>
                    <a:lnTo>
                      <a:pt x="608" y="86"/>
                    </a:lnTo>
                    <a:lnTo>
                      <a:pt x="569" y="67"/>
                    </a:lnTo>
                    <a:lnTo>
                      <a:pt x="526" y="47"/>
                    </a:lnTo>
                    <a:lnTo>
                      <a:pt x="474" y="29"/>
                    </a:lnTo>
                    <a:lnTo>
                      <a:pt x="416" y="13"/>
                    </a:lnTo>
                    <a:lnTo>
                      <a:pt x="35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0" name="Freeform 58"/>
              <p:cNvSpPr>
                <a:spLocks/>
              </p:cNvSpPr>
              <p:nvPr/>
            </p:nvSpPr>
            <p:spPr bwMode="auto">
              <a:xfrm>
                <a:off x="4224" y="2497"/>
                <a:ext cx="350" cy="272"/>
              </a:xfrm>
              <a:custGeom>
                <a:avLst/>
                <a:gdLst/>
                <a:ahLst/>
                <a:cxnLst>
                  <a:cxn ang="0">
                    <a:pos x="334" y="0"/>
                  </a:cxn>
                  <a:cxn ang="0">
                    <a:pos x="331" y="2"/>
                  </a:cxn>
                  <a:cxn ang="0">
                    <a:pos x="322" y="9"/>
                  </a:cxn>
                  <a:cxn ang="0">
                    <a:pos x="307" y="20"/>
                  </a:cxn>
                  <a:cxn ang="0">
                    <a:pos x="289" y="36"/>
                  </a:cxn>
                  <a:cxn ang="0">
                    <a:pos x="268" y="54"/>
                  </a:cxn>
                  <a:cxn ang="0">
                    <a:pos x="243" y="76"/>
                  </a:cxn>
                  <a:cxn ang="0">
                    <a:pos x="216" y="101"/>
                  </a:cxn>
                  <a:cxn ang="0">
                    <a:pos x="189" y="126"/>
                  </a:cxn>
                  <a:cxn ang="0">
                    <a:pos x="158" y="155"/>
                  </a:cxn>
                  <a:cxn ang="0">
                    <a:pos x="131" y="185"/>
                  </a:cxn>
                  <a:cxn ang="0">
                    <a:pos x="103" y="216"/>
                  </a:cxn>
                  <a:cxn ang="0">
                    <a:pos x="78" y="248"/>
                  </a:cxn>
                  <a:cxn ang="0">
                    <a:pos x="53" y="280"/>
                  </a:cxn>
                  <a:cxn ang="0">
                    <a:pos x="33" y="312"/>
                  </a:cxn>
                  <a:cxn ang="0">
                    <a:pos x="17" y="345"/>
                  </a:cxn>
                  <a:cxn ang="0">
                    <a:pos x="4" y="375"/>
                  </a:cxn>
                  <a:cxn ang="0">
                    <a:pos x="0" y="404"/>
                  </a:cxn>
                  <a:cxn ang="0">
                    <a:pos x="8" y="431"/>
                  </a:cxn>
                  <a:cxn ang="0">
                    <a:pos x="24" y="454"/>
                  </a:cxn>
                  <a:cxn ang="0">
                    <a:pos x="47" y="476"/>
                  </a:cxn>
                  <a:cxn ang="0">
                    <a:pos x="78" y="494"/>
                  </a:cxn>
                  <a:cxn ang="0">
                    <a:pos x="114" y="508"/>
                  </a:cxn>
                  <a:cxn ang="0">
                    <a:pos x="155" y="521"/>
                  </a:cxn>
                  <a:cxn ang="0">
                    <a:pos x="198" y="530"/>
                  </a:cxn>
                  <a:cxn ang="0">
                    <a:pos x="245" y="539"/>
                  </a:cxn>
                  <a:cxn ang="0">
                    <a:pos x="289" y="542"/>
                  </a:cxn>
                  <a:cxn ang="0">
                    <a:pos x="334" y="546"/>
                  </a:cxn>
                  <a:cxn ang="0">
                    <a:pos x="377" y="546"/>
                  </a:cxn>
                  <a:cxn ang="0">
                    <a:pos x="417" y="544"/>
                  </a:cxn>
                  <a:cxn ang="0">
                    <a:pos x="453" y="540"/>
                  </a:cxn>
                  <a:cxn ang="0">
                    <a:pos x="481" y="535"/>
                  </a:cxn>
                  <a:cxn ang="0">
                    <a:pos x="505" y="528"/>
                  </a:cxn>
                  <a:cxn ang="0">
                    <a:pos x="562" y="499"/>
                  </a:cxn>
                  <a:cxn ang="0">
                    <a:pos x="605" y="469"/>
                  </a:cxn>
                  <a:cxn ang="0">
                    <a:pos x="637" y="440"/>
                  </a:cxn>
                  <a:cxn ang="0">
                    <a:pos x="659" y="413"/>
                  </a:cxn>
                  <a:cxn ang="0">
                    <a:pos x="673" y="384"/>
                  </a:cxn>
                  <a:cxn ang="0">
                    <a:pos x="682" y="357"/>
                  </a:cxn>
                  <a:cxn ang="0">
                    <a:pos x="690" y="330"/>
                  </a:cxn>
                  <a:cxn ang="0">
                    <a:pos x="697" y="303"/>
                  </a:cxn>
                  <a:cxn ang="0">
                    <a:pos x="700" y="289"/>
                  </a:cxn>
                  <a:cxn ang="0">
                    <a:pos x="700" y="273"/>
                  </a:cxn>
                  <a:cxn ang="0">
                    <a:pos x="700" y="255"/>
                  </a:cxn>
                  <a:cxn ang="0">
                    <a:pos x="698" y="235"/>
                  </a:cxn>
                  <a:cxn ang="0">
                    <a:pos x="693" y="216"/>
                  </a:cxn>
                  <a:cxn ang="0">
                    <a:pos x="684" y="194"/>
                  </a:cxn>
                  <a:cxn ang="0">
                    <a:pos x="672" y="172"/>
                  </a:cxn>
                  <a:cxn ang="0">
                    <a:pos x="655" y="149"/>
                  </a:cxn>
                  <a:cxn ang="0">
                    <a:pos x="636" y="128"/>
                  </a:cxn>
                  <a:cxn ang="0">
                    <a:pos x="611" y="106"/>
                  </a:cxn>
                  <a:cxn ang="0">
                    <a:pos x="580" y="85"/>
                  </a:cxn>
                  <a:cxn ang="0">
                    <a:pos x="544" y="65"/>
                  </a:cxn>
                  <a:cxn ang="0">
                    <a:pos x="501" y="47"/>
                  </a:cxn>
                  <a:cxn ang="0">
                    <a:pos x="453" y="29"/>
                  </a:cxn>
                  <a:cxn ang="0">
                    <a:pos x="397" y="13"/>
                  </a:cxn>
                  <a:cxn ang="0">
                    <a:pos x="334" y="0"/>
                  </a:cxn>
                </a:cxnLst>
                <a:rect l="0" t="0" r="r" b="b"/>
                <a:pathLst>
                  <a:path w="700" h="546">
                    <a:moveTo>
                      <a:pt x="334" y="0"/>
                    </a:moveTo>
                    <a:lnTo>
                      <a:pt x="331" y="2"/>
                    </a:lnTo>
                    <a:lnTo>
                      <a:pt x="322" y="9"/>
                    </a:lnTo>
                    <a:lnTo>
                      <a:pt x="307" y="20"/>
                    </a:lnTo>
                    <a:lnTo>
                      <a:pt x="289" y="36"/>
                    </a:lnTo>
                    <a:lnTo>
                      <a:pt x="268" y="54"/>
                    </a:lnTo>
                    <a:lnTo>
                      <a:pt x="243" y="76"/>
                    </a:lnTo>
                    <a:lnTo>
                      <a:pt x="216" y="101"/>
                    </a:lnTo>
                    <a:lnTo>
                      <a:pt x="189" y="126"/>
                    </a:lnTo>
                    <a:lnTo>
                      <a:pt x="158" y="155"/>
                    </a:lnTo>
                    <a:lnTo>
                      <a:pt x="131" y="185"/>
                    </a:lnTo>
                    <a:lnTo>
                      <a:pt x="103" y="216"/>
                    </a:lnTo>
                    <a:lnTo>
                      <a:pt x="78" y="248"/>
                    </a:lnTo>
                    <a:lnTo>
                      <a:pt x="53" y="280"/>
                    </a:lnTo>
                    <a:lnTo>
                      <a:pt x="33" y="312"/>
                    </a:lnTo>
                    <a:lnTo>
                      <a:pt x="17" y="345"/>
                    </a:lnTo>
                    <a:lnTo>
                      <a:pt x="4" y="375"/>
                    </a:lnTo>
                    <a:lnTo>
                      <a:pt x="0" y="404"/>
                    </a:lnTo>
                    <a:lnTo>
                      <a:pt x="8" y="431"/>
                    </a:lnTo>
                    <a:lnTo>
                      <a:pt x="24" y="454"/>
                    </a:lnTo>
                    <a:lnTo>
                      <a:pt x="47" y="476"/>
                    </a:lnTo>
                    <a:lnTo>
                      <a:pt x="78" y="494"/>
                    </a:lnTo>
                    <a:lnTo>
                      <a:pt x="114" y="508"/>
                    </a:lnTo>
                    <a:lnTo>
                      <a:pt x="155" y="521"/>
                    </a:lnTo>
                    <a:lnTo>
                      <a:pt x="198" y="530"/>
                    </a:lnTo>
                    <a:lnTo>
                      <a:pt x="245" y="539"/>
                    </a:lnTo>
                    <a:lnTo>
                      <a:pt x="289" y="542"/>
                    </a:lnTo>
                    <a:lnTo>
                      <a:pt x="334" y="546"/>
                    </a:lnTo>
                    <a:lnTo>
                      <a:pt x="377" y="546"/>
                    </a:lnTo>
                    <a:lnTo>
                      <a:pt x="417" y="544"/>
                    </a:lnTo>
                    <a:lnTo>
                      <a:pt x="453" y="540"/>
                    </a:lnTo>
                    <a:lnTo>
                      <a:pt x="481" y="535"/>
                    </a:lnTo>
                    <a:lnTo>
                      <a:pt x="505" y="528"/>
                    </a:lnTo>
                    <a:lnTo>
                      <a:pt x="562" y="499"/>
                    </a:lnTo>
                    <a:lnTo>
                      <a:pt x="605" y="469"/>
                    </a:lnTo>
                    <a:lnTo>
                      <a:pt x="637" y="440"/>
                    </a:lnTo>
                    <a:lnTo>
                      <a:pt x="659" y="413"/>
                    </a:lnTo>
                    <a:lnTo>
                      <a:pt x="673" y="384"/>
                    </a:lnTo>
                    <a:lnTo>
                      <a:pt x="682" y="357"/>
                    </a:lnTo>
                    <a:lnTo>
                      <a:pt x="690" y="330"/>
                    </a:lnTo>
                    <a:lnTo>
                      <a:pt x="697" y="303"/>
                    </a:lnTo>
                    <a:lnTo>
                      <a:pt x="700" y="289"/>
                    </a:lnTo>
                    <a:lnTo>
                      <a:pt x="700" y="273"/>
                    </a:lnTo>
                    <a:lnTo>
                      <a:pt x="700" y="255"/>
                    </a:lnTo>
                    <a:lnTo>
                      <a:pt x="698" y="235"/>
                    </a:lnTo>
                    <a:lnTo>
                      <a:pt x="693" y="216"/>
                    </a:lnTo>
                    <a:lnTo>
                      <a:pt x="684" y="194"/>
                    </a:lnTo>
                    <a:lnTo>
                      <a:pt x="672" y="172"/>
                    </a:lnTo>
                    <a:lnTo>
                      <a:pt x="655" y="149"/>
                    </a:lnTo>
                    <a:lnTo>
                      <a:pt x="636" y="128"/>
                    </a:lnTo>
                    <a:lnTo>
                      <a:pt x="611" y="106"/>
                    </a:lnTo>
                    <a:lnTo>
                      <a:pt x="580" y="85"/>
                    </a:lnTo>
                    <a:lnTo>
                      <a:pt x="544" y="65"/>
                    </a:lnTo>
                    <a:lnTo>
                      <a:pt x="501" y="47"/>
                    </a:lnTo>
                    <a:lnTo>
                      <a:pt x="453" y="29"/>
                    </a:lnTo>
                    <a:lnTo>
                      <a:pt x="397" y="13"/>
                    </a:lnTo>
                    <a:lnTo>
                      <a:pt x="334" y="0"/>
                    </a:lnTo>
                    <a:close/>
                  </a:path>
                </a:pathLst>
              </a:custGeom>
              <a:solidFill>
                <a:srgbClr val="FFEA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1" name="Freeform 59"/>
              <p:cNvSpPr>
                <a:spLocks/>
              </p:cNvSpPr>
              <p:nvPr/>
            </p:nvSpPr>
            <p:spPr bwMode="auto">
              <a:xfrm>
                <a:off x="4235" y="2502"/>
                <a:ext cx="333" cy="262"/>
              </a:xfrm>
              <a:custGeom>
                <a:avLst/>
                <a:gdLst/>
                <a:ahLst/>
                <a:cxnLst>
                  <a:cxn ang="0">
                    <a:pos x="316" y="0"/>
                  </a:cxn>
                  <a:cxn ang="0">
                    <a:pos x="312" y="2"/>
                  </a:cxn>
                  <a:cxn ang="0">
                    <a:pos x="305" y="9"/>
                  </a:cxn>
                  <a:cxn ang="0">
                    <a:pos x="291" y="20"/>
                  </a:cxn>
                  <a:cxn ang="0">
                    <a:pos x="273" y="34"/>
                  </a:cxn>
                  <a:cxn ang="0">
                    <a:pos x="253" y="50"/>
                  </a:cxn>
                  <a:cxn ang="0">
                    <a:pos x="230" y="70"/>
                  </a:cxn>
                  <a:cxn ang="0">
                    <a:pos x="205" y="93"/>
                  </a:cxn>
                  <a:cxn ang="0">
                    <a:pos x="178" y="118"/>
                  </a:cxn>
                  <a:cxn ang="0">
                    <a:pos x="151" y="145"/>
                  </a:cxn>
                  <a:cxn ang="0">
                    <a:pos x="122" y="174"/>
                  </a:cxn>
                  <a:cxn ang="0">
                    <a:pos x="97" y="203"/>
                  </a:cxn>
                  <a:cxn ang="0">
                    <a:pos x="72" y="233"/>
                  </a:cxn>
                  <a:cxn ang="0">
                    <a:pos x="50" y="266"/>
                  </a:cxn>
                  <a:cxn ang="0">
                    <a:pos x="31" y="296"/>
                  </a:cxn>
                  <a:cxn ang="0">
                    <a:pos x="14" y="327"/>
                  </a:cxn>
                  <a:cxn ang="0">
                    <a:pos x="4" y="357"/>
                  </a:cxn>
                  <a:cxn ang="0">
                    <a:pos x="0" y="386"/>
                  </a:cxn>
                  <a:cxn ang="0">
                    <a:pos x="5" y="411"/>
                  </a:cxn>
                  <a:cxn ang="0">
                    <a:pos x="20" y="434"/>
                  </a:cxn>
                  <a:cxn ang="0">
                    <a:pos x="41" y="454"/>
                  </a:cxn>
                  <a:cxn ang="0">
                    <a:pos x="70" y="470"/>
                  </a:cxn>
                  <a:cxn ang="0">
                    <a:pos x="104" y="486"/>
                  </a:cxn>
                  <a:cxn ang="0">
                    <a:pos x="140" y="499"/>
                  </a:cxn>
                  <a:cxn ang="0">
                    <a:pos x="181" y="508"/>
                  </a:cxn>
                  <a:cxn ang="0">
                    <a:pos x="223" y="515"/>
                  </a:cxn>
                  <a:cxn ang="0">
                    <a:pos x="266" y="520"/>
                  </a:cxn>
                  <a:cxn ang="0">
                    <a:pos x="307" y="524"/>
                  </a:cxn>
                  <a:cxn ang="0">
                    <a:pos x="348" y="524"/>
                  </a:cxn>
                  <a:cxn ang="0">
                    <a:pos x="386" y="522"/>
                  </a:cxn>
                  <a:cxn ang="0">
                    <a:pos x="420" y="519"/>
                  </a:cxn>
                  <a:cxn ang="0">
                    <a:pos x="449" y="511"/>
                  </a:cxn>
                  <a:cxn ang="0">
                    <a:pos x="470" y="504"/>
                  </a:cxn>
                  <a:cxn ang="0">
                    <a:pos x="524" y="475"/>
                  </a:cxn>
                  <a:cxn ang="0">
                    <a:pos x="567" y="447"/>
                  </a:cxn>
                  <a:cxn ang="0">
                    <a:pos x="598" y="420"/>
                  </a:cxn>
                  <a:cxn ang="0">
                    <a:pos x="621" y="393"/>
                  </a:cxn>
                  <a:cxn ang="0">
                    <a:pos x="637" y="368"/>
                  </a:cxn>
                  <a:cxn ang="0">
                    <a:pos x="648" y="341"/>
                  </a:cxn>
                  <a:cxn ang="0">
                    <a:pos x="655" y="316"/>
                  </a:cxn>
                  <a:cxn ang="0">
                    <a:pos x="662" y="291"/>
                  </a:cxn>
                  <a:cxn ang="0">
                    <a:pos x="666" y="276"/>
                  </a:cxn>
                  <a:cxn ang="0">
                    <a:pos x="666" y="262"/>
                  </a:cxn>
                  <a:cxn ang="0">
                    <a:pos x="666" y="244"/>
                  </a:cxn>
                  <a:cxn ang="0">
                    <a:pos x="664" y="226"/>
                  </a:cxn>
                  <a:cxn ang="0">
                    <a:pos x="659" y="206"/>
                  </a:cxn>
                  <a:cxn ang="0">
                    <a:pos x="651" y="185"/>
                  </a:cxn>
                  <a:cxn ang="0">
                    <a:pos x="641" y="165"/>
                  </a:cxn>
                  <a:cxn ang="0">
                    <a:pos x="624" y="144"/>
                  </a:cxn>
                  <a:cxn ang="0">
                    <a:pos x="605" y="122"/>
                  </a:cxn>
                  <a:cxn ang="0">
                    <a:pos x="581" y="100"/>
                  </a:cxn>
                  <a:cxn ang="0">
                    <a:pos x="553" y="81"/>
                  </a:cxn>
                  <a:cxn ang="0">
                    <a:pos x="519" y="61"/>
                  </a:cxn>
                  <a:cxn ang="0">
                    <a:pos x="477" y="43"/>
                  </a:cxn>
                  <a:cxn ang="0">
                    <a:pos x="431" y="27"/>
                  </a:cxn>
                  <a:cxn ang="0">
                    <a:pos x="377" y="13"/>
                  </a:cxn>
                  <a:cxn ang="0">
                    <a:pos x="316" y="0"/>
                  </a:cxn>
                </a:cxnLst>
                <a:rect l="0" t="0" r="r" b="b"/>
                <a:pathLst>
                  <a:path w="666" h="524">
                    <a:moveTo>
                      <a:pt x="316" y="0"/>
                    </a:moveTo>
                    <a:lnTo>
                      <a:pt x="312" y="2"/>
                    </a:lnTo>
                    <a:lnTo>
                      <a:pt x="305" y="9"/>
                    </a:lnTo>
                    <a:lnTo>
                      <a:pt x="291" y="20"/>
                    </a:lnTo>
                    <a:lnTo>
                      <a:pt x="273" y="34"/>
                    </a:lnTo>
                    <a:lnTo>
                      <a:pt x="253" y="50"/>
                    </a:lnTo>
                    <a:lnTo>
                      <a:pt x="230" y="70"/>
                    </a:lnTo>
                    <a:lnTo>
                      <a:pt x="205" y="93"/>
                    </a:lnTo>
                    <a:lnTo>
                      <a:pt x="178" y="118"/>
                    </a:lnTo>
                    <a:lnTo>
                      <a:pt x="151" y="145"/>
                    </a:lnTo>
                    <a:lnTo>
                      <a:pt x="122" y="174"/>
                    </a:lnTo>
                    <a:lnTo>
                      <a:pt x="97" y="203"/>
                    </a:lnTo>
                    <a:lnTo>
                      <a:pt x="72" y="233"/>
                    </a:lnTo>
                    <a:lnTo>
                      <a:pt x="50" y="266"/>
                    </a:lnTo>
                    <a:lnTo>
                      <a:pt x="31" y="296"/>
                    </a:lnTo>
                    <a:lnTo>
                      <a:pt x="14" y="327"/>
                    </a:lnTo>
                    <a:lnTo>
                      <a:pt x="4" y="357"/>
                    </a:lnTo>
                    <a:lnTo>
                      <a:pt x="0" y="386"/>
                    </a:lnTo>
                    <a:lnTo>
                      <a:pt x="5" y="411"/>
                    </a:lnTo>
                    <a:lnTo>
                      <a:pt x="20" y="434"/>
                    </a:lnTo>
                    <a:lnTo>
                      <a:pt x="41" y="454"/>
                    </a:lnTo>
                    <a:lnTo>
                      <a:pt x="70" y="470"/>
                    </a:lnTo>
                    <a:lnTo>
                      <a:pt x="104" y="486"/>
                    </a:lnTo>
                    <a:lnTo>
                      <a:pt x="140" y="499"/>
                    </a:lnTo>
                    <a:lnTo>
                      <a:pt x="181" y="508"/>
                    </a:lnTo>
                    <a:lnTo>
                      <a:pt x="223" y="515"/>
                    </a:lnTo>
                    <a:lnTo>
                      <a:pt x="266" y="520"/>
                    </a:lnTo>
                    <a:lnTo>
                      <a:pt x="307" y="524"/>
                    </a:lnTo>
                    <a:lnTo>
                      <a:pt x="348" y="524"/>
                    </a:lnTo>
                    <a:lnTo>
                      <a:pt x="386" y="522"/>
                    </a:lnTo>
                    <a:lnTo>
                      <a:pt x="420" y="519"/>
                    </a:lnTo>
                    <a:lnTo>
                      <a:pt x="449" y="511"/>
                    </a:lnTo>
                    <a:lnTo>
                      <a:pt x="470" y="504"/>
                    </a:lnTo>
                    <a:lnTo>
                      <a:pt x="524" y="475"/>
                    </a:lnTo>
                    <a:lnTo>
                      <a:pt x="567" y="447"/>
                    </a:lnTo>
                    <a:lnTo>
                      <a:pt x="598" y="420"/>
                    </a:lnTo>
                    <a:lnTo>
                      <a:pt x="621" y="393"/>
                    </a:lnTo>
                    <a:lnTo>
                      <a:pt x="637" y="368"/>
                    </a:lnTo>
                    <a:lnTo>
                      <a:pt x="648" y="341"/>
                    </a:lnTo>
                    <a:lnTo>
                      <a:pt x="655" y="316"/>
                    </a:lnTo>
                    <a:lnTo>
                      <a:pt x="662" y="291"/>
                    </a:lnTo>
                    <a:lnTo>
                      <a:pt x="666" y="276"/>
                    </a:lnTo>
                    <a:lnTo>
                      <a:pt x="666" y="262"/>
                    </a:lnTo>
                    <a:lnTo>
                      <a:pt x="666" y="244"/>
                    </a:lnTo>
                    <a:lnTo>
                      <a:pt x="664" y="226"/>
                    </a:lnTo>
                    <a:lnTo>
                      <a:pt x="659" y="206"/>
                    </a:lnTo>
                    <a:lnTo>
                      <a:pt x="651" y="185"/>
                    </a:lnTo>
                    <a:lnTo>
                      <a:pt x="641" y="165"/>
                    </a:lnTo>
                    <a:lnTo>
                      <a:pt x="624" y="144"/>
                    </a:lnTo>
                    <a:lnTo>
                      <a:pt x="605" y="122"/>
                    </a:lnTo>
                    <a:lnTo>
                      <a:pt x="581" y="100"/>
                    </a:lnTo>
                    <a:lnTo>
                      <a:pt x="553" y="81"/>
                    </a:lnTo>
                    <a:lnTo>
                      <a:pt x="519" y="61"/>
                    </a:lnTo>
                    <a:lnTo>
                      <a:pt x="477" y="43"/>
                    </a:lnTo>
                    <a:lnTo>
                      <a:pt x="431" y="27"/>
                    </a:lnTo>
                    <a:lnTo>
                      <a:pt x="377" y="13"/>
                    </a:lnTo>
                    <a:lnTo>
                      <a:pt x="316" y="0"/>
                    </a:lnTo>
                    <a:close/>
                  </a:path>
                </a:pathLst>
              </a:custGeom>
              <a:solidFill>
                <a:srgbClr val="FF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2" name="Freeform 60"/>
              <p:cNvSpPr>
                <a:spLocks/>
              </p:cNvSpPr>
              <p:nvPr/>
            </p:nvSpPr>
            <p:spPr bwMode="auto">
              <a:xfrm>
                <a:off x="4245" y="2507"/>
                <a:ext cx="317" cy="251"/>
              </a:xfrm>
              <a:custGeom>
                <a:avLst/>
                <a:gdLst/>
                <a:ahLst/>
                <a:cxnLst>
                  <a:cxn ang="0">
                    <a:pos x="299" y="0"/>
                  </a:cxn>
                  <a:cxn ang="0">
                    <a:pos x="296" y="2"/>
                  </a:cxn>
                  <a:cxn ang="0">
                    <a:pos x="289" y="9"/>
                  </a:cxn>
                  <a:cxn ang="0">
                    <a:pos x="276" y="18"/>
                  </a:cxn>
                  <a:cxn ang="0">
                    <a:pos x="260" y="30"/>
                  </a:cxn>
                  <a:cxn ang="0">
                    <a:pos x="240" y="48"/>
                  </a:cxn>
                  <a:cxn ang="0">
                    <a:pos x="219" y="66"/>
                  </a:cxn>
                  <a:cxn ang="0">
                    <a:pos x="194" y="88"/>
                  </a:cxn>
                  <a:cxn ang="0">
                    <a:pos x="168" y="111"/>
                  </a:cxn>
                  <a:cxn ang="0">
                    <a:pos x="143" y="136"/>
                  </a:cxn>
                  <a:cxn ang="0">
                    <a:pos x="118" y="163"/>
                  </a:cxn>
                  <a:cxn ang="0">
                    <a:pos x="93" y="192"/>
                  </a:cxn>
                  <a:cxn ang="0">
                    <a:pos x="70" y="220"/>
                  </a:cxn>
                  <a:cxn ang="0">
                    <a:pos x="48" y="251"/>
                  </a:cxn>
                  <a:cxn ang="0">
                    <a:pos x="30" y="280"/>
                  </a:cxn>
                  <a:cxn ang="0">
                    <a:pos x="14" y="310"/>
                  </a:cxn>
                  <a:cxn ang="0">
                    <a:pos x="3" y="339"/>
                  </a:cxn>
                  <a:cxn ang="0">
                    <a:pos x="0" y="366"/>
                  </a:cxn>
                  <a:cxn ang="0">
                    <a:pos x="5" y="391"/>
                  </a:cxn>
                  <a:cxn ang="0">
                    <a:pos x="18" y="412"/>
                  </a:cxn>
                  <a:cxn ang="0">
                    <a:pos x="37" y="432"/>
                  </a:cxn>
                  <a:cxn ang="0">
                    <a:pos x="63" y="450"/>
                  </a:cxn>
                  <a:cxn ang="0">
                    <a:pos x="93" y="464"/>
                  </a:cxn>
                  <a:cxn ang="0">
                    <a:pos x="127" y="475"/>
                  </a:cxn>
                  <a:cxn ang="0">
                    <a:pos x="165" y="486"/>
                  </a:cxn>
                  <a:cxn ang="0">
                    <a:pos x="203" y="493"/>
                  </a:cxn>
                  <a:cxn ang="0">
                    <a:pos x="242" y="499"/>
                  </a:cxn>
                  <a:cxn ang="0">
                    <a:pos x="281" y="500"/>
                  </a:cxn>
                  <a:cxn ang="0">
                    <a:pos x="319" y="500"/>
                  </a:cxn>
                  <a:cxn ang="0">
                    <a:pos x="355" y="499"/>
                  </a:cxn>
                  <a:cxn ang="0">
                    <a:pos x="387" y="495"/>
                  </a:cxn>
                  <a:cxn ang="0">
                    <a:pos x="414" y="490"/>
                  </a:cxn>
                  <a:cxn ang="0">
                    <a:pos x="436" y="481"/>
                  </a:cxn>
                  <a:cxn ang="0">
                    <a:pos x="488" y="452"/>
                  </a:cxn>
                  <a:cxn ang="0">
                    <a:pos x="529" y="425"/>
                  </a:cxn>
                  <a:cxn ang="0">
                    <a:pos x="561" y="400"/>
                  </a:cxn>
                  <a:cxn ang="0">
                    <a:pos x="585" y="375"/>
                  </a:cxn>
                  <a:cxn ang="0">
                    <a:pos x="601" y="351"/>
                  </a:cxn>
                  <a:cxn ang="0">
                    <a:pos x="613" y="326"/>
                  </a:cxn>
                  <a:cxn ang="0">
                    <a:pos x="622" y="303"/>
                  </a:cxn>
                  <a:cxn ang="0">
                    <a:pos x="630" y="280"/>
                  </a:cxn>
                  <a:cxn ang="0">
                    <a:pos x="631" y="267"/>
                  </a:cxn>
                  <a:cxn ang="0">
                    <a:pos x="633" y="251"/>
                  </a:cxn>
                  <a:cxn ang="0">
                    <a:pos x="633" y="235"/>
                  </a:cxn>
                  <a:cxn ang="0">
                    <a:pos x="631" y="217"/>
                  </a:cxn>
                  <a:cxn ang="0">
                    <a:pos x="626" y="199"/>
                  </a:cxn>
                  <a:cxn ang="0">
                    <a:pos x="619" y="179"/>
                  </a:cxn>
                  <a:cxn ang="0">
                    <a:pos x="608" y="158"/>
                  </a:cxn>
                  <a:cxn ang="0">
                    <a:pos x="594" y="138"/>
                  </a:cxn>
                  <a:cxn ang="0">
                    <a:pos x="576" y="118"/>
                  </a:cxn>
                  <a:cxn ang="0">
                    <a:pos x="552" y="97"/>
                  </a:cxn>
                  <a:cxn ang="0">
                    <a:pos x="525" y="79"/>
                  </a:cxn>
                  <a:cxn ang="0">
                    <a:pos x="493" y="59"/>
                  </a:cxn>
                  <a:cxn ang="0">
                    <a:pos x="454" y="43"/>
                  </a:cxn>
                  <a:cxn ang="0">
                    <a:pos x="409" y="27"/>
                  </a:cxn>
                  <a:cxn ang="0">
                    <a:pos x="357" y="12"/>
                  </a:cxn>
                  <a:cxn ang="0">
                    <a:pos x="299" y="0"/>
                  </a:cxn>
                </a:cxnLst>
                <a:rect l="0" t="0" r="r" b="b"/>
                <a:pathLst>
                  <a:path w="633" h="500">
                    <a:moveTo>
                      <a:pt x="299" y="0"/>
                    </a:moveTo>
                    <a:lnTo>
                      <a:pt x="296" y="2"/>
                    </a:lnTo>
                    <a:lnTo>
                      <a:pt x="289" y="9"/>
                    </a:lnTo>
                    <a:lnTo>
                      <a:pt x="276" y="18"/>
                    </a:lnTo>
                    <a:lnTo>
                      <a:pt x="260" y="30"/>
                    </a:lnTo>
                    <a:lnTo>
                      <a:pt x="240" y="48"/>
                    </a:lnTo>
                    <a:lnTo>
                      <a:pt x="219" y="66"/>
                    </a:lnTo>
                    <a:lnTo>
                      <a:pt x="194" y="88"/>
                    </a:lnTo>
                    <a:lnTo>
                      <a:pt x="168" y="111"/>
                    </a:lnTo>
                    <a:lnTo>
                      <a:pt x="143" y="136"/>
                    </a:lnTo>
                    <a:lnTo>
                      <a:pt x="118" y="163"/>
                    </a:lnTo>
                    <a:lnTo>
                      <a:pt x="93" y="192"/>
                    </a:lnTo>
                    <a:lnTo>
                      <a:pt x="70" y="220"/>
                    </a:lnTo>
                    <a:lnTo>
                      <a:pt x="48" y="251"/>
                    </a:lnTo>
                    <a:lnTo>
                      <a:pt x="30" y="280"/>
                    </a:lnTo>
                    <a:lnTo>
                      <a:pt x="14" y="310"/>
                    </a:lnTo>
                    <a:lnTo>
                      <a:pt x="3" y="339"/>
                    </a:lnTo>
                    <a:lnTo>
                      <a:pt x="0" y="366"/>
                    </a:lnTo>
                    <a:lnTo>
                      <a:pt x="5" y="391"/>
                    </a:lnTo>
                    <a:lnTo>
                      <a:pt x="18" y="412"/>
                    </a:lnTo>
                    <a:lnTo>
                      <a:pt x="37" y="432"/>
                    </a:lnTo>
                    <a:lnTo>
                      <a:pt x="63" y="450"/>
                    </a:lnTo>
                    <a:lnTo>
                      <a:pt x="93" y="464"/>
                    </a:lnTo>
                    <a:lnTo>
                      <a:pt x="127" y="475"/>
                    </a:lnTo>
                    <a:lnTo>
                      <a:pt x="165" y="486"/>
                    </a:lnTo>
                    <a:lnTo>
                      <a:pt x="203" y="493"/>
                    </a:lnTo>
                    <a:lnTo>
                      <a:pt x="242" y="499"/>
                    </a:lnTo>
                    <a:lnTo>
                      <a:pt x="281" y="500"/>
                    </a:lnTo>
                    <a:lnTo>
                      <a:pt x="319" y="500"/>
                    </a:lnTo>
                    <a:lnTo>
                      <a:pt x="355" y="499"/>
                    </a:lnTo>
                    <a:lnTo>
                      <a:pt x="387" y="495"/>
                    </a:lnTo>
                    <a:lnTo>
                      <a:pt x="414" y="490"/>
                    </a:lnTo>
                    <a:lnTo>
                      <a:pt x="436" y="481"/>
                    </a:lnTo>
                    <a:lnTo>
                      <a:pt x="488" y="452"/>
                    </a:lnTo>
                    <a:lnTo>
                      <a:pt x="529" y="425"/>
                    </a:lnTo>
                    <a:lnTo>
                      <a:pt x="561" y="400"/>
                    </a:lnTo>
                    <a:lnTo>
                      <a:pt x="585" y="375"/>
                    </a:lnTo>
                    <a:lnTo>
                      <a:pt x="601" y="351"/>
                    </a:lnTo>
                    <a:lnTo>
                      <a:pt x="613" y="326"/>
                    </a:lnTo>
                    <a:lnTo>
                      <a:pt x="622" y="303"/>
                    </a:lnTo>
                    <a:lnTo>
                      <a:pt x="630" y="280"/>
                    </a:lnTo>
                    <a:lnTo>
                      <a:pt x="631" y="267"/>
                    </a:lnTo>
                    <a:lnTo>
                      <a:pt x="633" y="251"/>
                    </a:lnTo>
                    <a:lnTo>
                      <a:pt x="633" y="235"/>
                    </a:lnTo>
                    <a:lnTo>
                      <a:pt x="631" y="217"/>
                    </a:lnTo>
                    <a:lnTo>
                      <a:pt x="626" y="199"/>
                    </a:lnTo>
                    <a:lnTo>
                      <a:pt x="619" y="179"/>
                    </a:lnTo>
                    <a:lnTo>
                      <a:pt x="608" y="158"/>
                    </a:lnTo>
                    <a:lnTo>
                      <a:pt x="594" y="138"/>
                    </a:lnTo>
                    <a:lnTo>
                      <a:pt x="576" y="118"/>
                    </a:lnTo>
                    <a:lnTo>
                      <a:pt x="552" y="97"/>
                    </a:lnTo>
                    <a:lnTo>
                      <a:pt x="525" y="79"/>
                    </a:lnTo>
                    <a:lnTo>
                      <a:pt x="493" y="59"/>
                    </a:lnTo>
                    <a:lnTo>
                      <a:pt x="454" y="43"/>
                    </a:lnTo>
                    <a:lnTo>
                      <a:pt x="409" y="27"/>
                    </a:lnTo>
                    <a:lnTo>
                      <a:pt x="357" y="12"/>
                    </a:lnTo>
                    <a:lnTo>
                      <a:pt x="299" y="0"/>
                    </a:lnTo>
                    <a:close/>
                  </a:path>
                </a:pathLst>
              </a:custGeom>
              <a:solidFill>
                <a:srgbClr val="FFC1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3" name="Freeform 61"/>
              <p:cNvSpPr>
                <a:spLocks/>
              </p:cNvSpPr>
              <p:nvPr/>
            </p:nvSpPr>
            <p:spPr bwMode="auto">
              <a:xfrm>
                <a:off x="4256" y="2512"/>
                <a:ext cx="299" cy="240"/>
              </a:xfrm>
              <a:custGeom>
                <a:avLst/>
                <a:gdLst/>
                <a:ahLst/>
                <a:cxnLst>
                  <a:cxn ang="0">
                    <a:pos x="284" y="0"/>
                  </a:cxn>
                  <a:cxn ang="0">
                    <a:pos x="273" y="7"/>
                  </a:cxn>
                  <a:cxn ang="0">
                    <a:pos x="246" y="28"/>
                  </a:cxn>
                  <a:cxn ang="0">
                    <a:pos x="207" y="62"/>
                  </a:cxn>
                  <a:cxn ang="0">
                    <a:pos x="160" y="106"/>
                  </a:cxn>
                  <a:cxn ang="0">
                    <a:pos x="112" y="154"/>
                  </a:cxn>
                  <a:cxn ang="0">
                    <a:pos x="67" y="208"/>
                  </a:cxn>
                  <a:cxn ang="0">
                    <a:pos x="29" y="265"/>
                  </a:cxn>
                  <a:cxn ang="0">
                    <a:pos x="4" y="321"/>
                  </a:cxn>
                  <a:cxn ang="0">
                    <a:pos x="0" y="348"/>
                  </a:cxn>
                  <a:cxn ang="0">
                    <a:pos x="4" y="371"/>
                  </a:cxn>
                  <a:cxn ang="0">
                    <a:pos x="15" y="393"/>
                  </a:cxn>
                  <a:cxn ang="0">
                    <a:pos x="33" y="412"/>
                  </a:cxn>
                  <a:cxn ang="0">
                    <a:pos x="56" y="430"/>
                  </a:cxn>
                  <a:cxn ang="0">
                    <a:pos x="83" y="445"/>
                  </a:cxn>
                  <a:cxn ang="0">
                    <a:pos x="113" y="455"/>
                  </a:cxn>
                  <a:cxn ang="0">
                    <a:pos x="147" y="466"/>
                  </a:cxn>
                  <a:cxn ang="0">
                    <a:pos x="183" y="473"/>
                  </a:cxn>
                  <a:cxn ang="0">
                    <a:pos x="219" y="479"/>
                  </a:cxn>
                  <a:cxn ang="0">
                    <a:pos x="255" y="481"/>
                  </a:cxn>
                  <a:cxn ang="0">
                    <a:pos x="289" y="481"/>
                  </a:cxn>
                  <a:cxn ang="0">
                    <a:pos x="323" y="479"/>
                  </a:cxn>
                  <a:cxn ang="0">
                    <a:pos x="352" y="475"/>
                  </a:cxn>
                  <a:cxn ang="0">
                    <a:pos x="379" y="468"/>
                  </a:cxn>
                  <a:cxn ang="0">
                    <a:pos x="400" y="459"/>
                  </a:cxn>
                  <a:cxn ang="0">
                    <a:pos x="451" y="430"/>
                  </a:cxn>
                  <a:cxn ang="0">
                    <a:pos x="490" y="405"/>
                  </a:cxn>
                  <a:cxn ang="0">
                    <a:pos x="522" y="380"/>
                  </a:cxn>
                  <a:cxn ang="0">
                    <a:pos x="548" y="359"/>
                  </a:cxn>
                  <a:cxn ang="0">
                    <a:pos x="565" y="335"/>
                  </a:cxn>
                  <a:cxn ang="0">
                    <a:pos x="580" y="314"/>
                  </a:cxn>
                  <a:cxn ang="0">
                    <a:pos x="589" y="292"/>
                  </a:cxn>
                  <a:cxn ang="0">
                    <a:pos x="596" y="269"/>
                  </a:cxn>
                  <a:cxn ang="0">
                    <a:pos x="598" y="256"/>
                  </a:cxn>
                  <a:cxn ang="0">
                    <a:pos x="600" y="242"/>
                  </a:cxn>
                  <a:cxn ang="0">
                    <a:pos x="600" y="226"/>
                  </a:cxn>
                  <a:cxn ang="0">
                    <a:pos x="598" y="208"/>
                  </a:cxn>
                  <a:cxn ang="0">
                    <a:pos x="594" y="190"/>
                  </a:cxn>
                  <a:cxn ang="0">
                    <a:pos x="587" y="172"/>
                  </a:cxn>
                  <a:cxn ang="0">
                    <a:pos x="576" y="152"/>
                  </a:cxn>
                  <a:cxn ang="0">
                    <a:pos x="564" y="132"/>
                  </a:cxn>
                  <a:cxn ang="0">
                    <a:pos x="546" y="113"/>
                  </a:cxn>
                  <a:cxn ang="0">
                    <a:pos x="524" y="93"/>
                  </a:cxn>
                  <a:cxn ang="0">
                    <a:pos x="499" y="75"/>
                  </a:cxn>
                  <a:cxn ang="0">
                    <a:pos x="467" y="57"/>
                  </a:cxn>
                  <a:cxn ang="0">
                    <a:pos x="431" y="41"/>
                  </a:cxn>
                  <a:cxn ang="0">
                    <a:pos x="388" y="25"/>
                  </a:cxn>
                  <a:cxn ang="0">
                    <a:pos x="339" y="12"/>
                  </a:cxn>
                  <a:cxn ang="0">
                    <a:pos x="284" y="0"/>
                  </a:cxn>
                </a:cxnLst>
                <a:rect l="0" t="0" r="r" b="b"/>
                <a:pathLst>
                  <a:path w="600" h="481">
                    <a:moveTo>
                      <a:pt x="284" y="0"/>
                    </a:moveTo>
                    <a:lnTo>
                      <a:pt x="273" y="7"/>
                    </a:lnTo>
                    <a:lnTo>
                      <a:pt x="246" y="28"/>
                    </a:lnTo>
                    <a:lnTo>
                      <a:pt x="207" y="62"/>
                    </a:lnTo>
                    <a:lnTo>
                      <a:pt x="160" y="106"/>
                    </a:lnTo>
                    <a:lnTo>
                      <a:pt x="112" y="154"/>
                    </a:lnTo>
                    <a:lnTo>
                      <a:pt x="67" y="208"/>
                    </a:lnTo>
                    <a:lnTo>
                      <a:pt x="29" y="265"/>
                    </a:lnTo>
                    <a:lnTo>
                      <a:pt x="4" y="321"/>
                    </a:lnTo>
                    <a:lnTo>
                      <a:pt x="0" y="348"/>
                    </a:lnTo>
                    <a:lnTo>
                      <a:pt x="4" y="371"/>
                    </a:lnTo>
                    <a:lnTo>
                      <a:pt x="15" y="393"/>
                    </a:lnTo>
                    <a:lnTo>
                      <a:pt x="33" y="412"/>
                    </a:lnTo>
                    <a:lnTo>
                      <a:pt x="56" y="430"/>
                    </a:lnTo>
                    <a:lnTo>
                      <a:pt x="83" y="445"/>
                    </a:lnTo>
                    <a:lnTo>
                      <a:pt x="113" y="455"/>
                    </a:lnTo>
                    <a:lnTo>
                      <a:pt x="147" y="466"/>
                    </a:lnTo>
                    <a:lnTo>
                      <a:pt x="183" y="473"/>
                    </a:lnTo>
                    <a:lnTo>
                      <a:pt x="219" y="479"/>
                    </a:lnTo>
                    <a:lnTo>
                      <a:pt x="255" y="481"/>
                    </a:lnTo>
                    <a:lnTo>
                      <a:pt x="289" y="481"/>
                    </a:lnTo>
                    <a:lnTo>
                      <a:pt x="323" y="479"/>
                    </a:lnTo>
                    <a:lnTo>
                      <a:pt x="352" y="475"/>
                    </a:lnTo>
                    <a:lnTo>
                      <a:pt x="379" y="468"/>
                    </a:lnTo>
                    <a:lnTo>
                      <a:pt x="400" y="459"/>
                    </a:lnTo>
                    <a:lnTo>
                      <a:pt x="451" y="430"/>
                    </a:lnTo>
                    <a:lnTo>
                      <a:pt x="490" y="405"/>
                    </a:lnTo>
                    <a:lnTo>
                      <a:pt x="522" y="380"/>
                    </a:lnTo>
                    <a:lnTo>
                      <a:pt x="548" y="359"/>
                    </a:lnTo>
                    <a:lnTo>
                      <a:pt x="565" y="335"/>
                    </a:lnTo>
                    <a:lnTo>
                      <a:pt x="580" y="314"/>
                    </a:lnTo>
                    <a:lnTo>
                      <a:pt x="589" y="292"/>
                    </a:lnTo>
                    <a:lnTo>
                      <a:pt x="596" y="269"/>
                    </a:lnTo>
                    <a:lnTo>
                      <a:pt x="598" y="256"/>
                    </a:lnTo>
                    <a:lnTo>
                      <a:pt x="600" y="242"/>
                    </a:lnTo>
                    <a:lnTo>
                      <a:pt x="600" y="226"/>
                    </a:lnTo>
                    <a:lnTo>
                      <a:pt x="598" y="208"/>
                    </a:lnTo>
                    <a:lnTo>
                      <a:pt x="594" y="190"/>
                    </a:lnTo>
                    <a:lnTo>
                      <a:pt x="587" y="172"/>
                    </a:lnTo>
                    <a:lnTo>
                      <a:pt x="576" y="152"/>
                    </a:lnTo>
                    <a:lnTo>
                      <a:pt x="564" y="132"/>
                    </a:lnTo>
                    <a:lnTo>
                      <a:pt x="546" y="113"/>
                    </a:lnTo>
                    <a:lnTo>
                      <a:pt x="524" y="93"/>
                    </a:lnTo>
                    <a:lnTo>
                      <a:pt x="499" y="75"/>
                    </a:lnTo>
                    <a:lnTo>
                      <a:pt x="467" y="57"/>
                    </a:lnTo>
                    <a:lnTo>
                      <a:pt x="431" y="41"/>
                    </a:lnTo>
                    <a:lnTo>
                      <a:pt x="388" y="25"/>
                    </a:lnTo>
                    <a:lnTo>
                      <a:pt x="339" y="12"/>
                    </a:lnTo>
                    <a:lnTo>
                      <a:pt x="284" y="0"/>
                    </a:lnTo>
                    <a:close/>
                  </a:path>
                </a:pathLst>
              </a:custGeom>
              <a:solidFill>
                <a:srgbClr val="FCAF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4" name="Freeform 62"/>
              <p:cNvSpPr>
                <a:spLocks/>
              </p:cNvSpPr>
              <p:nvPr/>
            </p:nvSpPr>
            <p:spPr bwMode="auto">
              <a:xfrm>
                <a:off x="4266" y="2517"/>
                <a:ext cx="284" cy="230"/>
              </a:xfrm>
              <a:custGeom>
                <a:avLst/>
                <a:gdLst/>
                <a:ahLst/>
                <a:cxnLst>
                  <a:cxn ang="0">
                    <a:pos x="265" y="0"/>
                  </a:cxn>
                  <a:cxn ang="0">
                    <a:pos x="256" y="8"/>
                  </a:cxn>
                  <a:cxn ang="0">
                    <a:pos x="229" y="27"/>
                  </a:cxn>
                  <a:cxn ang="0">
                    <a:pos x="194" y="60"/>
                  </a:cxn>
                  <a:cxn ang="0">
                    <a:pos x="151" y="99"/>
                  </a:cxn>
                  <a:cxn ang="0">
                    <a:pos x="104" y="146"/>
                  </a:cxn>
                  <a:cxn ang="0">
                    <a:pos x="63" y="196"/>
                  </a:cxn>
                  <a:cxn ang="0">
                    <a:pos x="27" y="250"/>
                  </a:cxn>
                  <a:cxn ang="0">
                    <a:pos x="3" y="304"/>
                  </a:cxn>
                  <a:cxn ang="0">
                    <a:pos x="0" y="329"/>
                  </a:cxn>
                  <a:cxn ang="0">
                    <a:pos x="2" y="352"/>
                  </a:cxn>
                  <a:cxn ang="0">
                    <a:pos x="12" y="374"/>
                  </a:cxn>
                  <a:cxn ang="0">
                    <a:pos x="29" y="392"/>
                  </a:cxn>
                  <a:cxn ang="0">
                    <a:pos x="48" y="410"/>
                  </a:cxn>
                  <a:cxn ang="0">
                    <a:pos x="73" y="424"/>
                  </a:cxn>
                  <a:cxn ang="0">
                    <a:pos x="100" y="435"/>
                  </a:cxn>
                  <a:cxn ang="0">
                    <a:pos x="131" y="445"/>
                  </a:cxn>
                  <a:cxn ang="0">
                    <a:pos x="163" y="453"/>
                  </a:cxn>
                  <a:cxn ang="0">
                    <a:pos x="195" y="456"/>
                  </a:cxn>
                  <a:cxn ang="0">
                    <a:pos x="228" y="460"/>
                  </a:cxn>
                  <a:cxn ang="0">
                    <a:pos x="260" y="460"/>
                  </a:cxn>
                  <a:cxn ang="0">
                    <a:pos x="291" y="458"/>
                  </a:cxn>
                  <a:cxn ang="0">
                    <a:pos x="319" y="453"/>
                  </a:cxn>
                  <a:cxn ang="0">
                    <a:pos x="343" y="445"/>
                  </a:cxn>
                  <a:cxn ang="0">
                    <a:pos x="364" y="437"/>
                  </a:cxn>
                  <a:cxn ang="0">
                    <a:pos x="413" y="408"/>
                  </a:cxn>
                  <a:cxn ang="0">
                    <a:pos x="452" y="384"/>
                  </a:cxn>
                  <a:cxn ang="0">
                    <a:pos x="484" y="361"/>
                  </a:cxn>
                  <a:cxn ang="0">
                    <a:pos x="509" y="340"/>
                  </a:cxn>
                  <a:cxn ang="0">
                    <a:pos x="529" y="320"/>
                  </a:cxn>
                  <a:cxn ang="0">
                    <a:pos x="543" y="300"/>
                  </a:cxn>
                  <a:cxn ang="0">
                    <a:pos x="554" y="280"/>
                  </a:cxn>
                  <a:cxn ang="0">
                    <a:pos x="561" y="259"/>
                  </a:cxn>
                  <a:cxn ang="0">
                    <a:pos x="563" y="246"/>
                  </a:cxn>
                  <a:cxn ang="0">
                    <a:pos x="565" y="232"/>
                  </a:cxn>
                  <a:cxn ang="0">
                    <a:pos x="567" y="218"/>
                  </a:cxn>
                  <a:cxn ang="0">
                    <a:pos x="565" y="200"/>
                  </a:cxn>
                  <a:cxn ang="0">
                    <a:pos x="561" y="183"/>
                  </a:cxn>
                  <a:cxn ang="0">
                    <a:pos x="554" y="164"/>
                  </a:cxn>
                  <a:cxn ang="0">
                    <a:pos x="545" y="146"/>
                  </a:cxn>
                  <a:cxn ang="0">
                    <a:pos x="533" y="126"/>
                  </a:cxn>
                  <a:cxn ang="0">
                    <a:pos x="517" y="108"/>
                  </a:cxn>
                  <a:cxn ang="0">
                    <a:pos x="495" y="90"/>
                  </a:cxn>
                  <a:cxn ang="0">
                    <a:pos x="472" y="72"/>
                  </a:cxn>
                  <a:cxn ang="0">
                    <a:pos x="441" y="54"/>
                  </a:cxn>
                  <a:cxn ang="0">
                    <a:pos x="405" y="40"/>
                  </a:cxn>
                  <a:cxn ang="0">
                    <a:pos x="366" y="24"/>
                  </a:cxn>
                  <a:cxn ang="0">
                    <a:pos x="319" y="11"/>
                  </a:cxn>
                  <a:cxn ang="0">
                    <a:pos x="265" y="0"/>
                  </a:cxn>
                </a:cxnLst>
                <a:rect l="0" t="0" r="r" b="b"/>
                <a:pathLst>
                  <a:path w="567" h="460">
                    <a:moveTo>
                      <a:pt x="265" y="0"/>
                    </a:moveTo>
                    <a:lnTo>
                      <a:pt x="256" y="8"/>
                    </a:lnTo>
                    <a:lnTo>
                      <a:pt x="229" y="27"/>
                    </a:lnTo>
                    <a:lnTo>
                      <a:pt x="194" y="60"/>
                    </a:lnTo>
                    <a:lnTo>
                      <a:pt x="151" y="99"/>
                    </a:lnTo>
                    <a:lnTo>
                      <a:pt x="104" y="146"/>
                    </a:lnTo>
                    <a:lnTo>
                      <a:pt x="63" y="196"/>
                    </a:lnTo>
                    <a:lnTo>
                      <a:pt x="27" y="250"/>
                    </a:lnTo>
                    <a:lnTo>
                      <a:pt x="3" y="304"/>
                    </a:lnTo>
                    <a:lnTo>
                      <a:pt x="0" y="329"/>
                    </a:lnTo>
                    <a:lnTo>
                      <a:pt x="2" y="352"/>
                    </a:lnTo>
                    <a:lnTo>
                      <a:pt x="12" y="374"/>
                    </a:lnTo>
                    <a:lnTo>
                      <a:pt x="29" y="392"/>
                    </a:lnTo>
                    <a:lnTo>
                      <a:pt x="48" y="410"/>
                    </a:lnTo>
                    <a:lnTo>
                      <a:pt x="73" y="424"/>
                    </a:lnTo>
                    <a:lnTo>
                      <a:pt x="100" y="435"/>
                    </a:lnTo>
                    <a:lnTo>
                      <a:pt x="131" y="445"/>
                    </a:lnTo>
                    <a:lnTo>
                      <a:pt x="163" y="453"/>
                    </a:lnTo>
                    <a:lnTo>
                      <a:pt x="195" y="456"/>
                    </a:lnTo>
                    <a:lnTo>
                      <a:pt x="228" y="460"/>
                    </a:lnTo>
                    <a:lnTo>
                      <a:pt x="260" y="460"/>
                    </a:lnTo>
                    <a:lnTo>
                      <a:pt x="291" y="458"/>
                    </a:lnTo>
                    <a:lnTo>
                      <a:pt x="319" y="453"/>
                    </a:lnTo>
                    <a:lnTo>
                      <a:pt x="343" y="445"/>
                    </a:lnTo>
                    <a:lnTo>
                      <a:pt x="364" y="437"/>
                    </a:lnTo>
                    <a:lnTo>
                      <a:pt x="413" y="408"/>
                    </a:lnTo>
                    <a:lnTo>
                      <a:pt x="452" y="384"/>
                    </a:lnTo>
                    <a:lnTo>
                      <a:pt x="484" y="361"/>
                    </a:lnTo>
                    <a:lnTo>
                      <a:pt x="509" y="340"/>
                    </a:lnTo>
                    <a:lnTo>
                      <a:pt x="529" y="320"/>
                    </a:lnTo>
                    <a:lnTo>
                      <a:pt x="543" y="300"/>
                    </a:lnTo>
                    <a:lnTo>
                      <a:pt x="554" y="280"/>
                    </a:lnTo>
                    <a:lnTo>
                      <a:pt x="561" y="259"/>
                    </a:lnTo>
                    <a:lnTo>
                      <a:pt x="563" y="246"/>
                    </a:lnTo>
                    <a:lnTo>
                      <a:pt x="565" y="232"/>
                    </a:lnTo>
                    <a:lnTo>
                      <a:pt x="567" y="218"/>
                    </a:lnTo>
                    <a:lnTo>
                      <a:pt x="565" y="200"/>
                    </a:lnTo>
                    <a:lnTo>
                      <a:pt x="561" y="183"/>
                    </a:lnTo>
                    <a:lnTo>
                      <a:pt x="554" y="164"/>
                    </a:lnTo>
                    <a:lnTo>
                      <a:pt x="545" y="146"/>
                    </a:lnTo>
                    <a:lnTo>
                      <a:pt x="533" y="126"/>
                    </a:lnTo>
                    <a:lnTo>
                      <a:pt x="517" y="108"/>
                    </a:lnTo>
                    <a:lnTo>
                      <a:pt x="495" y="90"/>
                    </a:lnTo>
                    <a:lnTo>
                      <a:pt x="472" y="72"/>
                    </a:lnTo>
                    <a:lnTo>
                      <a:pt x="441" y="54"/>
                    </a:lnTo>
                    <a:lnTo>
                      <a:pt x="405" y="40"/>
                    </a:lnTo>
                    <a:lnTo>
                      <a:pt x="366" y="24"/>
                    </a:lnTo>
                    <a:lnTo>
                      <a:pt x="319" y="11"/>
                    </a:lnTo>
                    <a:lnTo>
                      <a:pt x="265" y="0"/>
                    </a:lnTo>
                    <a:close/>
                  </a:path>
                </a:pathLst>
              </a:custGeom>
              <a:solidFill>
                <a:srgbClr val="FC9BB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5" name="Freeform 63"/>
              <p:cNvSpPr>
                <a:spLocks/>
              </p:cNvSpPr>
              <p:nvPr/>
            </p:nvSpPr>
            <p:spPr bwMode="auto">
              <a:xfrm>
                <a:off x="4277" y="2523"/>
                <a:ext cx="267" cy="219"/>
              </a:xfrm>
              <a:custGeom>
                <a:avLst/>
                <a:gdLst/>
                <a:ahLst/>
                <a:cxnLst>
                  <a:cxn ang="0">
                    <a:pos x="250" y="0"/>
                  </a:cxn>
                  <a:cxn ang="0">
                    <a:pos x="241" y="7"/>
                  </a:cxn>
                  <a:cxn ang="0">
                    <a:pos x="217" y="25"/>
                  </a:cxn>
                  <a:cxn ang="0">
                    <a:pos x="182" y="54"/>
                  </a:cxn>
                  <a:cxn ang="0">
                    <a:pos x="142" y="92"/>
                  </a:cxn>
                  <a:cxn ang="0">
                    <a:pos x="99" y="135"/>
                  </a:cxn>
                  <a:cxn ang="0">
                    <a:pos x="60" y="183"/>
                  </a:cxn>
                  <a:cxn ang="0">
                    <a:pos x="25" y="234"/>
                  </a:cxn>
                  <a:cxn ang="0">
                    <a:pos x="4" y="286"/>
                  </a:cxn>
                  <a:cxn ang="0">
                    <a:pos x="0" y="311"/>
                  </a:cxn>
                  <a:cxn ang="0">
                    <a:pos x="2" y="332"/>
                  </a:cxn>
                  <a:cxn ang="0">
                    <a:pos x="11" y="354"/>
                  </a:cxn>
                  <a:cxn ang="0">
                    <a:pos x="24" y="372"/>
                  </a:cxn>
                  <a:cxn ang="0">
                    <a:pos x="42" y="388"/>
                  </a:cxn>
                  <a:cxn ang="0">
                    <a:pos x="63" y="402"/>
                  </a:cxn>
                  <a:cxn ang="0">
                    <a:pos x="88" y="413"/>
                  </a:cxn>
                  <a:cxn ang="0">
                    <a:pos x="115" y="424"/>
                  </a:cxn>
                  <a:cxn ang="0">
                    <a:pos x="144" y="431"/>
                  </a:cxn>
                  <a:cxn ang="0">
                    <a:pos x="173" y="436"/>
                  </a:cxn>
                  <a:cxn ang="0">
                    <a:pos x="203" y="438"/>
                  </a:cxn>
                  <a:cxn ang="0">
                    <a:pos x="232" y="438"/>
                  </a:cxn>
                  <a:cxn ang="0">
                    <a:pos x="261" y="436"/>
                  </a:cxn>
                  <a:cxn ang="0">
                    <a:pos x="286" y="431"/>
                  </a:cxn>
                  <a:cxn ang="0">
                    <a:pos x="309" y="424"/>
                  </a:cxn>
                  <a:cxn ang="0">
                    <a:pos x="331" y="413"/>
                  </a:cxn>
                  <a:cxn ang="0">
                    <a:pos x="375" y="386"/>
                  </a:cxn>
                  <a:cxn ang="0">
                    <a:pos x="415" y="363"/>
                  </a:cxn>
                  <a:cxn ang="0">
                    <a:pos x="447" y="341"/>
                  </a:cxn>
                  <a:cxn ang="0">
                    <a:pos x="472" y="321"/>
                  </a:cxn>
                  <a:cxn ang="0">
                    <a:pos x="494" y="303"/>
                  </a:cxn>
                  <a:cxn ang="0">
                    <a:pos x="510" y="286"/>
                  </a:cxn>
                  <a:cxn ang="0">
                    <a:pos x="521" y="266"/>
                  </a:cxn>
                  <a:cxn ang="0">
                    <a:pos x="528" y="246"/>
                  </a:cxn>
                  <a:cxn ang="0">
                    <a:pos x="530" y="235"/>
                  </a:cxn>
                  <a:cxn ang="0">
                    <a:pos x="531" y="221"/>
                  </a:cxn>
                  <a:cxn ang="0">
                    <a:pos x="533" y="207"/>
                  </a:cxn>
                  <a:cxn ang="0">
                    <a:pos x="531" y="190"/>
                  </a:cxn>
                  <a:cxn ang="0">
                    <a:pos x="528" y="174"/>
                  </a:cxn>
                  <a:cxn ang="0">
                    <a:pos x="522" y="156"/>
                  </a:cxn>
                  <a:cxn ang="0">
                    <a:pos x="514" y="138"/>
                  </a:cxn>
                  <a:cxn ang="0">
                    <a:pos x="503" y="120"/>
                  </a:cxn>
                  <a:cxn ang="0">
                    <a:pos x="487" y="103"/>
                  </a:cxn>
                  <a:cxn ang="0">
                    <a:pos x="467" y="86"/>
                  </a:cxn>
                  <a:cxn ang="0">
                    <a:pos x="444" y="68"/>
                  </a:cxn>
                  <a:cxn ang="0">
                    <a:pos x="417" y="52"/>
                  </a:cxn>
                  <a:cxn ang="0">
                    <a:pos x="383" y="38"/>
                  </a:cxn>
                  <a:cxn ang="0">
                    <a:pos x="345" y="24"/>
                  </a:cxn>
                  <a:cxn ang="0">
                    <a:pos x="300" y="11"/>
                  </a:cxn>
                  <a:cxn ang="0">
                    <a:pos x="250" y="0"/>
                  </a:cxn>
                </a:cxnLst>
                <a:rect l="0" t="0" r="r" b="b"/>
                <a:pathLst>
                  <a:path w="533" h="438">
                    <a:moveTo>
                      <a:pt x="250" y="0"/>
                    </a:moveTo>
                    <a:lnTo>
                      <a:pt x="241" y="7"/>
                    </a:lnTo>
                    <a:lnTo>
                      <a:pt x="217" y="25"/>
                    </a:lnTo>
                    <a:lnTo>
                      <a:pt x="182" y="54"/>
                    </a:lnTo>
                    <a:lnTo>
                      <a:pt x="142" y="92"/>
                    </a:lnTo>
                    <a:lnTo>
                      <a:pt x="99" y="135"/>
                    </a:lnTo>
                    <a:lnTo>
                      <a:pt x="60" y="183"/>
                    </a:lnTo>
                    <a:lnTo>
                      <a:pt x="25" y="234"/>
                    </a:lnTo>
                    <a:lnTo>
                      <a:pt x="4" y="286"/>
                    </a:lnTo>
                    <a:lnTo>
                      <a:pt x="0" y="311"/>
                    </a:lnTo>
                    <a:lnTo>
                      <a:pt x="2" y="332"/>
                    </a:lnTo>
                    <a:lnTo>
                      <a:pt x="11" y="354"/>
                    </a:lnTo>
                    <a:lnTo>
                      <a:pt x="24" y="372"/>
                    </a:lnTo>
                    <a:lnTo>
                      <a:pt x="42" y="388"/>
                    </a:lnTo>
                    <a:lnTo>
                      <a:pt x="63" y="402"/>
                    </a:lnTo>
                    <a:lnTo>
                      <a:pt x="88" y="413"/>
                    </a:lnTo>
                    <a:lnTo>
                      <a:pt x="115" y="424"/>
                    </a:lnTo>
                    <a:lnTo>
                      <a:pt x="144" y="431"/>
                    </a:lnTo>
                    <a:lnTo>
                      <a:pt x="173" y="436"/>
                    </a:lnTo>
                    <a:lnTo>
                      <a:pt x="203" y="438"/>
                    </a:lnTo>
                    <a:lnTo>
                      <a:pt x="232" y="438"/>
                    </a:lnTo>
                    <a:lnTo>
                      <a:pt x="261" y="436"/>
                    </a:lnTo>
                    <a:lnTo>
                      <a:pt x="286" y="431"/>
                    </a:lnTo>
                    <a:lnTo>
                      <a:pt x="309" y="424"/>
                    </a:lnTo>
                    <a:lnTo>
                      <a:pt x="331" y="413"/>
                    </a:lnTo>
                    <a:lnTo>
                      <a:pt x="375" y="386"/>
                    </a:lnTo>
                    <a:lnTo>
                      <a:pt x="415" y="363"/>
                    </a:lnTo>
                    <a:lnTo>
                      <a:pt x="447" y="341"/>
                    </a:lnTo>
                    <a:lnTo>
                      <a:pt x="472" y="321"/>
                    </a:lnTo>
                    <a:lnTo>
                      <a:pt x="494" y="303"/>
                    </a:lnTo>
                    <a:lnTo>
                      <a:pt x="510" y="286"/>
                    </a:lnTo>
                    <a:lnTo>
                      <a:pt x="521" y="266"/>
                    </a:lnTo>
                    <a:lnTo>
                      <a:pt x="528" y="246"/>
                    </a:lnTo>
                    <a:lnTo>
                      <a:pt x="530" y="235"/>
                    </a:lnTo>
                    <a:lnTo>
                      <a:pt x="531" y="221"/>
                    </a:lnTo>
                    <a:lnTo>
                      <a:pt x="533" y="207"/>
                    </a:lnTo>
                    <a:lnTo>
                      <a:pt x="531" y="190"/>
                    </a:lnTo>
                    <a:lnTo>
                      <a:pt x="528" y="174"/>
                    </a:lnTo>
                    <a:lnTo>
                      <a:pt x="522" y="156"/>
                    </a:lnTo>
                    <a:lnTo>
                      <a:pt x="514" y="138"/>
                    </a:lnTo>
                    <a:lnTo>
                      <a:pt x="503" y="120"/>
                    </a:lnTo>
                    <a:lnTo>
                      <a:pt x="487" y="103"/>
                    </a:lnTo>
                    <a:lnTo>
                      <a:pt x="467" y="86"/>
                    </a:lnTo>
                    <a:lnTo>
                      <a:pt x="444" y="68"/>
                    </a:lnTo>
                    <a:lnTo>
                      <a:pt x="417" y="52"/>
                    </a:lnTo>
                    <a:lnTo>
                      <a:pt x="383" y="38"/>
                    </a:lnTo>
                    <a:lnTo>
                      <a:pt x="345" y="24"/>
                    </a:lnTo>
                    <a:lnTo>
                      <a:pt x="300" y="11"/>
                    </a:lnTo>
                    <a:lnTo>
                      <a:pt x="250" y="0"/>
                    </a:lnTo>
                    <a:close/>
                  </a:path>
                </a:pathLst>
              </a:custGeom>
              <a:solidFill>
                <a:srgbClr val="FC87A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6" name="Freeform 64"/>
              <p:cNvSpPr>
                <a:spLocks/>
              </p:cNvSpPr>
              <p:nvPr/>
            </p:nvSpPr>
            <p:spPr bwMode="auto">
              <a:xfrm>
                <a:off x="4288" y="2527"/>
                <a:ext cx="248" cy="208"/>
              </a:xfrm>
              <a:custGeom>
                <a:avLst/>
                <a:gdLst/>
                <a:ahLst/>
                <a:cxnLst>
                  <a:cxn ang="0">
                    <a:pos x="233" y="0"/>
                  </a:cxn>
                  <a:cxn ang="0">
                    <a:pos x="224" y="6"/>
                  </a:cxn>
                  <a:cxn ang="0">
                    <a:pos x="203" y="24"/>
                  </a:cxn>
                  <a:cxn ang="0">
                    <a:pos x="170" y="50"/>
                  </a:cxn>
                  <a:cxn ang="0">
                    <a:pos x="133" y="85"/>
                  </a:cxn>
                  <a:cxn ang="0">
                    <a:pos x="93" y="126"/>
                  </a:cxn>
                  <a:cxn ang="0">
                    <a:pos x="56" y="171"/>
                  </a:cxn>
                  <a:cxn ang="0">
                    <a:pos x="25" y="219"/>
                  </a:cxn>
                  <a:cxn ang="0">
                    <a:pos x="3" y="268"/>
                  </a:cxn>
                  <a:cxn ang="0">
                    <a:pos x="0" y="291"/>
                  </a:cxn>
                  <a:cxn ang="0">
                    <a:pos x="2" y="312"/>
                  </a:cxn>
                  <a:cxn ang="0">
                    <a:pos x="7" y="332"/>
                  </a:cxn>
                  <a:cxn ang="0">
                    <a:pos x="20" y="350"/>
                  </a:cxn>
                  <a:cxn ang="0">
                    <a:pos x="34" y="366"/>
                  </a:cxn>
                  <a:cxn ang="0">
                    <a:pos x="52" y="381"/>
                  </a:cxn>
                  <a:cxn ang="0">
                    <a:pos x="73" y="393"/>
                  </a:cxn>
                  <a:cxn ang="0">
                    <a:pos x="97" y="402"/>
                  </a:cxn>
                  <a:cxn ang="0">
                    <a:pos x="122" y="409"/>
                  </a:cxn>
                  <a:cxn ang="0">
                    <a:pos x="149" y="415"/>
                  </a:cxn>
                  <a:cxn ang="0">
                    <a:pos x="174" y="417"/>
                  </a:cxn>
                  <a:cxn ang="0">
                    <a:pos x="201" y="417"/>
                  </a:cxn>
                  <a:cxn ang="0">
                    <a:pos x="226" y="415"/>
                  </a:cxn>
                  <a:cxn ang="0">
                    <a:pos x="251" y="409"/>
                  </a:cxn>
                  <a:cxn ang="0">
                    <a:pos x="274" y="402"/>
                  </a:cxn>
                  <a:cxn ang="0">
                    <a:pos x="294" y="391"/>
                  </a:cxn>
                  <a:cxn ang="0">
                    <a:pos x="337" y="364"/>
                  </a:cxn>
                  <a:cxn ang="0">
                    <a:pos x="375" y="343"/>
                  </a:cxn>
                  <a:cxn ang="0">
                    <a:pos x="407" y="323"/>
                  </a:cxn>
                  <a:cxn ang="0">
                    <a:pos x="434" y="305"/>
                  </a:cxn>
                  <a:cxn ang="0">
                    <a:pos x="457" y="289"/>
                  </a:cxn>
                  <a:cxn ang="0">
                    <a:pos x="474" y="273"/>
                  </a:cxn>
                  <a:cxn ang="0">
                    <a:pos x="486" y="255"/>
                  </a:cxn>
                  <a:cxn ang="0">
                    <a:pos x="493" y="235"/>
                  </a:cxn>
                  <a:cxn ang="0">
                    <a:pos x="497" y="212"/>
                  </a:cxn>
                  <a:cxn ang="0">
                    <a:pos x="497" y="181"/>
                  </a:cxn>
                  <a:cxn ang="0">
                    <a:pos x="488" y="149"/>
                  </a:cxn>
                  <a:cxn ang="0">
                    <a:pos x="470" y="115"/>
                  </a:cxn>
                  <a:cxn ang="0">
                    <a:pos x="438" y="83"/>
                  </a:cxn>
                  <a:cxn ang="0">
                    <a:pos x="389" y="50"/>
                  </a:cxn>
                  <a:cxn ang="0">
                    <a:pos x="323" y="22"/>
                  </a:cxn>
                  <a:cxn ang="0">
                    <a:pos x="233" y="0"/>
                  </a:cxn>
                </a:cxnLst>
                <a:rect l="0" t="0" r="r" b="b"/>
                <a:pathLst>
                  <a:path w="497" h="417">
                    <a:moveTo>
                      <a:pt x="233" y="0"/>
                    </a:moveTo>
                    <a:lnTo>
                      <a:pt x="224" y="6"/>
                    </a:lnTo>
                    <a:lnTo>
                      <a:pt x="203" y="24"/>
                    </a:lnTo>
                    <a:lnTo>
                      <a:pt x="170" y="50"/>
                    </a:lnTo>
                    <a:lnTo>
                      <a:pt x="133" y="85"/>
                    </a:lnTo>
                    <a:lnTo>
                      <a:pt x="93" y="126"/>
                    </a:lnTo>
                    <a:lnTo>
                      <a:pt x="56" y="171"/>
                    </a:lnTo>
                    <a:lnTo>
                      <a:pt x="25" y="219"/>
                    </a:lnTo>
                    <a:lnTo>
                      <a:pt x="3" y="268"/>
                    </a:lnTo>
                    <a:lnTo>
                      <a:pt x="0" y="291"/>
                    </a:lnTo>
                    <a:lnTo>
                      <a:pt x="2" y="312"/>
                    </a:lnTo>
                    <a:lnTo>
                      <a:pt x="7" y="332"/>
                    </a:lnTo>
                    <a:lnTo>
                      <a:pt x="20" y="350"/>
                    </a:lnTo>
                    <a:lnTo>
                      <a:pt x="34" y="366"/>
                    </a:lnTo>
                    <a:lnTo>
                      <a:pt x="52" y="381"/>
                    </a:lnTo>
                    <a:lnTo>
                      <a:pt x="73" y="393"/>
                    </a:lnTo>
                    <a:lnTo>
                      <a:pt x="97" y="402"/>
                    </a:lnTo>
                    <a:lnTo>
                      <a:pt x="122" y="409"/>
                    </a:lnTo>
                    <a:lnTo>
                      <a:pt x="149" y="415"/>
                    </a:lnTo>
                    <a:lnTo>
                      <a:pt x="174" y="417"/>
                    </a:lnTo>
                    <a:lnTo>
                      <a:pt x="201" y="417"/>
                    </a:lnTo>
                    <a:lnTo>
                      <a:pt x="226" y="415"/>
                    </a:lnTo>
                    <a:lnTo>
                      <a:pt x="251" y="409"/>
                    </a:lnTo>
                    <a:lnTo>
                      <a:pt x="274" y="402"/>
                    </a:lnTo>
                    <a:lnTo>
                      <a:pt x="294" y="391"/>
                    </a:lnTo>
                    <a:lnTo>
                      <a:pt x="337" y="364"/>
                    </a:lnTo>
                    <a:lnTo>
                      <a:pt x="375" y="343"/>
                    </a:lnTo>
                    <a:lnTo>
                      <a:pt x="407" y="323"/>
                    </a:lnTo>
                    <a:lnTo>
                      <a:pt x="434" y="305"/>
                    </a:lnTo>
                    <a:lnTo>
                      <a:pt x="457" y="289"/>
                    </a:lnTo>
                    <a:lnTo>
                      <a:pt x="474" y="273"/>
                    </a:lnTo>
                    <a:lnTo>
                      <a:pt x="486" y="255"/>
                    </a:lnTo>
                    <a:lnTo>
                      <a:pt x="493" y="235"/>
                    </a:lnTo>
                    <a:lnTo>
                      <a:pt x="497" y="212"/>
                    </a:lnTo>
                    <a:lnTo>
                      <a:pt x="497" y="181"/>
                    </a:lnTo>
                    <a:lnTo>
                      <a:pt x="488" y="149"/>
                    </a:lnTo>
                    <a:lnTo>
                      <a:pt x="470" y="115"/>
                    </a:lnTo>
                    <a:lnTo>
                      <a:pt x="438" y="83"/>
                    </a:lnTo>
                    <a:lnTo>
                      <a:pt x="389" y="50"/>
                    </a:lnTo>
                    <a:lnTo>
                      <a:pt x="323" y="22"/>
                    </a:lnTo>
                    <a:lnTo>
                      <a:pt x="233" y="0"/>
                    </a:lnTo>
                    <a:close/>
                  </a:path>
                </a:pathLst>
              </a:custGeom>
              <a:solidFill>
                <a:srgbClr val="FC729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7" name="Freeform 65"/>
              <p:cNvSpPr>
                <a:spLocks/>
              </p:cNvSpPr>
              <p:nvPr/>
            </p:nvSpPr>
            <p:spPr bwMode="auto">
              <a:xfrm>
                <a:off x="4298" y="2532"/>
                <a:ext cx="232" cy="198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208" y="5"/>
                  </a:cxn>
                  <a:cxn ang="0">
                    <a:pos x="186" y="21"/>
                  </a:cxn>
                  <a:cxn ang="0">
                    <a:pos x="158" y="47"/>
                  </a:cxn>
                  <a:cxn ang="0">
                    <a:pos x="123" y="77"/>
                  </a:cxn>
                  <a:cxn ang="0">
                    <a:pos x="86" y="115"/>
                  </a:cxn>
                  <a:cxn ang="0">
                    <a:pos x="52" y="158"/>
                  </a:cxn>
                  <a:cxn ang="0">
                    <a:pos x="23" y="203"/>
                  </a:cxn>
                  <a:cxn ang="0">
                    <a:pos x="3" y="249"/>
                  </a:cxn>
                  <a:cxn ang="0">
                    <a:pos x="0" y="273"/>
                  </a:cxn>
                  <a:cxn ang="0">
                    <a:pos x="0" y="292"/>
                  </a:cxn>
                  <a:cxn ang="0">
                    <a:pos x="5" y="312"/>
                  </a:cxn>
                  <a:cxn ang="0">
                    <a:pos x="14" y="330"/>
                  </a:cxn>
                  <a:cxn ang="0">
                    <a:pos x="27" y="346"/>
                  </a:cxn>
                  <a:cxn ang="0">
                    <a:pos x="43" y="359"/>
                  </a:cxn>
                  <a:cxn ang="0">
                    <a:pos x="61" y="371"/>
                  </a:cxn>
                  <a:cxn ang="0">
                    <a:pos x="80" y="380"/>
                  </a:cxn>
                  <a:cxn ang="0">
                    <a:pos x="102" y="388"/>
                  </a:cxn>
                  <a:cxn ang="0">
                    <a:pos x="125" y="393"/>
                  </a:cxn>
                  <a:cxn ang="0">
                    <a:pos x="149" y="395"/>
                  </a:cxn>
                  <a:cxn ang="0">
                    <a:pos x="172" y="395"/>
                  </a:cxn>
                  <a:cxn ang="0">
                    <a:pos x="195" y="393"/>
                  </a:cxn>
                  <a:cxn ang="0">
                    <a:pos x="219" y="388"/>
                  </a:cxn>
                  <a:cxn ang="0">
                    <a:pos x="240" y="379"/>
                  </a:cxn>
                  <a:cxn ang="0">
                    <a:pos x="260" y="368"/>
                  </a:cxn>
                  <a:cxn ang="0">
                    <a:pos x="301" y="343"/>
                  </a:cxn>
                  <a:cxn ang="0">
                    <a:pos x="337" y="321"/>
                  </a:cxn>
                  <a:cxn ang="0">
                    <a:pos x="369" y="303"/>
                  </a:cxn>
                  <a:cxn ang="0">
                    <a:pos x="398" y="287"/>
                  </a:cxn>
                  <a:cxn ang="0">
                    <a:pos x="421" y="273"/>
                  </a:cxn>
                  <a:cxn ang="0">
                    <a:pos x="439" y="257"/>
                  </a:cxn>
                  <a:cxn ang="0">
                    <a:pos x="454" y="240"/>
                  </a:cxn>
                  <a:cxn ang="0">
                    <a:pos x="461" y="222"/>
                  </a:cxn>
                  <a:cxn ang="0">
                    <a:pos x="464" y="199"/>
                  </a:cxn>
                  <a:cxn ang="0">
                    <a:pos x="464" y="172"/>
                  </a:cxn>
                  <a:cxn ang="0">
                    <a:pos x="455" y="142"/>
                  </a:cxn>
                  <a:cxn ang="0">
                    <a:pos x="439" y="109"/>
                  </a:cxn>
                  <a:cxn ang="0">
                    <a:pos x="409" y="77"/>
                  </a:cxn>
                  <a:cxn ang="0">
                    <a:pos x="364" y="48"/>
                  </a:cxn>
                  <a:cxn ang="0">
                    <a:pos x="299" y="21"/>
                  </a:cxn>
                  <a:cxn ang="0">
                    <a:pos x="215" y="0"/>
                  </a:cxn>
                </a:cxnLst>
                <a:rect l="0" t="0" r="r" b="b"/>
                <a:pathLst>
                  <a:path w="464" h="395">
                    <a:moveTo>
                      <a:pt x="215" y="0"/>
                    </a:moveTo>
                    <a:lnTo>
                      <a:pt x="208" y="5"/>
                    </a:lnTo>
                    <a:lnTo>
                      <a:pt x="186" y="21"/>
                    </a:lnTo>
                    <a:lnTo>
                      <a:pt x="158" y="47"/>
                    </a:lnTo>
                    <a:lnTo>
                      <a:pt x="123" y="77"/>
                    </a:lnTo>
                    <a:lnTo>
                      <a:pt x="86" y="115"/>
                    </a:lnTo>
                    <a:lnTo>
                      <a:pt x="52" y="158"/>
                    </a:lnTo>
                    <a:lnTo>
                      <a:pt x="23" y="203"/>
                    </a:lnTo>
                    <a:lnTo>
                      <a:pt x="3" y="249"/>
                    </a:lnTo>
                    <a:lnTo>
                      <a:pt x="0" y="273"/>
                    </a:lnTo>
                    <a:lnTo>
                      <a:pt x="0" y="292"/>
                    </a:lnTo>
                    <a:lnTo>
                      <a:pt x="5" y="312"/>
                    </a:lnTo>
                    <a:lnTo>
                      <a:pt x="14" y="330"/>
                    </a:lnTo>
                    <a:lnTo>
                      <a:pt x="27" y="346"/>
                    </a:lnTo>
                    <a:lnTo>
                      <a:pt x="43" y="359"/>
                    </a:lnTo>
                    <a:lnTo>
                      <a:pt x="61" y="371"/>
                    </a:lnTo>
                    <a:lnTo>
                      <a:pt x="80" y="380"/>
                    </a:lnTo>
                    <a:lnTo>
                      <a:pt x="102" y="388"/>
                    </a:lnTo>
                    <a:lnTo>
                      <a:pt x="125" y="393"/>
                    </a:lnTo>
                    <a:lnTo>
                      <a:pt x="149" y="395"/>
                    </a:lnTo>
                    <a:lnTo>
                      <a:pt x="172" y="395"/>
                    </a:lnTo>
                    <a:lnTo>
                      <a:pt x="195" y="393"/>
                    </a:lnTo>
                    <a:lnTo>
                      <a:pt x="219" y="388"/>
                    </a:lnTo>
                    <a:lnTo>
                      <a:pt x="240" y="379"/>
                    </a:lnTo>
                    <a:lnTo>
                      <a:pt x="260" y="368"/>
                    </a:lnTo>
                    <a:lnTo>
                      <a:pt x="301" y="343"/>
                    </a:lnTo>
                    <a:lnTo>
                      <a:pt x="337" y="321"/>
                    </a:lnTo>
                    <a:lnTo>
                      <a:pt x="369" y="303"/>
                    </a:lnTo>
                    <a:lnTo>
                      <a:pt x="398" y="287"/>
                    </a:lnTo>
                    <a:lnTo>
                      <a:pt x="421" y="273"/>
                    </a:lnTo>
                    <a:lnTo>
                      <a:pt x="439" y="257"/>
                    </a:lnTo>
                    <a:lnTo>
                      <a:pt x="454" y="240"/>
                    </a:lnTo>
                    <a:lnTo>
                      <a:pt x="461" y="222"/>
                    </a:lnTo>
                    <a:lnTo>
                      <a:pt x="464" y="199"/>
                    </a:lnTo>
                    <a:lnTo>
                      <a:pt x="464" y="172"/>
                    </a:lnTo>
                    <a:lnTo>
                      <a:pt x="455" y="142"/>
                    </a:lnTo>
                    <a:lnTo>
                      <a:pt x="439" y="109"/>
                    </a:lnTo>
                    <a:lnTo>
                      <a:pt x="409" y="77"/>
                    </a:lnTo>
                    <a:lnTo>
                      <a:pt x="364" y="48"/>
                    </a:lnTo>
                    <a:lnTo>
                      <a:pt x="299" y="21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rgbClr val="FC609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8" name="Freeform 66"/>
              <p:cNvSpPr>
                <a:spLocks/>
              </p:cNvSpPr>
              <p:nvPr/>
            </p:nvSpPr>
            <p:spPr bwMode="auto">
              <a:xfrm>
                <a:off x="4309" y="2537"/>
                <a:ext cx="215" cy="187"/>
              </a:xfrm>
              <a:custGeom>
                <a:avLst/>
                <a:gdLst/>
                <a:ahLst/>
                <a:cxnLst>
                  <a:cxn ang="0">
                    <a:pos x="199" y="0"/>
                  </a:cxn>
                  <a:cxn ang="0">
                    <a:pos x="192" y="5"/>
                  </a:cxn>
                  <a:cxn ang="0">
                    <a:pos x="174" y="20"/>
                  </a:cxn>
                  <a:cxn ang="0">
                    <a:pos x="145" y="41"/>
                  </a:cxn>
                  <a:cxn ang="0">
                    <a:pos x="113" y="72"/>
                  </a:cxn>
                  <a:cxn ang="0">
                    <a:pos x="79" y="106"/>
                  </a:cxn>
                  <a:cxn ang="0">
                    <a:pos x="49" y="145"/>
                  </a:cxn>
                  <a:cxn ang="0">
                    <a:pos x="22" y="188"/>
                  </a:cxn>
                  <a:cxn ang="0">
                    <a:pos x="4" y="233"/>
                  </a:cxn>
                  <a:cxn ang="0">
                    <a:pos x="0" y="274"/>
                  </a:cxn>
                  <a:cxn ang="0">
                    <a:pos x="9" y="310"/>
                  </a:cxn>
                  <a:cxn ang="0">
                    <a:pos x="32" y="339"/>
                  </a:cxn>
                  <a:cxn ang="0">
                    <a:pos x="65" y="361"/>
                  </a:cxn>
                  <a:cxn ang="0">
                    <a:pos x="102" y="373"/>
                  </a:cxn>
                  <a:cxn ang="0">
                    <a:pos x="144" y="375"/>
                  </a:cxn>
                  <a:cxn ang="0">
                    <a:pos x="185" y="366"/>
                  </a:cxn>
                  <a:cxn ang="0">
                    <a:pos x="224" y="346"/>
                  </a:cxn>
                  <a:cxn ang="0">
                    <a:pos x="264" y="321"/>
                  </a:cxn>
                  <a:cxn ang="0">
                    <a:pos x="300" y="301"/>
                  </a:cxn>
                  <a:cxn ang="0">
                    <a:pos x="332" y="285"/>
                  </a:cxn>
                  <a:cxn ang="0">
                    <a:pos x="361" y="271"/>
                  </a:cxn>
                  <a:cxn ang="0">
                    <a:pos x="386" y="258"/>
                  </a:cxn>
                  <a:cxn ang="0">
                    <a:pos x="406" y="244"/>
                  </a:cxn>
                  <a:cxn ang="0">
                    <a:pos x="420" y="230"/>
                  </a:cxn>
                  <a:cxn ang="0">
                    <a:pos x="427" y="213"/>
                  </a:cxn>
                  <a:cxn ang="0">
                    <a:pos x="431" y="192"/>
                  </a:cxn>
                  <a:cxn ang="0">
                    <a:pos x="431" y="165"/>
                  </a:cxn>
                  <a:cxn ang="0">
                    <a:pos x="424" y="136"/>
                  </a:cxn>
                  <a:cxn ang="0">
                    <a:pos x="407" y="106"/>
                  </a:cxn>
                  <a:cxn ang="0">
                    <a:pos x="381" y="75"/>
                  </a:cxn>
                  <a:cxn ang="0">
                    <a:pos x="337" y="47"/>
                  </a:cxn>
                  <a:cxn ang="0">
                    <a:pos x="278" y="20"/>
                  </a:cxn>
                  <a:cxn ang="0">
                    <a:pos x="199" y="0"/>
                  </a:cxn>
                </a:cxnLst>
                <a:rect l="0" t="0" r="r" b="b"/>
                <a:pathLst>
                  <a:path w="431" h="375">
                    <a:moveTo>
                      <a:pt x="199" y="0"/>
                    </a:moveTo>
                    <a:lnTo>
                      <a:pt x="192" y="5"/>
                    </a:lnTo>
                    <a:lnTo>
                      <a:pt x="174" y="20"/>
                    </a:lnTo>
                    <a:lnTo>
                      <a:pt x="145" y="41"/>
                    </a:lnTo>
                    <a:lnTo>
                      <a:pt x="113" y="72"/>
                    </a:lnTo>
                    <a:lnTo>
                      <a:pt x="79" y="106"/>
                    </a:lnTo>
                    <a:lnTo>
                      <a:pt x="49" y="145"/>
                    </a:lnTo>
                    <a:lnTo>
                      <a:pt x="22" y="188"/>
                    </a:lnTo>
                    <a:lnTo>
                      <a:pt x="4" y="233"/>
                    </a:lnTo>
                    <a:lnTo>
                      <a:pt x="0" y="274"/>
                    </a:lnTo>
                    <a:lnTo>
                      <a:pt x="9" y="310"/>
                    </a:lnTo>
                    <a:lnTo>
                      <a:pt x="32" y="339"/>
                    </a:lnTo>
                    <a:lnTo>
                      <a:pt x="65" y="361"/>
                    </a:lnTo>
                    <a:lnTo>
                      <a:pt x="102" y="373"/>
                    </a:lnTo>
                    <a:lnTo>
                      <a:pt x="144" y="375"/>
                    </a:lnTo>
                    <a:lnTo>
                      <a:pt x="185" y="366"/>
                    </a:lnTo>
                    <a:lnTo>
                      <a:pt x="224" y="346"/>
                    </a:lnTo>
                    <a:lnTo>
                      <a:pt x="264" y="321"/>
                    </a:lnTo>
                    <a:lnTo>
                      <a:pt x="300" y="301"/>
                    </a:lnTo>
                    <a:lnTo>
                      <a:pt x="332" y="285"/>
                    </a:lnTo>
                    <a:lnTo>
                      <a:pt x="361" y="271"/>
                    </a:lnTo>
                    <a:lnTo>
                      <a:pt x="386" y="258"/>
                    </a:lnTo>
                    <a:lnTo>
                      <a:pt x="406" y="244"/>
                    </a:lnTo>
                    <a:lnTo>
                      <a:pt x="420" y="230"/>
                    </a:lnTo>
                    <a:lnTo>
                      <a:pt x="427" y="213"/>
                    </a:lnTo>
                    <a:lnTo>
                      <a:pt x="431" y="192"/>
                    </a:lnTo>
                    <a:lnTo>
                      <a:pt x="431" y="165"/>
                    </a:lnTo>
                    <a:lnTo>
                      <a:pt x="424" y="136"/>
                    </a:lnTo>
                    <a:lnTo>
                      <a:pt x="407" y="106"/>
                    </a:lnTo>
                    <a:lnTo>
                      <a:pt x="381" y="75"/>
                    </a:lnTo>
                    <a:lnTo>
                      <a:pt x="337" y="47"/>
                    </a:lnTo>
                    <a:lnTo>
                      <a:pt x="278" y="20"/>
                    </a:lnTo>
                    <a:lnTo>
                      <a:pt x="199" y="0"/>
                    </a:lnTo>
                    <a:close/>
                  </a:path>
                </a:pathLst>
              </a:custGeom>
              <a:solidFill>
                <a:srgbClr val="F94C8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39" name="Freeform 67"/>
              <p:cNvSpPr>
                <a:spLocks/>
              </p:cNvSpPr>
              <p:nvPr/>
            </p:nvSpPr>
            <p:spPr bwMode="auto">
              <a:xfrm>
                <a:off x="4318" y="2542"/>
                <a:ext cx="200" cy="177"/>
              </a:xfrm>
              <a:custGeom>
                <a:avLst/>
                <a:gdLst/>
                <a:ahLst/>
                <a:cxnLst>
                  <a:cxn ang="0">
                    <a:pos x="185" y="0"/>
                  </a:cxn>
                  <a:cxn ang="0">
                    <a:pos x="178" y="5"/>
                  </a:cxn>
                  <a:cxn ang="0">
                    <a:pos x="162" y="18"/>
                  </a:cxn>
                  <a:cxn ang="0">
                    <a:pos x="136" y="37"/>
                  </a:cxn>
                  <a:cxn ang="0">
                    <a:pos x="108" y="64"/>
                  </a:cxn>
                  <a:cxn ang="0">
                    <a:pos x="77" y="97"/>
                  </a:cxn>
                  <a:cxn ang="0">
                    <a:pos x="47" y="132"/>
                  </a:cxn>
                  <a:cxn ang="0">
                    <a:pos x="22" y="172"/>
                  </a:cxn>
                  <a:cxn ang="0">
                    <a:pos x="5" y="213"/>
                  </a:cxn>
                  <a:cxn ang="0">
                    <a:pos x="0" y="255"/>
                  </a:cxn>
                  <a:cxn ang="0">
                    <a:pos x="7" y="289"/>
                  </a:cxn>
                  <a:cxn ang="0">
                    <a:pos x="25" y="317"/>
                  </a:cxn>
                  <a:cxn ang="0">
                    <a:pos x="50" y="339"/>
                  </a:cxn>
                  <a:cxn ang="0">
                    <a:pos x="83" y="351"/>
                  </a:cxn>
                  <a:cxn ang="0">
                    <a:pos x="119" y="353"/>
                  </a:cxn>
                  <a:cxn ang="0">
                    <a:pos x="156" y="344"/>
                  </a:cxn>
                  <a:cxn ang="0">
                    <a:pos x="194" y="323"/>
                  </a:cxn>
                  <a:cxn ang="0">
                    <a:pos x="230" y="298"/>
                  </a:cxn>
                  <a:cxn ang="0">
                    <a:pos x="266" y="280"/>
                  </a:cxn>
                  <a:cxn ang="0">
                    <a:pos x="298" y="265"/>
                  </a:cxn>
                  <a:cxn ang="0">
                    <a:pos x="328" y="253"/>
                  </a:cxn>
                  <a:cxn ang="0">
                    <a:pos x="354" y="242"/>
                  </a:cxn>
                  <a:cxn ang="0">
                    <a:pos x="373" y="229"/>
                  </a:cxn>
                  <a:cxn ang="0">
                    <a:pos x="388" y="217"/>
                  </a:cxn>
                  <a:cxn ang="0">
                    <a:pos x="397" y="201"/>
                  </a:cxn>
                  <a:cxn ang="0">
                    <a:pos x="400" y="179"/>
                  </a:cxn>
                  <a:cxn ang="0">
                    <a:pos x="400" y="154"/>
                  </a:cxn>
                  <a:cxn ang="0">
                    <a:pos x="395" y="127"/>
                  </a:cxn>
                  <a:cxn ang="0">
                    <a:pos x="380" y="98"/>
                  </a:cxn>
                  <a:cxn ang="0">
                    <a:pos x="355" y="70"/>
                  </a:cxn>
                  <a:cxn ang="0">
                    <a:pos x="316" y="43"/>
                  </a:cxn>
                  <a:cxn ang="0">
                    <a:pos x="260" y="19"/>
                  </a:cxn>
                  <a:cxn ang="0">
                    <a:pos x="185" y="0"/>
                  </a:cxn>
                </a:cxnLst>
                <a:rect l="0" t="0" r="r" b="b"/>
                <a:pathLst>
                  <a:path w="400" h="353">
                    <a:moveTo>
                      <a:pt x="185" y="0"/>
                    </a:moveTo>
                    <a:lnTo>
                      <a:pt x="178" y="5"/>
                    </a:lnTo>
                    <a:lnTo>
                      <a:pt x="162" y="18"/>
                    </a:lnTo>
                    <a:lnTo>
                      <a:pt x="136" y="37"/>
                    </a:lnTo>
                    <a:lnTo>
                      <a:pt x="108" y="64"/>
                    </a:lnTo>
                    <a:lnTo>
                      <a:pt x="77" y="97"/>
                    </a:lnTo>
                    <a:lnTo>
                      <a:pt x="47" y="132"/>
                    </a:lnTo>
                    <a:lnTo>
                      <a:pt x="22" y="172"/>
                    </a:lnTo>
                    <a:lnTo>
                      <a:pt x="5" y="213"/>
                    </a:lnTo>
                    <a:lnTo>
                      <a:pt x="0" y="255"/>
                    </a:lnTo>
                    <a:lnTo>
                      <a:pt x="7" y="289"/>
                    </a:lnTo>
                    <a:lnTo>
                      <a:pt x="25" y="317"/>
                    </a:lnTo>
                    <a:lnTo>
                      <a:pt x="50" y="339"/>
                    </a:lnTo>
                    <a:lnTo>
                      <a:pt x="83" y="351"/>
                    </a:lnTo>
                    <a:lnTo>
                      <a:pt x="119" y="353"/>
                    </a:lnTo>
                    <a:lnTo>
                      <a:pt x="156" y="344"/>
                    </a:lnTo>
                    <a:lnTo>
                      <a:pt x="194" y="323"/>
                    </a:lnTo>
                    <a:lnTo>
                      <a:pt x="230" y="298"/>
                    </a:lnTo>
                    <a:lnTo>
                      <a:pt x="266" y="280"/>
                    </a:lnTo>
                    <a:lnTo>
                      <a:pt x="298" y="265"/>
                    </a:lnTo>
                    <a:lnTo>
                      <a:pt x="328" y="253"/>
                    </a:lnTo>
                    <a:lnTo>
                      <a:pt x="354" y="242"/>
                    </a:lnTo>
                    <a:lnTo>
                      <a:pt x="373" y="229"/>
                    </a:lnTo>
                    <a:lnTo>
                      <a:pt x="388" y="217"/>
                    </a:lnTo>
                    <a:lnTo>
                      <a:pt x="397" y="201"/>
                    </a:lnTo>
                    <a:lnTo>
                      <a:pt x="400" y="179"/>
                    </a:lnTo>
                    <a:lnTo>
                      <a:pt x="400" y="154"/>
                    </a:lnTo>
                    <a:lnTo>
                      <a:pt x="395" y="127"/>
                    </a:lnTo>
                    <a:lnTo>
                      <a:pt x="380" y="98"/>
                    </a:lnTo>
                    <a:lnTo>
                      <a:pt x="355" y="70"/>
                    </a:lnTo>
                    <a:lnTo>
                      <a:pt x="316" y="43"/>
                    </a:lnTo>
                    <a:lnTo>
                      <a:pt x="260" y="19"/>
                    </a:lnTo>
                    <a:lnTo>
                      <a:pt x="185" y="0"/>
                    </a:lnTo>
                    <a:close/>
                  </a:path>
                </a:pathLst>
              </a:custGeom>
              <a:solidFill>
                <a:srgbClr val="F9387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0" name="Freeform 68"/>
              <p:cNvSpPr>
                <a:spLocks/>
              </p:cNvSpPr>
              <p:nvPr/>
            </p:nvSpPr>
            <p:spPr bwMode="auto">
              <a:xfrm>
                <a:off x="4074" y="2152"/>
                <a:ext cx="278" cy="408"/>
              </a:xfrm>
              <a:custGeom>
                <a:avLst/>
                <a:gdLst/>
                <a:ahLst/>
                <a:cxnLst>
                  <a:cxn ang="0">
                    <a:pos x="257" y="5"/>
                  </a:cxn>
                  <a:cxn ang="0">
                    <a:pos x="251" y="4"/>
                  </a:cxn>
                  <a:cxn ang="0">
                    <a:pos x="233" y="0"/>
                  </a:cxn>
                  <a:cxn ang="0">
                    <a:pos x="208" y="2"/>
                  </a:cxn>
                  <a:cxn ang="0">
                    <a:pos x="176" y="13"/>
                  </a:cxn>
                  <a:cxn ang="0">
                    <a:pos x="140" y="36"/>
                  </a:cxn>
                  <a:cxn ang="0">
                    <a:pos x="102" y="79"/>
                  </a:cxn>
                  <a:cxn ang="0">
                    <a:pos x="65" y="145"/>
                  </a:cxn>
                  <a:cxn ang="0">
                    <a:pos x="31" y="241"/>
                  </a:cxn>
                  <a:cxn ang="0">
                    <a:pos x="7" y="346"/>
                  </a:cxn>
                  <a:cxn ang="0">
                    <a:pos x="0" y="443"/>
                  </a:cxn>
                  <a:cxn ang="0">
                    <a:pos x="5" y="529"/>
                  </a:cxn>
                  <a:cxn ang="0">
                    <a:pos x="20" y="607"/>
                  </a:cxn>
                  <a:cxn ang="0">
                    <a:pos x="41" y="671"/>
                  </a:cxn>
                  <a:cxn ang="0">
                    <a:pos x="65" y="723"/>
                  </a:cxn>
                  <a:cxn ang="0">
                    <a:pos x="90" y="765"/>
                  </a:cxn>
                  <a:cxn ang="0">
                    <a:pos x="110" y="791"/>
                  </a:cxn>
                  <a:cxn ang="0">
                    <a:pos x="127" y="808"/>
                  </a:cxn>
                  <a:cxn ang="0">
                    <a:pos x="147" y="817"/>
                  </a:cxn>
                  <a:cxn ang="0">
                    <a:pos x="169" y="817"/>
                  </a:cxn>
                  <a:cxn ang="0">
                    <a:pos x="192" y="809"/>
                  </a:cxn>
                  <a:cxn ang="0">
                    <a:pos x="215" y="793"/>
                  </a:cxn>
                  <a:cxn ang="0">
                    <a:pos x="237" y="768"/>
                  </a:cxn>
                  <a:cxn ang="0">
                    <a:pos x="258" y="732"/>
                  </a:cxn>
                  <a:cxn ang="0">
                    <a:pos x="276" y="686"/>
                  </a:cxn>
                  <a:cxn ang="0">
                    <a:pos x="293" y="634"/>
                  </a:cxn>
                  <a:cxn ang="0">
                    <a:pos x="305" y="583"/>
                  </a:cxn>
                  <a:cxn ang="0">
                    <a:pos x="318" y="533"/>
                  </a:cxn>
                  <a:cxn ang="0">
                    <a:pos x="330" y="486"/>
                  </a:cxn>
                  <a:cxn ang="0">
                    <a:pos x="343" y="442"/>
                  </a:cxn>
                  <a:cxn ang="0">
                    <a:pos x="359" y="402"/>
                  </a:cxn>
                  <a:cxn ang="0">
                    <a:pos x="377" y="370"/>
                  </a:cxn>
                  <a:cxn ang="0">
                    <a:pos x="400" y="343"/>
                  </a:cxn>
                  <a:cxn ang="0">
                    <a:pos x="429" y="318"/>
                  </a:cxn>
                  <a:cxn ang="0">
                    <a:pos x="461" y="293"/>
                  </a:cxn>
                  <a:cxn ang="0">
                    <a:pos x="493" y="267"/>
                  </a:cxn>
                  <a:cxn ang="0">
                    <a:pos x="524" y="239"/>
                  </a:cxn>
                  <a:cxn ang="0">
                    <a:pos x="546" y="212"/>
                  </a:cxn>
                  <a:cxn ang="0">
                    <a:pos x="556" y="185"/>
                  </a:cxn>
                  <a:cxn ang="0">
                    <a:pos x="554" y="156"/>
                  </a:cxn>
                  <a:cxn ang="0">
                    <a:pos x="533" y="129"/>
                  </a:cxn>
                  <a:cxn ang="0">
                    <a:pos x="497" y="104"/>
                  </a:cxn>
                  <a:cxn ang="0">
                    <a:pos x="454" y="79"/>
                  </a:cxn>
                  <a:cxn ang="0">
                    <a:pos x="407" y="59"/>
                  </a:cxn>
                  <a:cxn ang="0">
                    <a:pos x="363" y="40"/>
                  </a:cxn>
                  <a:cxn ang="0">
                    <a:pos x="321" y="25"/>
                  </a:cxn>
                  <a:cxn ang="0">
                    <a:pos x="287" y="14"/>
                  </a:cxn>
                  <a:cxn ang="0">
                    <a:pos x="266" y="7"/>
                  </a:cxn>
                  <a:cxn ang="0">
                    <a:pos x="257" y="5"/>
                  </a:cxn>
                </a:cxnLst>
                <a:rect l="0" t="0" r="r" b="b"/>
                <a:pathLst>
                  <a:path w="556" h="817">
                    <a:moveTo>
                      <a:pt x="257" y="5"/>
                    </a:moveTo>
                    <a:lnTo>
                      <a:pt x="251" y="4"/>
                    </a:lnTo>
                    <a:lnTo>
                      <a:pt x="233" y="0"/>
                    </a:lnTo>
                    <a:lnTo>
                      <a:pt x="208" y="2"/>
                    </a:lnTo>
                    <a:lnTo>
                      <a:pt x="176" y="13"/>
                    </a:lnTo>
                    <a:lnTo>
                      <a:pt x="140" y="36"/>
                    </a:lnTo>
                    <a:lnTo>
                      <a:pt x="102" y="79"/>
                    </a:lnTo>
                    <a:lnTo>
                      <a:pt x="65" y="145"/>
                    </a:lnTo>
                    <a:lnTo>
                      <a:pt x="31" y="241"/>
                    </a:lnTo>
                    <a:lnTo>
                      <a:pt x="7" y="346"/>
                    </a:lnTo>
                    <a:lnTo>
                      <a:pt x="0" y="443"/>
                    </a:lnTo>
                    <a:lnTo>
                      <a:pt x="5" y="529"/>
                    </a:lnTo>
                    <a:lnTo>
                      <a:pt x="20" y="607"/>
                    </a:lnTo>
                    <a:lnTo>
                      <a:pt x="41" y="671"/>
                    </a:lnTo>
                    <a:lnTo>
                      <a:pt x="65" y="723"/>
                    </a:lnTo>
                    <a:lnTo>
                      <a:pt x="90" y="765"/>
                    </a:lnTo>
                    <a:lnTo>
                      <a:pt x="110" y="791"/>
                    </a:lnTo>
                    <a:lnTo>
                      <a:pt x="127" y="808"/>
                    </a:lnTo>
                    <a:lnTo>
                      <a:pt x="147" y="817"/>
                    </a:lnTo>
                    <a:lnTo>
                      <a:pt x="169" y="817"/>
                    </a:lnTo>
                    <a:lnTo>
                      <a:pt x="192" y="809"/>
                    </a:lnTo>
                    <a:lnTo>
                      <a:pt x="215" y="793"/>
                    </a:lnTo>
                    <a:lnTo>
                      <a:pt x="237" y="768"/>
                    </a:lnTo>
                    <a:lnTo>
                      <a:pt x="258" y="732"/>
                    </a:lnTo>
                    <a:lnTo>
                      <a:pt x="276" y="686"/>
                    </a:lnTo>
                    <a:lnTo>
                      <a:pt x="293" y="634"/>
                    </a:lnTo>
                    <a:lnTo>
                      <a:pt x="305" y="583"/>
                    </a:lnTo>
                    <a:lnTo>
                      <a:pt x="318" y="533"/>
                    </a:lnTo>
                    <a:lnTo>
                      <a:pt x="330" y="486"/>
                    </a:lnTo>
                    <a:lnTo>
                      <a:pt x="343" y="442"/>
                    </a:lnTo>
                    <a:lnTo>
                      <a:pt x="359" y="402"/>
                    </a:lnTo>
                    <a:lnTo>
                      <a:pt x="377" y="370"/>
                    </a:lnTo>
                    <a:lnTo>
                      <a:pt x="400" y="343"/>
                    </a:lnTo>
                    <a:lnTo>
                      <a:pt x="429" y="318"/>
                    </a:lnTo>
                    <a:lnTo>
                      <a:pt x="461" y="293"/>
                    </a:lnTo>
                    <a:lnTo>
                      <a:pt x="493" y="267"/>
                    </a:lnTo>
                    <a:lnTo>
                      <a:pt x="524" y="239"/>
                    </a:lnTo>
                    <a:lnTo>
                      <a:pt x="546" y="212"/>
                    </a:lnTo>
                    <a:lnTo>
                      <a:pt x="556" y="185"/>
                    </a:lnTo>
                    <a:lnTo>
                      <a:pt x="554" y="156"/>
                    </a:lnTo>
                    <a:lnTo>
                      <a:pt x="533" y="129"/>
                    </a:lnTo>
                    <a:lnTo>
                      <a:pt x="497" y="104"/>
                    </a:lnTo>
                    <a:lnTo>
                      <a:pt x="454" y="79"/>
                    </a:lnTo>
                    <a:lnTo>
                      <a:pt x="407" y="59"/>
                    </a:lnTo>
                    <a:lnTo>
                      <a:pt x="363" y="40"/>
                    </a:lnTo>
                    <a:lnTo>
                      <a:pt x="321" y="25"/>
                    </a:lnTo>
                    <a:lnTo>
                      <a:pt x="287" y="14"/>
                    </a:lnTo>
                    <a:lnTo>
                      <a:pt x="266" y="7"/>
                    </a:lnTo>
                    <a:lnTo>
                      <a:pt x="257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1" name="Freeform 69"/>
              <p:cNvSpPr>
                <a:spLocks/>
              </p:cNvSpPr>
              <p:nvPr/>
            </p:nvSpPr>
            <p:spPr bwMode="auto">
              <a:xfrm>
                <a:off x="4079" y="2157"/>
                <a:ext cx="266" cy="395"/>
              </a:xfrm>
              <a:custGeom>
                <a:avLst/>
                <a:gdLst/>
                <a:ahLst/>
                <a:cxnLst>
                  <a:cxn ang="0">
                    <a:pos x="509" y="124"/>
                  </a:cxn>
                  <a:cxn ang="0">
                    <a:pos x="474" y="99"/>
                  </a:cxn>
                  <a:cxn ang="0">
                    <a:pos x="434" y="75"/>
                  </a:cxn>
                  <a:cxn ang="0">
                    <a:pos x="389" y="56"/>
                  </a:cxn>
                  <a:cxn ang="0">
                    <a:pos x="346" y="38"/>
                  </a:cxn>
                  <a:cxn ang="0">
                    <a:pos x="307" y="23"/>
                  </a:cxn>
                  <a:cxn ang="0">
                    <a:pos x="276" y="13"/>
                  </a:cxn>
                  <a:cxn ang="0">
                    <a:pos x="253" y="5"/>
                  </a:cxn>
                  <a:cxn ang="0">
                    <a:pos x="246" y="4"/>
                  </a:cxn>
                  <a:cxn ang="0">
                    <a:pos x="240" y="2"/>
                  </a:cxn>
                  <a:cxn ang="0">
                    <a:pos x="222" y="0"/>
                  </a:cxn>
                  <a:cxn ang="0">
                    <a:pos x="199" y="2"/>
                  </a:cxn>
                  <a:cxn ang="0">
                    <a:pos x="167" y="11"/>
                  </a:cxn>
                  <a:cxn ang="0">
                    <a:pos x="133" y="36"/>
                  </a:cxn>
                  <a:cxn ang="0">
                    <a:pos x="97" y="77"/>
                  </a:cxn>
                  <a:cxn ang="0">
                    <a:pos x="61" y="144"/>
                  </a:cxn>
                  <a:cxn ang="0">
                    <a:pos x="29" y="235"/>
                  </a:cxn>
                  <a:cxn ang="0">
                    <a:pos x="7" y="337"/>
                  </a:cxn>
                  <a:cxn ang="0">
                    <a:pos x="0" y="431"/>
                  </a:cxn>
                  <a:cxn ang="0">
                    <a:pos x="3" y="515"/>
                  </a:cxn>
                  <a:cxn ang="0">
                    <a:pos x="18" y="589"/>
                  </a:cxn>
                  <a:cxn ang="0">
                    <a:pos x="38" y="651"/>
                  </a:cxn>
                  <a:cxn ang="0">
                    <a:pos x="61" y="702"/>
                  </a:cxn>
                  <a:cxn ang="0">
                    <a:pos x="82" y="741"/>
                  </a:cxn>
                  <a:cxn ang="0">
                    <a:pos x="102" y="766"/>
                  </a:cxn>
                  <a:cxn ang="0">
                    <a:pos x="120" y="782"/>
                  </a:cxn>
                  <a:cxn ang="0">
                    <a:pos x="140" y="790"/>
                  </a:cxn>
                  <a:cxn ang="0">
                    <a:pos x="161" y="791"/>
                  </a:cxn>
                  <a:cxn ang="0">
                    <a:pos x="183" y="784"/>
                  </a:cxn>
                  <a:cxn ang="0">
                    <a:pos x="204" y="768"/>
                  </a:cxn>
                  <a:cxn ang="0">
                    <a:pos x="226" y="743"/>
                  </a:cxn>
                  <a:cxn ang="0">
                    <a:pos x="246" y="709"/>
                  </a:cxn>
                  <a:cxn ang="0">
                    <a:pos x="264" y="664"/>
                  </a:cxn>
                  <a:cxn ang="0">
                    <a:pos x="280" y="614"/>
                  </a:cxn>
                  <a:cxn ang="0">
                    <a:pos x="292" y="564"/>
                  </a:cxn>
                  <a:cxn ang="0">
                    <a:pos x="303" y="517"/>
                  </a:cxn>
                  <a:cxn ang="0">
                    <a:pos x="316" y="470"/>
                  </a:cxn>
                  <a:cxn ang="0">
                    <a:pos x="328" y="427"/>
                  </a:cxn>
                  <a:cxn ang="0">
                    <a:pos x="343" y="389"/>
                  </a:cxn>
                  <a:cxn ang="0">
                    <a:pos x="360" y="357"/>
                  </a:cxn>
                  <a:cxn ang="0">
                    <a:pos x="382" y="330"/>
                  </a:cxn>
                  <a:cxn ang="0">
                    <a:pos x="409" y="307"/>
                  </a:cxn>
                  <a:cxn ang="0">
                    <a:pos x="441" y="284"/>
                  </a:cxn>
                  <a:cxn ang="0">
                    <a:pos x="472" y="257"/>
                  </a:cxn>
                  <a:cxn ang="0">
                    <a:pos x="500" y="232"/>
                  </a:cxn>
                  <a:cxn ang="0">
                    <a:pos x="522" y="205"/>
                  </a:cxn>
                  <a:cxn ang="0">
                    <a:pos x="533" y="178"/>
                  </a:cxn>
                  <a:cxn ang="0">
                    <a:pos x="529" y="151"/>
                  </a:cxn>
                  <a:cxn ang="0">
                    <a:pos x="509" y="124"/>
                  </a:cxn>
                </a:cxnLst>
                <a:rect l="0" t="0" r="r" b="b"/>
                <a:pathLst>
                  <a:path w="533" h="791">
                    <a:moveTo>
                      <a:pt x="509" y="124"/>
                    </a:moveTo>
                    <a:lnTo>
                      <a:pt x="474" y="99"/>
                    </a:lnTo>
                    <a:lnTo>
                      <a:pt x="434" y="75"/>
                    </a:lnTo>
                    <a:lnTo>
                      <a:pt x="389" y="56"/>
                    </a:lnTo>
                    <a:lnTo>
                      <a:pt x="346" y="38"/>
                    </a:lnTo>
                    <a:lnTo>
                      <a:pt x="307" y="23"/>
                    </a:lnTo>
                    <a:lnTo>
                      <a:pt x="276" y="13"/>
                    </a:lnTo>
                    <a:lnTo>
                      <a:pt x="253" y="5"/>
                    </a:lnTo>
                    <a:lnTo>
                      <a:pt x="246" y="4"/>
                    </a:lnTo>
                    <a:lnTo>
                      <a:pt x="240" y="2"/>
                    </a:lnTo>
                    <a:lnTo>
                      <a:pt x="222" y="0"/>
                    </a:lnTo>
                    <a:lnTo>
                      <a:pt x="199" y="2"/>
                    </a:lnTo>
                    <a:lnTo>
                      <a:pt x="167" y="11"/>
                    </a:lnTo>
                    <a:lnTo>
                      <a:pt x="133" y="36"/>
                    </a:lnTo>
                    <a:lnTo>
                      <a:pt x="97" y="77"/>
                    </a:lnTo>
                    <a:lnTo>
                      <a:pt x="61" y="144"/>
                    </a:lnTo>
                    <a:lnTo>
                      <a:pt x="29" y="235"/>
                    </a:lnTo>
                    <a:lnTo>
                      <a:pt x="7" y="337"/>
                    </a:lnTo>
                    <a:lnTo>
                      <a:pt x="0" y="431"/>
                    </a:lnTo>
                    <a:lnTo>
                      <a:pt x="3" y="515"/>
                    </a:lnTo>
                    <a:lnTo>
                      <a:pt x="18" y="589"/>
                    </a:lnTo>
                    <a:lnTo>
                      <a:pt x="38" y="651"/>
                    </a:lnTo>
                    <a:lnTo>
                      <a:pt x="61" y="702"/>
                    </a:lnTo>
                    <a:lnTo>
                      <a:pt x="82" y="741"/>
                    </a:lnTo>
                    <a:lnTo>
                      <a:pt x="102" y="766"/>
                    </a:lnTo>
                    <a:lnTo>
                      <a:pt x="120" y="782"/>
                    </a:lnTo>
                    <a:lnTo>
                      <a:pt x="140" y="790"/>
                    </a:lnTo>
                    <a:lnTo>
                      <a:pt x="161" y="791"/>
                    </a:lnTo>
                    <a:lnTo>
                      <a:pt x="183" y="784"/>
                    </a:lnTo>
                    <a:lnTo>
                      <a:pt x="204" y="768"/>
                    </a:lnTo>
                    <a:lnTo>
                      <a:pt x="226" y="743"/>
                    </a:lnTo>
                    <a:lnTo>
                      <a:pt x="246" y="709"/>
                    </a:lnTo>
                    <a:lnTo>
                      <a:pt x="264" y="664"/>
                    </a:lnTo>
                    <a:lnTo>
                      <a:pt x="280" y="614"/>
                    </a:lnTo>
                    <a:lnTo>
                      <a:pt x="292" y="564"/>
                    </a:lnTo>
                    <a:lnTo>
                      <a:pt x="303" y="517"/>
                    </a:lnTo>
                    <a:lnTo>
                      <a:pt x="316" y="470"/>
                    </a:lnTo>
                    <a:lnTo>
                      <a:pt x="328" y="427"/>
                    </a:lnTo>
                    <a:lnTo>
                      <a:pt x="343" y="389"/>
                    </a:lnTo>
                    <a:lnTo>
                      <a:pt x="360" y="357"/>
                    </a:lnTo>
                    <a:lnTo>
                      <a:pt x="382" y="330"/>
                    </a:lnTo>
                    <a:lnTo>
                      <a:pt x="409" y="307"/>
                    </a:lnTo>
                    <a:lnTo>
                      <a:pt x="441" y="284"/>
                    </a:lnTo>
                    <a:lnTo>
                      <a:pt x="472" y="257"/>
                    </a:lnTo>
                    <a:lnTo>
                      <a:pt x="500" y="232"/>
                    </a:lnTo>
                    <a:lnTo>
                      <a:pt x="522" y="205"/>
                    </a:lnTo>
                    <a:lnTo>
                      <a:pt x="533" y="178"/>
                    </a:lnTo>
                    <a:lnTo>
                      <a:pt x="529" y="151"/>
                    </a:lnTo>
                    <a:lnTo>
                      <a:pt x="509" y="124"/>
                    </a:lnTo>
                    <a:close/>
                  </a:path>
                </a:pathLst>
              </a:custGeom>
              <a:solidFill>
                <a:srgbClr val="FFEA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2" name="Freeform 70"/>
              <p:cNvSpPr>
                <a:spLocks/>
              </p:cNvSpPr>
              <p:nvPr/>
            </p:nvSpPr>
            <p:spPr bwMode="auto">
              <a:xfrm>
                <a:off x="4083" y="2159"/>
                <a:ext cx="256" cy="385"/>
              </a:xfrm>
              <a:custGeom>
                <a:avLst/>
                <a:gdLst/>
                <a:ahLst/>
                <a:cxnLst>
                  <a:cxn ang="0">
                    <a:pos x="488" y="122"/>
                  </a:cxn>
                  <a:cxn ang="0">
                    <a:pos x="454" y="97"/>
                  </a:cxn>
                  <a:cxn ang="0">
                    <a:pos x="414" y="76"/>
                  </a:cxn>
                  <a:cxn ang="0">
                    <a:pos x="373" y="54"/>
                  </a:cxn>
                  <a:cxn ang="0">
                    <a:pos x="332" y="38"/>
                  </a:cxn>
                  <a:cxn ang="0">
                    <a:pos x="294" y="24"/>
                  </a:cxn>
                  <a:cxn ang="0">
                    <a:pos x="264" y="13"/>
                  </a:cxn>
                  <a:cxn ang="0">
                    <a:pos x="242" y="6"/>
                  </a:cxn>
                  <a:cxn ang="0">
                    <a:pos x="235" y="4"/>
                  </a:cxn>
                  <a:cxn ang="0">
                    <a:pos x="229" y="2"/>
                  </a:cxn>
                  <a:cxn ang="0">
                    <a:pos x="213" y="0"/>
                  </a:cxn>
                  <a:cxn ang="0">
                    <a:pos x="190" y="4"/>
                  </a:cxn>
                  <a:cxn ang="0">
                    <a:pos x="161" y="15"/>
                  </a:cxn>
                  <a:cxn ang="0">
                    <a:pos x="127" y="38"/>
                  </a:cxn>
                  <a:cxn ang="0">
                    <a:pos x="93" y="79"/>
                  </a:cxn>
                  <a:cxn ang="0">
                    <a:pos x="59" y="142"/>
                  </a:cxn>
                  <a:cxn ang="0">
                    <a:pos x="27" y="232"/>
                  </a:cxn>
                  <a:cxn ang="0">
                    <a:pos x="5" y="332"/>
                  </a:cxn>
                  <a:cxn ang="0">
                    <a:pos x="0" y="422"/>
                  </a:cxn>
                  <a:cxn ang="0">
                    <a:pos x="3" y="503"/>
                  </a:cxn>
                  <a:cxn ang="0">
                    <a:pos x="18" y="575"/>
                  </a:cxn>
                  <a:cxn ang="0">
                    <a:pos x="36" y="636"/>
                  </a:cxn>
                  <a:cxn ang="0">
                    <a:pos x="57" y="684"/>
                  </a:cxn>
                  <a:cxn ang="0">
                    <a:pos x="79" y="720"/>
                  </a:cxn>
                  <a:cxn ang="0">
                    <a:pos x="97" y="745"/>
                  </a:cxn>
                  <a:cxn ang="0">
                    <a:pos x="113" y="761"/>
                  </a:cxn>
                  <a:cxn ang="0">
                    <a:pos x="133" y="768"/>
                  </a:cxn>
                  <a:cxn ang="0">
                    <a:pos x="152" y="770"/>
                  </a:cxn>
                  <a:cxn ang="0">
                    <a:pos x="174" y="763"/>
                  </a:cxn>
                  <a:cxn ang="0">
                    <a:pos x="195" y="749"/>
                  </a:cxn>
                  <a:cxn ang="0">
                    <a:pos x="217" y="724"/>
                  </a:cxn>
                  <a:cxn ang="0">
                    <a:pos x="235" y="690"/>
                  </a:cxn>
                  <a:cxn ang="0">
                    <a:pos x="253" y="646"/>
                  </a:cxn>
                  <a:cxn ang="0">
                    <a:pos x="267" y="598"/>
                  </a:cxn>
                  <a:cxn ang="0">
                    <a:pos x="280" y="550"/>
                  </a:cxn>
                  <a:cxn ang="0">
                    <a:pos x="290" y="503"/>
                  </a:cxn>
                  <a:cxn ang="0">
                    <a:pos x="301" y="458"/>
                  </a:cxn>
                  <a:cxn ang="0">
                    <a:pos x="314" y="417"/>
                  </a:cxn>
                  <a:cxn ang="0">
                    <a:pos x="328" y="379"/>
                  </a:cxn>
                  <a:cxn ang="0">
                    <a:pos x="344" y="347"/>
                  </a:cxn>
                  <a:cxn ang="0">
                    <a:pos x="366" y="322"/>
                  </a:cxn>
                  <a:cxn ang="0">
                    <a:pos x="391" y="300"/>
                  </a:cxn>
                  <a:cxn ang="0">
                    <a:pos x="421" y="275"/>
                  </a:cxn>
                  <a:cxn ang="0">
                    <a:pos x="452" y="252"/>
                  </a:cxn>
                  <a:cxn ang="0">
                    <a:pos x="479" y="227"/>
                  </a:cxn>
                  <a:cxn ang="0">
                    <a:pos x="500" y="200"/>
                  </a:cxn>
                  <a:cxn ang="0">
                    <a:pos x="511" y="175"/>
                  </a:cxn>
                  <a:cxn ang="0">
                    <a:pos x="508" y="148"/>
                  </a:cxn>
                  <a:cxn ang="0">
                    <a:pos x="488" y="122"/>
                  </a:cxn>
                </a:cxnLst>
                <a:rect l="0" t="0" r="r" b="b"/>
                <a:pathLst>
                  <a:path w="511" h="770">
                    <a:moveTo>
                      <a:pt x="488" y="122"/>
                    </a:moveTo>
                    <a:lnTo>
                      <a:pt x="454" y="97"/>
                    </a:lnTo>
                    <a:lnTo>
                      <a:pt x="414" y="76"/>
                    </a:lnTo>
                    <a:lnTo>
                      <a:pt x="373" y="54"/>
                    </a:lnTo>
                    <a:lnTo>
                      <a:pt x="332" y="38"/>
                    </a:lnTo>
                    <a:lnTo>
                      <a:pt x="294" y="24"/>
                    </a:lnTo>
                    <a:lnTo>
                      <a:pt x="264" y="13"/>
                    </a:lnTo>
                    <a:lnTo>
                      <a:pt x="242" y="6"/>
                    </a:lnTo>
                    <a:lnTo>
                      <a:pt x="235" y="4"/>
                    </a:lnTo>
                    <a:lnTo>
                      <a:pt x="229" y="2"/>
                    </a:lnTo>
                    <a:lnTo>
                      <a:pt x="213" y="0"/>
                    </a:lnTo>
                    <a:lnTo>
                      <a:pt x="190" y="4"/>
                    </a:lnTo>
                    <a:lnTo>
                      <a:pt x="161" y="15"/>
                    </a:lnTo>
                    <a:lnTo>
                      <a:pt x="127" y="38"/>
                    </a:lnTo>
                    <a:lnTo>
                      <a:pt x="93" y="79"/>
                    </a:lnTo>
                    <a:lnTo>
                      <a:pt x="59" y="142"/>
                    </a:lnTo>
                    <a:lnTo>
                      <a:pt x="27" y="232"/>
                    </a:lnTo>
                    <a:lnTo>
                      <a:pt x="5" y="332"/>
                    </a:lnTo>
                    <a:lnTo>
                      <a:pt x="0" y="422"/>
                    </a:lnTo>
                    <a:lnTo>
                      <a:pt x="3" y="503"/>
                    </a:lnTo>
                    <a:lnTo>
                      <a:pt x="18" y="575"/>
                    </a:lnTo>
                    <a:lnTo>
                      <a:pt x="36" y="636"/>
                    </a:lnTo>
                    <a:lnTo>
                      <a:pt x="57" y="684"/>
                    </a:lnTo>
                    <a:lnTo>
                      <a:pt x="79" y="720"/>
                    </a:lnTo>
                    <a:lnTo>
                      <a:pt x="97" y="745"/>
                    </a:lnTo>
                    <a:lnTo>
                      <a:pt x="113" y="761"/>
                    </a:lnTo>
                    <a:lnTo>
                      <a:pt x="133" y="768"/>
                    </a:lnTo>
                    <a:lnTo>
                      <a:pt x="152" y="770"/>
                    </a:lnTo>
                    <a:lnTo>
                      <a:pt x="174" y="763"/>
                    </a:lnTo>
                    <a:lnTo>
                      <a:pt x="195" y="749"/>
                    </a:lnTo>
                    <a:lnTo>
                      <a:pt x="217" y="724"/>
                    </a:lnTo>
                    <a:lnTo>
                      <a:pt x="235" y="690"/>
                    </a:lnTo>
                    <a:lnTo>
                      <a:pt x="253" y="646"/>
                    </a:lnTo>
                    <a:lnTo>
                      <a:pt x="267" y="598"/>
                    </a:lnTo>
                    <a:lnTo>
                      <a:pt x="280" y="550"/>
                    </a:lnTo>
                    <a:lnTo>
                      <a:pt x="290" y="503"/>
                    </a:lnTo>
                    <a:lnTo>
                      <a:pt x="301" y="458"/>
                    </a:lnTo>
                    <a:lnTo>
                      <a:pt x="314" y="417"/>
                    </a:lnTo>
                    <a:lnTo>
                      <a:pt x="328" y="379"/>
                    </a:lnTo>
                    <a:lnTo>
                      <a:pt x="344" y="347"/>
                    </a:lnTo>
                    <a:lnTo>
                      <a:pt x="366" y="322"/>
                    </a:lnTo>
                    <a:lnTo>
                      <a:pt x="391" y="300"/>
                    </a:lnTo>
                    <a:lnTo>
                      <a:pt x="421" y="275"/>
                    </a:lnTo>
                    <a:lnTo>
                      <a:pt x="452" y="252"/>
                    </a:lnTo>
                    <a:lnTo>
                      <a:pt x="479" y="227"/>
                    </a:lnTo>
                    <a:lnTo>
                      <a:pt x="500" y="200"/>
                    </a:lnTo>
                    <a:lnTo>
                      <a:pt x="511" y="175"/>
                    </a:lnTo>
                    <a:lnTo>
                      <a:pt x="508" y="148"/>
                    </a:lnTo>
                    <a:lnTo>
                      <a:pt x="488" y="122"/>
                    </a:lnTo>
                    <a:close/>
                  </a:path>
                </a:pathLst>
              </a:custGeom>
              <a:solidFill>
                <a:srgbClr val="FFD6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3" name="Freeform 71"/>
              <p:cNvSpPr>
                <a:spLocks/>
              </p:cNvSpPr>
              <p:nvPr/>
            </p:nvSpPr>
            <p:spPr bwMode="auto">
              <a:xfrm>
                <a:off x="4088" y="2163"/>
                <a:ext cx="244" cy="373"/>
              </a:xfrm>
              <a:custGeom>
                <a:avLst/>
                <a:gdLst/>
                <a:ahLst/>
                <a:cxnLst>
                  <a:cxn ang="0">
                    <a:pos x="466" y="116"/>
                  </a:cxn>
                  <a:cxn ang="0">
                    <a:pos x="434" y="93"/>
                  </a:cxn>
                  <a:cxn ang="0">
                    <a:pos x="396" y="71"/>
                  </a:cxn>
                  <a:cxn ang="0">
                    <a:pos x="357" y="52"/>
                  </a:cxn>
                  <a:cxn ang="0">
                    <a:pos x="317" y="36"/>
                  </a:cxn>
                  <a:cxn ang="0">
                    <a:pos x="281" y="21"/>
                  </a:cxn>
                  <a:cxn ang="0">
                    <a:pos x="251" y="12"/>
                  </a:cxn>
                  <a:cxn ang="0">
                    <a:pos x="231" y="5"/>
                  </a:cxn>
                  <a:cxn ang="0">
                    <a:pos x="224" y="3"/>
                  </a:cxn>
                  <a:cxn ang="0">
                    <a:pos x="219" y="1"/>
                  </a:cxn>
                  <a:cxn ang="0">
                    <a:pos x="204" y="0"/>
                  </a:cxn>
                  <a:cxn ang="0">
                    <a:pos x="181" y="3"/>
                  </a:cxn>
                  <a:cxn ang="0">
                    <a:pos x="154" y="14"/>
                  </a:cxn>
                  <a:cxn ang="0">
                    <a:pos x="122" y="39"/>
                  </a:cxn>
                  <a:cxn ang="0">
                    <a:pos x="89" y="79"/>
                  </a:cxn>
                  <a:cxn ang="0">
                    <a:pos x="57" y="141"/>
                  </a:cxn>
                  <a:cxn ang="0">
                    <a:pos x="27" y="228"/>
                  </a:cxn>
                  <a:cxn ang="0">
                    <a:pos x="7" y="324"/>
                  </a:cxn>
                  <a:cxn ang="0">
                    <a:pos x="0" y="412"/>
                  </a:cxn>
                  <a:cxn ang="0">
                    <a:pos x="3" y="490"/>
                  </a:cxn>
                  <a:cxn ang="0">
                    <a:pos x="16" y="558"/>
                  </a:cxn>
                  <a:cxn ang="0">
                    <a:pos x="34" y="615"/>
                  </a:cxn>
                  <a:cxn ang="0">
                    <a:pos x="55" y="664"/>
                  </a:cxn>
                  <a:cxn ang="0">
                    <a:pos x="75" y="699"/>
                  </a:cxn>
                  <a:cxn ang="0">
                    <a:pos x="93" y="723"/>
                  </a:cxn>
                  <a:cxn ang="0">
                    <a:pos x="109" y="737"/>
                  </a:cxn>
                  <a:cxn ang="0">
                    <a:pos x="127" y="744"/>
                  </a:cxn>
                  <a:cxn ang="0">
                    <a:pos x="145" y="746"/>
                  </a:cxn>
                  <a:cxn ang="0">
                    <a:pos x="167" y="739"/>
                  </a:cxn>
                  <a:cxn ang="0">
                    <a:pos x="186" y="725"/>
                  </a:cxn>
                  <a:cxn ang="0">
                    <a:pos x="206" y="701"/>
                  </a:cxn>
                  <a:cxn ang="0">
                    <a:pos x="226" y="667"/>
                  </a:cxn>
                  <a:cxn ang="0">
                    <a:pos x="242" y="626"/>
                  </a:cxn>
                  <a:cxn ang="0">
                    <a:pos x="256" y="579"/>
                  </a:cxn>
                  <a:cxn ang="0">
                    <a:pos x="267" y="531"/>
                  </a:cxn>
                  <a:cxn ang="0">
                    <a:pos x="278" y="486"/>
                  </a:cxn>
                  <a:cxn ang="0">
                    <a:pos x="289" y="443"/>
                  </a:cxn>
                  <a:cxn ang="0">
                    <a:pos x="299" y="403"/>
                  </a:cxn>
                  <a:cxn ang="0">
                    <a:pos x="314" y="367"/>
                  </a:cxn>
                  <a:cxn ang="0">
                    <a:pos x="330" y="337"/>
                  </a:cxn>
                  <a:cxn ang="0">
                    <a:pos x="350" y="312"/>
                  </a:cxn>
                  <a:cxn ang="0">
                    <a:pos x="375" y="290"/>
                  </a:cxn>
                  <a:cxn ang="0">
                    <a:pos x="403" y="267"/>
                  </a:cxn>
                  <a:cxn ang="0">
                    <a:pos x="432" y="242"/>
                  </a:cxn>
                  <a:cxn ang="0">
                    <a:pos x="459" y="217"/>
                  </a:cxn>
                  <a:cxn ang="0">
                    <a:pos x="479" y="192"/>
                  </a:cxn>
                  <a:cxn ang="0">
                    <a:pos x="488" y="167"/>
                  </a:cxn>
                  <a:cxn ang="0">
                    <a:pos x="486" y="141"/>
                  </a:cxn>
                  <a:cxn ang="0">
                    <a:pos x="466" y="116"/>
                  </a:cxn>
                </a:cxnLst>
                <a:rect l="0" t="0" r="r" b="b"/>
                <a:pathLst>
                  <a:path w="488" h="746">
                    <a:moveTo>
                      <a:pt x="466" y="116"/>
                    </a:moveTo>
                    <a:lnTo>
                      <a:pt x="434" y="93"/>
                    </a:lnTo>
                    <a:lnTo>
                      <a:pt x="396" y="71"/>
                    </a:lnTo>
                    <a:lnTo>
                      <a:pt x="357" y="52"/>
                    </a:lnTo>
                    <a:lnTo>
                      <a:pt x="317" y="36"/>
                    </a:lnTo>
                    <a:lnTo>
                      <a:pt x="281" y="21"/>
                    </a:lnTo>
                    <a:lnTo>
                      <a:pt x="251" y="12"/>
                    </a:lnTo>
                    <a:lnTo>
                      <a:pt x="231" y="5"/>
                    </a:lnTo>
                    <a:lnTo>
                      <a:pt x="224" y="3"/>
                    </a:lnTo>
                    <a:lnTo>
                      <a:pt x="219" y="1"/>
                    </a:lnTo>
                    <a:lnTo>
                      <a:pt x="204" y="0"/>
                    </a:lnTo>
                    <a:lnTo>
                      <a:pt x="181" y="3"/>
                    </a:lnTo>
                    <a:lnTo>
                      <a:pt x="154" y="14"/>
                    </a:lnTo>
                    <a:lnTo>
                      <a:pt x="122" y="39"/>
                    </a:lnTo>
                    <a:lnTo>
                      <a:pt x="89" y="79"/>
                    </a:lnTo>
                    <a:lnTo>
                      <a:pt x="57" y="141"/>
                    </a:lnTo>
                    <a:lnTo>
                      <a:pt x="27" y="228"/>
                    </a:lnTo>
                    <a:lnTo>
                      <a:pt x="7" y="324"/>
                    </a:lnTo>
                    <a:lnTo>
                      <a:pt x="0" y="412"/>
                    </a:lnTo>
                    <a:lnTo>
                      <a:pt x="3" y="490"/>
                    </a:lnTo>
                    <a:lnTo>
                      <a:pt x="16" y="558"/>
                    </a:lnTo>
                    <a:lnTo>
                      <a:pt x="34" y="615"/>
                    </a:lnTo>
                    <a:lnTo>
                      <a:pt x="55" y="664"/>
                    </a:lnTo>
                    <a:lnTo>
                      <a:pt x="75" y="699"/>
                    </a:lnTo>
                    <a:lnTo>
                      <a:pt x="93" y="723"/>
                    </a:lnTo>
                    <a:lnTo>
                      <a:pt x="109" y="737"/>
                    </a:lnTo>
                    <a:lnTo>
                      <a:pt x="127" y="744"/>
                    </a:lnTo>
                    <a:lnTo>
                      <a:pt x="145" y="746"/>
                    </a:lnTo>
                    <a:lnTo>
                      <a:pt x="167" y="739"/>
                    </a:lnTo>
                    <a:lnTo>
                      <a:pt x="186" y="725"/>
                    </a:lnTo>
                    <a:lnTo>
                      <a:pt x="206" y="701"/>
                    </a:lnTo>
                    <a:lnTo>
                      <a:pt x="226" y="667"/>
                    </a:lnTo>
                    <a:lnTo>
                      <a:pt x="242" y="626"/>
                    </a:lnTo>
                    <a:lnTo>
                      <a:pt x="256" y="579"/>
                    </a:lnTo>
                    <a:lnTo>
                      <a:pt x="267" y="531"/>
                    </a:lnTo>
                    <a:lnTo>
                      <a:pt x="278" y="486"/>
                    </a:lnTo>
                    <a:lnTo>
                      <a:pt x="289" y="443"/>
                    </a:lnTo>
                    <a:lnTo>
                      <a:pt x="299" y="403"/>
                    </a:lnTo>
                    <a:lnTo>
                      <a:pt x="314" y="367"/>
                    </a:lnTo>
                    <a:lnTo>
                      <a:pt x="330" y="337"/>
                    </a:lnTo>
                    <a:lnTo>
                      <a:pt x="350" y="312"/>
                    </a:lnTo>
                    <a:lnTo>
                      <a:pt x="375" y="290"/>
                    </a:lnTo>
                    <a:lnTo>
                      <a:pt x="403" y="267"/>
                    </a:lnTo>
                    <a:lnTo>
                      <a:pt x="432" y="242"/>
                    </a:lnTo>
                    <a:lnTo>
                      <a:pt x="459" y="217"/>
                    </a:lnTo>
                    <a:lnTo>
                      <a:pt x="479" y="192"/>
                    </a:lnTo>
                    <a:lnTo>
                      <a:pt x="488" y="167"/>
                    </a:lnTo>
                    <a:lnTo>
                      <a:pt x="486" y="141"/>
                    </a:lnTo>
                    <a:lnTo>
                      <a:pt x="466" y="116"/>
                    </a:lnTo>
                    <a:close/>
                  </a:path>
                </a:pathLst>
              </a:custGeom>
              <a:solidFill>
                <a:srgbClr val="FFC1D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4" name="Freeform 72"/>
              <p:cNvSpPr>
                <a:spLocks/>
              </p:cNvSpPr>
              <p:nvPr/>
            </p:nvSpPr>
            <p:spPr bwMode="auto">
              <a:xfrm>
                <a:off x="4092" y="2166"/>
                <a:ext cx="234" cy="361"/>
              </a:xfrm>
              <a:custGeom>
                <a:avLst/>
                <a:gdLst/>
                <a:ahLst/>
                <a:cxnLst>
                  <a:cxn ang="0">
                    <a:pos x="445" y="111"/>
                  </a:cxn>
                  <a:cxn ang="0">
                    <a:pos x="414" y="88"/>
                  </a:cxn>
                  <a:cxn ang="0">
                    <a:pos x="378" y="68"/>
                  </a:cxn>
                  <a:cxn ang="0">
                    <a:pos x="341" y="48"/>
                  </a:cxn>
                  <a:cxn ang="0">
                    <a:pos x="303" y="32"/>
                  </a:cxn>
                  <a:cxn ang="0">
                    <a:pos x="267" y="20"/>
                  </a:cxn>
                  <a:cxn ang="0">
                    <a:pos x="240" y="11"/>
                  </a:cxn>
                  <a:cxn ang="0">
                    <a:pos x="220" y="3"/>
                  </a:cxn>
                  <a:cxn ang="0">
                    <a:pos x="213" y="2"/>
                  </a:cxn>
                  <a:cxn ang="0">
                    <a:pos x="208" y="0"/>
                  </a:cxn>
                  <a:cxn ang="0">
                    <a:pos x="194" y="0"/>
                  </a:cxn>
                  <a:cxn ang="0">
                    <a:pos x="174" y="2"/>
                  </a:cxn>
                  <a:cxn ang="0">
                    <a:pos x="147" y="14"/>
                  </a:cxn>
                  <a:cxn ang="0">
                    <a:pos x="116" y="37"/>
                  </a:cxn>
                  <a:cxn ang="0">
                    <a:pos x="86" y="77"/>
                  </a:cxn>
                  <a:cxn ang="0">
                    <a:pos x="55" y="138"/>
                  </a:cxn>
                  <a:cxn ang="0">
                    <a:pos x="27" y="222"/>
                  </a:cxn>
                  <a:cxn ang="0">
                    <a:pos x="7" y="316"/>
                  </a:cxn>
                  <a:cxn ang="0">
                    <a:pos x="0" y="400"/>
                  </a:cxn>
                  <a:cxn ang="0">
                    <a:pos x="5" y="475"/>
                  </a:cxn>
                  <a:cxn ang="0">
                    <a:pos x="16" y="540"/>
                  </a:cxn>
                  <a:cxn ang="0">
                    <a:pos x="32" y="596"/>
                  </a:cxn>
                  <a:cxn ang="0">
                    <a:pos x="52" y="640"/>
                  </a:cxn>
                  <a:cxn ang="0">
                    <a:pos x="72" y="675"/>
                  </a:cxn>
                  <a:cxn ang="0">
                    <a:pos x="88" y="698"/>
                  </a:cxn>
                  <a:cxn ang="0">
                    <a:pos x="104" y="712"/>
                  </a:cxn>
                  <a:cxn ang="0">
                    <a:pos x="120" y="719"/>
                  </a:cxn>
                  <a:cxn ang="0">
                    <a:pos x="140" y="721"/>
                  </a:cxn>
                  <a:cxn ang="0">
                    <a:pos x="159" y="714"/>
                  </a:cxn>
                  <a:cxn ang="0">
                    <a:pos x="177" y="700"/>
                  </a:cxn>
                  <a:cxn ang="0">
                    <a:pos x="197" y="678"/>
                  </a:cxn>
                  <a:cxn ang="0">
                    <a:pos x="213" y="646"/>
                  </a:cxn>
                  <a:cxn ang="0">
                    <a:pos x="229" y="606"/>
                  </a:cxn>
                  <a:cxn ang="0">
                    <a:pos x="242" y="560"/>
                  </a:cxn>
                  <a:cxn ang="0">
                    <a:pos x="255" y="515"/>
                  </a:cxn>
                  <a:cxn ang="0">
                    <a:pos x="265" y="470"/>
                  </a:cxn>
                  <a:cxn ang="0">
                    <a:pos x="274" y="429"/>
                  </a:cxn>
                  <a:cxn ang="0">
                    <a:pos x="285" y="389"/>
                  </a:cxn>
                  <a:cxn ang="0">
                    <a:pos x="299" y="355"/>
                  </a:cxn>
                  <a:cxn ang="0">
                    <a:pos x="314" y="325"/>
                  </a:cxn>
                  <a:cxn ang="0">
                    <a:pos x="333" y="301"/>
                  </a:cxn>
                  <a:cxn ang="0">
                    <a:pos x="357" y="280"/>
                  </a:cxn>
                  <a:cxn ang="0">
                    <a:pos x="386" y="256"/>
                  </a:cxn>
                  <a:cxn ang="0">
                    <a:pos x="412" y="233"/>
                  </a:cxn>
                  <a:cxn ang="0">
                    <a:pos x="438" y="210"/>
                  </a:cxn>
                  <a:cxn ang="0">
                    <a:pos x="455" y="185"/>
                  </a:cxn>
                  <a:cxn ang="0">
                    <a:pos x="466" y="160"/>
                  </a:cxn>
                  <a:cxn ang="0">
                    <a:pos x="463" y="136"/>
                  </a:cxn>
                  <a:cxn ang="0">
                    <a:pos x="445" y="111"/>
                  </a:cxn>
                </a:cxnLst>
                <a:rect l="0" t="0" r="r" b="b"/>
                <a:pathLst>
                  <a:path w="466" h="721">
                    <a:moveTo>
                      <a:pt x="445" y="111"/>
                    </a:moveTo>
                    <a:lnTo>
                      <a:pt x="414" y="88"/>
                    </a:lnTo>
                    <a:lnTo>
                      <a:pt x="378" y="68"/>
                    </a:lnTo>
                    <a:lnTo>
                      <a:pt x="341" y="48"/>
                    </a:lnTo>
                    <a:lnTo>
                      <a:pt x="303" y="32"/>
                    </a:lnTo>
                    <a:lnTo>
                      <a:pt x="267" y="20"/>
                    </a:lnTo>
                    <a:lnTo>
                      <a:pt x="240" y="11"/>
                    </a:lnTo>
                    <a:lnTo>
                      <a:pt x="220" y="3"/>
                    </a:lnTo>
                    <a:lnTo>
                      <a:pt x="213" y="2"/>
                    </a:lnTo>
                    <a:lnTo>
                      <a:pt x="208" y="0"/>
                    </a:lnTo>
                    <a:lnTo>
                      <a:pt x="194" y="0"/>
                    </a:lnTo>
                    <a:lnTo>
                      <a:pt x="174" y="2"/>
                    </a:lnTo>
                    <a:lnTo>
                      <a:pt x="147" y="14"/>
                    </a:lnTo>
                    <a:lnTo>
                      <a:pt x="116" y="37"/>
                    </a:lnTo>
                    <a:lnTo>
                      <a:pt x="86" y="77"/>
                    </a:lnTo>
                    <a:lnTo>
                      <a:pt x="55" y="138"/>
                    </a:lnTo>
                    <a:lnTo>
                      <a:pt x="27" y="222"/>
                    </a:lnTo>
                    <a:lnTo>
                      <a:pt x="7" y="316"/>
                    </a:lnTo>
                    <a:lnTo>
                      <a:pt x="0" y="400"/>
                    </a:lnTo>
                    <a:lnTo>
                      <a:pt x="5" y="475"/>
                    </a:lnTo>
                    <a:lnTo>
                      <a:pt x="16" y="540"/>
                    </a:lnTo>
                    <a:lnTo>
                      <a:pt x="32" y="596"/>
                    </a:lnTo>
                    <a:lnTo>
                      <a:pt x="52" y="640"/>
                    </a:lnTo>
                    <a:lnTo>
                      <a:pt x="72" y="675"/>
                    </a:lnTo>
                    <a:lnTo>
                      <a:pt x="88" y="698"/>
                    </a:lnTo>
                    <a:lnTo>
                      <a:pt x="104" y="712"/>
                    </a:lnTo>
                    <a:lnTo>
                      <a:pt x="120" y="719"/>
                    </a:lnTo>
                    <a:lnTo>
                      <a:pt x="140" y="721"/>
                    </a:lnTo>
                    <a:lnTo>
                      <a:pt x="159" y="714"/>
                    </a:lnTo>
                    <a:lnTo>
                      <a:pt x="177" y="700"/>
                    </a:lnTo>
                    <a:lnTo>
                      <a:pt x="197" y="678"/>
                    </a:lnTo>
                    <a:lnTo>
                      <a:pt x="213" y="646"/>
                    </a:lnTo>
                    <a:lnTo>
                      <a:pt x="229" y="606"/>
                    </a:lnTo>
                    <a:lnTo>
                      <a:pt x="242" y="560"/>
                    </a:lnTo>
                    <a:lnTo>
                      <a:pt x="255" y="515"/>
                    </a:lnTo>
                    <a:lnTo>
                      <a:pt x="265" y="470"/>
                    </a:lnTo>
                    <a:lnTo>
                      <a:pt x="274" y="429"/>
                    </a:lnTo>
                    <a:lnTo>
                      <a:pt x="285" y="389"/>
                    </a:lnTo>
                    <a:lnTo>
                      <a:pt x="299" y="355"/>
                    </a:lnTo>
                    <a:lnTo>
                      <a:pt x="314" y="325"/>
                    </a:lnTo>
                    <a:lnTo>
                      <a:pt x="333" y="301"/>
                    </a:lnTo>
                    <a:lnTo>
                      <a:pt x="357" y="280"/>
                    </a:lnTo>
                    <a:lnTo>
                      <a:pt x="386" y="256"/>
                    </a:lnTo>
                    <a:lnTo>
                      <a:pt x="412" y="233"/>
                    </a:lnTo>
                    <a:lnTo>
                      <a:pt x="438" y="210"/>
                    </a:lnTo>
                    <a:lnTo>
                      <a:pt x="455" y="185"/>
                    </a:lnTo>
                    <a:lnTo>
                      <a:pt x="466" y="160"/>
                    </a:lnTo>
                    <a:lnTo>
                      <a:pt x="463" y="136"/>
                    </a:lnTo>
                    <a:lnTo>
                      <a:pt x="445" y="111"/>
                    </a:lnTo>
                    <a:close/>
                  </a:path>
                </a:pathLst>
              </a:custGeom>
              <a:solidFill>
                <a:srgbClr val="FCAF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5" name="Freeform 73"/>
              <p:cNvSpPr>
                <a:spLocks/>
              </p:cNvSpPr>
              <p:nvPr/>
            </p:nvSpPr>
            <p:spPr bwMode="auto">
              <a:xfrm>
                <a:off x="4098" y="2170"/>
                <a:ext cx="221" cy="350"/>
              </a:xfrm>
              <a:custGeom>
                <a:avLst/>
                <a:gdLst/>
                <a:ahLst/>
                <a:cxnLst>
                  <a:cxn ang="0">
                    <a:pos x="423" y="109"/>
                  </a:cxn>
                  <a:cxn ang="0">
                    <a:pos x="392" y="86"/>
                  </a:cxn>
                  <a:cxn ang="0">
                    <a:pos x="358" y="66"/>
                  </a:cxn>
                  <a:cxn ang="0">
                    <a:pos x="322" y="48"/>
                  </a:cxn>
                  <a:cxn ang="0">
                    <a:pos x="285" y="32"/>
                  </a:cxn>
                  <a:cxn ang="0">
                    <a:pos x="252" y="20"/>
                  </a:cxn>
                  <a:cxn ang="0">
                    <a:pos x="226" y="9"/>
                  </a:cxn>
                  <a:cxn ang="0">
                    <a:pos x="208" y="4"/>
                  </a:cxn>
                  <a:cxn ang="0">
                    <a:pos x="200" y="2"/>
                  </a:cxn>
                  <a:cxn ang="0">
                    <a:pos x="195" y="0"/>
                  </a:cxn>
                  <a:cxn ang="0">
                    <a:pos x="183" y="0"/>
                  </a:cxn>
                  <a:cxn ang="0">
                    <a:pos x="163" y="4"/>
                  </a:cxn>
                  <a:cxn ang="0">
                    <a:pos x="138" y="16"/>
                  </a:cxn>
                  <a:cxn ang="0">
                    <a:pos x="111" y="39"/>
                  </a:cxn>
                  <a:cxn ang="0">
                    <a:pos x="80" y="79"/>
                  </a:cxn>
                  <a:cxn ang="0">
                    <a:pos x="52" y="136"/>
                  </a:cxn>
                  <a:cxn ang="0">
                    <a:pos x="25" y="219"/>
                  </a:cxn>
                  <a:cxn ang="0">
                    <a:pos x="7" y="309"/>
                  </a:cxn>
                  <a:cxn ang="0">
                    <a:pos x="0" y="391"/>
                  </a:cxn>
                  <a:cxn ang="0">
                    <a:pos x="3" y="463"/>
                  </a:cxn>
                  <a:cxn ang="0">
                    <a:pos x="14" y="526"/>
                  </a:cxn>
                  <a:cxn ang="0">
                    <a:pos x="30" y="580"/>
                  </a:cxn>
                  <a:cxn ang="0">
                    <a:pos x="48" y="621"/>
                  </a:cxn>
                  <a:cxn ang="0">
                    <a:pos x="66" y="655"/>
                  </a:cxn>
                  <a:cxn ang="0">
                    <a:pos x="82" y="677"/>
                  </a:cxn>
                  <a:cxn ang="0">
                    <a:pos x="96" y="691"/>
                  </a:cxn>
                  <a:cxn ang="0">
                    <a:pos x="113" y="698"/>
                  </a:cxn>
                  <a:cxn ang="0">
                    <a:pos x="130" y="700"/>
                  </a:cxn>
                  <a:cxn ang="0">
                    <a:pos x="148" y="693"/>
                  </a:cxn>
                  <a:cxn ang="0">
                    <a:pos x="166" y="678"/>
                  </a:cxn>
                  <a:cxn ang="0">
                    <a:pos x="186" y="657"/>
                  </a:cxn>
                  <a:cxn ang="0">
                    <a:pos x="202" y="626"/>
                  </a:cxn>
                  <a:cxn ang="0">
                    <a:pos x="217" y="587"/>
                  </a:cxn>
                  <a:cxn ang="0">
                    <a:pos x="229" y="542"/>
                  </a:cxn>
                  <a:cxn ang="0">
                    <a:pos x="240" y="499"/>
                  </a:cxn>
                  <a:cxn ang="0">
                    <a:pos x="251" y="456"/>
                  </a:cxn>
                  <a:cxn ang="0">
                    <a:pos x="260" y="415"/>
                  </a:cxn>
                  <a:cxn ang="0">
                    <a:pos x="270" y="377"/>
                  </a:cxn>
                  <a:cxn ang="0">
                    <a:pos x="283" y="345"/>
                  </a:cxn>
                  <a:cxn ang="0">
                    <a:pos x="297" y="316"/>
                  </a:cxn>
                  <a:cxn ang="0">
                    <a:pos x="315" y="292"/>
                  </a:cxn>
                  <a:cxn ang="0">
                    <a:pos x="339" y="271"/>
                  </a:cxn>
                  <a:cxn ang="0">
                    <a:pos x="364" y="249"/>
                  </a:cxn>
                  <a:cxn ang="0">
                    <a:pos x="391" y="228"/>
                  </a:cxn>
                  <a:cxn ang="0">
                    <a:pos x="416" y="203"/>
                  </a:cxn>
                  <a:cxn ang="0">
                    <a:pos x="434" y="179"/>
                  </a:cxn>
                  <a:cxn ang="0">
                    <a:pos x="443" y="156"/>
                  </a:cxn>
                  <a:cxn ang="0">
                    <a:pos x="441" y="133"/>
                  </a:cxn>
                  <a:cxn ang="0">
                    <a:pos x="423" y="109"/>
                  </a:cxn>
                </a:cxnLst>
                <a:rect l="0" t="0" r="r" b="b"/>
                <a:pathLst>
                  <a:path w="443" h="700">
                    <a:moveTo>
                      <a:pt x="423" y="109"/>
                    </a:moveTo>
                    <a:lnTo>
                      <a:pt x="392" y="86"/>
                    </a:lnTo>
                    <a:lnTo>
                      <a:pt x="358" y="66"/>
                    </a:lnTo>
                    <a:lnTo>
                      <a:pt x="322" y="48"/>
                    </a:lnTo>
                    <a:lnTo>
                      <a:pt x="285" y="32"/>
                    </a:lnTo>
                    <a:lnTo>
                      <a:pt x="252" y="20"/>
                    </a:lnTo>
                    <a:lnTo>
                      <a:pt x="226" y="9"/>
                    </a:lnTo>
                    <a:lnTo>
                      <a:pt x="208" y="4"/>
                    </a:lnTo>
                    <a:lnTo>
                      <a:pt x="200" y="2"/>
                    </a:lnTo>
                    <a:lnTo>
                      <a:pt x="195" y="0"/>
                    </a:lnTo>
                    <a:lnTo>
                      <a:pt x="183" y="0"/>
                    </a:lnTo>
                    <a:lnTo>
                      <a:pt x="163" y="4"/>
                    </a:lnTo>
                    <a:lnTo>
                      <a:pt x="138" y="16"/>
                    </a:lnTo>
                    <a:lnTo>
                      <a:pt x="111" y="39"/>
                    </a:lnTo>
                    <a:lnTo>
                      <a:pt x="80" y="79"/>
                    </a:lnTo>
                    <a:lnTo>
                      <a:pt x="52" y="136"/>
                    </a:lnTo>
                    <a:lnTo>
                      <a:pt x="25" y="219"/>
                    </a:lnTo>
                    <a:lnTo>
                      <a:pt x="7" y="309"/>
                    </a:lnTo>
                    <a:lnTo>
                      <a:pt x="0" y="391"/>
                    </a:lnTo>
                    <a:lnTo>
                      <a:pt x="3" y="463"/>
                    </a:lnTo>
                    <a:lnTo>
                      <a:pt x="14" y="526"/>
                    </a:lnTo>
                    <a:lnTo>
                      <a:pt x="30" y="580"/>
                    </a:lnTo>
                    <a:lnTo>
                      <a:pt x="48" y="621"/>
                    </a:lnTo>
                    <a:lnTo>
                      <a:pt x="66" y="655"/>
                    </a:lnTo>
                    <a:lnTo>
                      <a:pt x="82" y="677"/>
                    </a:lnTo>
                    <a:lnTo>
                      <a:pt x="96" y="691"/>
                    </a:lnTo>
                    <a:lnTo>
                      <a:pt x="113" y="698"/>
                    </a:lnTo>
                    <a:lnTo>
                      <a:pt x="130" y="700"/>
                    </a:lnTo>
                    <a:lnTo>
                      <a:pt x="148" y="693"/>
                    </a:lnTo>
                    <a:lnTo>
                      <a:pt x="166" y="678"/>
                    </a:lnTo>
                    <a:lnTo>
                      <a:pt x="186" y="657"/>
                    </a:lnTo>
                    <a:lnTo>
                      <a:pt x="202" y="626"/>
                    </a:lnTo>
                    <a:lnTo>
                      <a:pt x="217" y="587"/>
                    </a:lnTo>
                    <a:lnTo>
                      <a:pt x="229" y="542"/>
                    </a:lnTo>
                    <a:lnTo>
                      <a:pt x="240" y="499"/>
                    </a:lnTo>
                    <a:lnTo>
                      <a:pt x="251" y="456"/>
                    </a:lnTo>
                    <a:lnTo>
                      <a:pt x="260" y="415"/>
                    </a:lnTo>
                    <a:lnTo>
                      <a:pt x="270" y="377"/>
                    </a:lnTo>
                    <a:lnTo>
                      <a:pt x="283" y="345"/>
                    </a:lnTo>
                    <a:lnTo>
                      <a:pt x="297" y="316"/>
                    </a:lnTo>
                    <a:lnTo>
                      <a:pt x="315" y="292"/>
                    </a:lnTo>
                    <a:lnTo>
                      <a:pt x="339" y="271"/>
                    </a:lnTo>
                    <a:lnTo>
                      <a:pt x="364" y="249"/>
                    </a:lnTo>
                    <a:lnTo>
                      <a:pt x="391" y="228"/>
                    </a:lnTo>
                    <a:lnTo>
                      <a:pt x="416" y="203"/>
                    </a:lnTo>
                    <a:lnTo>
                      <a:pt x="434" y="179"/>
                    </a:lnTo>
                    <a:lnTo>
                      <a:pt x="443" y="156"/>
                    </a:lnTo>
                    <a:lnTo>
                      <a:pt x="441" y="133"/>
                    </a:lnTo>
                    <a:lnTo>
                      <a:pt x="423" y="109"/>
                    </a:lnTo>
                    <a:close/>
                  </a:path>
                </a:pathLst>
              </a:custGeom>
              <a:solidFill>
                <a:srgbClr val="FC9BB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6" name="Freeform 74"/>
              <p:cNvSpPr>
                <a:spLocks/>
              </p:cNvSpPr>
              <p:nvPr/>
            </p:nvSpPr>
            <p:spPr bwMode="auto">
              <a:xfrm>
                <a:off x="4102" y="2174"/>
                <a:ext cx="210" cy="338"/>
              </a:xfrm>
              <a:custGeom>
                <a:avLst/>
                <a:gdLst/>
                <a:ahLst/>
                <a:cxnLst>
                  <a:cxn ang="0">
                    <a:pos x="402" y="106"/>
                  </a:cxn>
                  <a:cxn ang="0">
                    <a:pos x="375" y="84"/>
                  </a:cxn>
                  <a:cxn ang="0">
                    <a:pos x="341" y="65"/>
                  </a:cxn>
                  <a:cxn ang="0">
                    <a:pos x="307" y="47"/>
                  </a:cxn>
                  <a:cxn ang="0">
                    <a:pos x="273" y="31"/>
                  </a:cxn>
                  <a:cxn ang="0">
                    <a:pos x="241" y="18"/>
                  </a:cxn>
                  <a:cxn ang="0">
                    <a:pos x="214" y="9"/>
                  </a:cxn>
                  <a:cxn ang="0">
                    <a:pos x="198" y="4"/>
                  </a:cxn>
                  <a:cxn ang="0">
                    <a:pos x="191" y="2"/>
                  </a:cxn>
                  <a:cxn ang="0">
                    <a:pos x="185" y="0"/>
                  </a:cxn>
                  <a:cxn ang="0">
                    <a:pos x="175" y="0"/>
                  </a:cxn>
                  <a:cxn ang="0">
                    <a:pos x="155" y="4"/>
                  </a:cxn>
                  <a:cxn ang="0">
                    <a:pos x="131" y="16"/>
                  </a:cxn>
                  <a:cxn ang="0">
                    <a:pos x="105" y="40"/>
                  </a:cxn>
                  <a:cxn ang="0">
                    <a:pos x="78" y="77"/>
                  </a:cxn>
                  <a:cxn ang="0">
                    <a:pos x="51" y="135"/>
                  </a:cxn>
                  <a:cxn ang="0">
                    <a:pos x="26" y="214"/>
                  </a:cxn>
                  <a:cxn ang="0">
                    <a:pos x="8" y="302"/>
                  </a:cxn>
                  <a:cxn ang="0">
                    <a:pos x="0" y="381"/>
                  </a:cxn>
                  <a:cxn ang="0">
                    <a:pos x="4" y="449"/>
                  </a:cxn>
                  <a:cxn ang="0">
                    <a:pos x="15" y="510"/>
                  </a:cxn>
                  <a:cxn ang="0">
                    <a:pos x="29" y="560"/>
                  </a:cxn>
                  <a:cxn ang="0">
                    <a:pos x="45" y="601"/>
                  </a:cxn>
                  <a:cxn ang="0">
                    <a:pos x="63" y="634"/>
                  </a:cxn>
                  <a:cxn ang="0">
                    <a:pos x="78" y="655"/>
                  </a:cxn>
                  <a:cxn ang="0">
                    <a:pos x="92" y="668"/>
                  </a:cxn>
                  <a:cxn ang="0">
                    <a:pos x="106" y="675"/>
                  </a:cxn>
                  <a:cxn ang="0">
                    <a:pos x="124" y="677"/>
                  </a:cxn>
                  <a:cxn ang="0">
                    <a:pos x="142" y="670"/>
                  </a:cxn>
                  <a:cxn ang="0">
                    <a:pos x="158" y="657"/>
                  </a:cxn>
                  <a:cxn ang="0">
                    <a:pos x="176" y="635"/>
                  </a:cxn>
                  <a:cxn ang="0">
                    <a:pos x="192" y="605"/>
                  </a:cxn>
                  <a:cxn ang="0">
                    <a:pos x="207" y="567"/>
                  </a:cxn>
                  <a:cxn ang="0">
                    <a:pos x="219" y="524"/>
                  </a:cxn>
                  <a:cxn ang="0">
                    <a:pos x="228" y="481"/>
                  </a:cxn>
                  <a:cxn ang="0">
                    <a:pos x="237" y="440"/>
                  </a:cxn>
                  <a:cxn ang="0">
                    <a:pos x="246" y="400"/>
                  </a:cxn>
                  <a:cxn ang="0">
                    <a:pos x="257" y="364"/>
                  </a:cxn>
                  <a:cxn ang="0">
                    <a:pos x="268" y="332"/>
                  </a:cxn>
                  <a:cxn ang="0">
                    <a:pos x="282" y="305"/>
                  </a:cxn>
                  <a:cxn ang="0">
                    <a:pos x="300" y="282"/>
                  </a:cxn>
                  <a:cxn ang="0">
                    <a:pos x="322" y="262"/>
                  </a:cxn>
                  <a:cxn ang="0">
                    <a:pos x="347" y="241"/>
                  </a:cxn>
                  <a:cxn ang="0">
                    <a:pos x="372" y="219"/>
                  </a:cxn>
                  <a:cxn ang="0">
                    <a:pos x="395" y="196"/>
                  </a:cxn>
                  <a:cxn ang="0">
                    <a:pos x="411" y="174"/>
                  </a:cxn>
                  <a:cxn ang="0">
                    <a:pos x="420" y="151"/>
                  </a:cxn>
                  <a:cxn ang="0">
                    <a:pos x="419" y="128"/>
                  </a:cxn>
                  <a:cxn ang="0">
                    <a:pos x="402" y="106"/>
                  </a:cxn>
                </a:cxnLst>
                <a:rect l="0" t="0" r="r" b="b"/>
                <a:pathLst>
                  <a:path w="420" h="677">
                    <a:moveTo>
                      <a:pt x="402" y="106"/>
                    </a:moveTo>
                    <a:lnTo>
                      <a:pt x="375" y="84"/>
                    </a:lnTo>
                    <a:lnTo>
                      <a:pt x="341" y="65"/>
                    </a:lnTo>
                    <a:lnTo>
                      <a:pt x="307" y="47"/>
                    </a:lnTo>
                    <a:lnTo>
                      <a:pt x="273" y="31"/>
                    </a:lnTo>
                    <a:lnTo>
                      <a:pt x="241" y="18"/>
                    </a:lnTo>
                    <a:lnTo>
                      <a:pt x="214" y="9"/>
                    </a:lnTo>
                    <a:lnTo>
                      <a:pt x="198" y="4"/>
                    </a:lnTo>
                    <a:lnTo>
                      <a:pt x="191" y="2"/>
                    </a:lnTo>
                    <a:lnTo>
                      <a:pt x="185" y="0"/>
                    </a:lnTo>
                    <a:lnTo>
                      <a:pt x="175" y="0"/>
                    </a:lnTo>
                    <a:lnTo>
                      <a:pt x="155" y="4"/>
                    </a:lnTo>
                    <a:lnTo>
                      <a:pt x="131" y="16"/>
                    </a:lnTo>
                    <a:lnTo>
                      <a:pt x="105" y="40"/>
                    </a:lnTo>
                    <a:lnTo>
                      <a:pt x="78" y="77"/>
                    </a:lnTo>
                    <a:lnTo>
                      <a:pt x="51" y="135"/>
                    </a:lnTo>
                    <a:lnTo>
                      <a:pt x="26" y="214"/>
                    </a:lnTo>
                    <a:lnTo>
                      <a:pt x="8" y="302"/>
                    </a:lnTo>
                    <a:lnTo>
                      <a:pt x="0" y="381"/>
                    </a:lnTo>
                    <a:lnTo>
                      <a:pt x="4" y="449"/>
                    </a:lnTo>
                    <a:lnTo>
                      <a:pt x="15" y="510"/>
                    </a:lnTo>
                    <a:lnTo>
                      <a:pt x="29" y="560"/>
                    </a:lnTo>
                    <a:lnTo>
                      <a:pt x="45" y="601"/>
                    </a:lnTo>
                    <a:lnTo>
                      <a:pt x="63" y="634"/>
                    </a:lnTo>
                    <a:lnTo>
                      <a:pt x="78" y="655"/>
                    </a:lnTo>
                    <a:lnTo>
                      <a:pt x="92" y="668"/>
                    </a:lnTo>
                    <a:lnTo>
                      <a:pt x="106" y="675"/>
                    </a:lnTo>
                    <a:lnTo>
                      <a:pt x="124" y="677"/>
                    </a:lnTo>
                    <a:lnTo>
                      <a:pt x="142" y="670"/>
                    </a:lnTo>
                    <a:lnTo>
                      <a:pt x="158" y="657"/>
                    </a:lnTo>
                    <a:lnTo>
                      <a:pt x="176" y="635"/>
                    </a:lnTo>
                    <a:lnTo>
                      <a:pt x="192" y="605"/>
                    </a:lnTo>
                    <a:lnTo>
                      <a:pt x="207" y="567"/>
                    </a:lnTo>
                    <a:lnTo>
                      <a:pt x="219" y="524"/>
                    </a:lnTo>
                    <a:lnTo>
                      <a:pt x="228" y="481"/>
                    </a:lnTo>
                    <a:lnTo>
                      <a:pt x="237" y="440"/>
                    </a:lnTo>
                    <a:lnTo>
                      <a:pt x="246" y="400"/>
                    </a:lnTo>
                    <a:lnTo>
                      <a:pt x="257" y="364"/>
                    </a:lnTo>
                    <a:lnTo>
                      <a:pt x="268" y="332"/>
                    </a:lnTo>
                    <a:lnTo>
                      <a:pt x="282" y="305"/>
                    </a:lnTo>
                    <a:lnTo>
                      <a:pt x="300" y="282"/>
                    </a:lnTo>
                    <a:lnTo>
                      <a:pt x="322" y="262"/>
                    </a:lnTo>
                    <a:lnTo>
                      <a:pt x="347" y="241"/>
                    </a:lnTo>
                    <a:lnTo>
                      <a:pt x="372" y="219"/>
                    </a:lnTo>
                    <a:lnTo>
                      <a:pt x="395" y="196"/>
                    </a:lnTo>
                    <a:lnTo>
                      <a:pt x="411" y="174"/>
                    </a:lnTo>
                    <a:lnTo>
                      <a:pt x="420" y="151"/>
                    </a:lnTo>
                    <a:lnTo>
                      <a:pt x="419" y="128"/>
                    </a:lnTo>
                    <a:lnTo>
                      <a:pt x="402" y="106"/>
                    </a:lnTo>
                    <a:close/>
                  </a:path>
                </a:pathLst>
              </a:custGeom>
              <a:solidFill>
                <a:srgbClr val="FC87A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7" name="Freeform 75"/>
              <p:cNvSpPr>
                <a:spLocks/>
              </p:cNvSpPr>
              <p:nvPr/>
            </p:nvSpPr>
            <p:spPr bwMode="auto">
              <a:xfrm>
                <a:off x="4107" y="2177"/>
                <a:ext cx="199" cy="326"/>
              </a:xfrm>
              <a:custGeom>
                <a:avLst/>
                <a:gdLst/>
                <a:ahLst/>
                <a:cxnLst>
                  <a:cxn ang="0">
                    <a:pos x="381" y="101"/>
                  </a:cxn>
                  <a:cxn ang="0">
                    <a:pos x="354" y="79"/>
                  </a:cxn>
                  <a:cxn ang="0">
                    <a:pos x="323" y="61"/>
                  </a:cxn>
                  <a:cxn ang="0">
                    <a:pos x="291" y="43"/>
                  </a:cxn>
                  <a:cxn ang="0">
                    <a:pos x="259" y="29"/>
                  </a:cxn>
                  <a:cxn ang="0">
                    <a:pos x="228" y="16"/>
                  </a:cxn>
                  <a:cxn ang="0">
                    <a:pos x="205" y="8"/>
                  </a:cxn>
                  <a:cxn ang="0">
                    <a:pos x="187" y="2"/>
                  </a:cxn>
                  <a:cxn ang="0">
                    <a:pos x="182" y="0"/>
                  </a:cxn>
                  <a:cxn ang="0">
                    <a:pos x="178" y="0"/>
                  </a:cxn>
                  <a:cxn ang="0">
                    <a:pos x="166" y="0"/>
                  </a:cxn>
                  <a:cxn ang="0">
                    <a:pos x="148" y="4"/>
                  </a:cxn>
                  <a:cxn ang="0">
                    <a:pos x="126" y="16"/>
                  </a:cxn>
                  <a:cxn ang="0">
                    <a:pos x="101" y="40"/>
                  </a:cxn>
                  <a:cxn ang="0">
                    <a:pos x="74" y="77"/>
                  </a:cxn>
                  <a:cxn ang="0">
                    <a:pos x="49" y="133"/>
                  </a:cxn>
                  <a:cxn ang="0">
                    <a:pos x="24" y="210"/>
                  </a:cxn>
                  <a:cxn ang="0">
                    <a:pos x="8" y="295"/>
                  </a:cxn>
                  <a:cxn ang="0">
                    <a:pos x="0" y="370"/>
                  </a:cxn>
                  <a:cxn ang="0">
                    <a:pos x="4" y="436"/>
                  </a:cxn>
                  <a:cxn ang="0">
                    <a:pos x="13" y="494"/>
                  </a:cxn>
                  <a:cxn ang="0">
                    <a:pos x="27" y="542"/>
                  </a:cxn>
                  <a:cxn ang="0">
                    <a:pos x="44" y="582"/>
                  </a:cxn>
                  <a:cxn ang="0">
                    <a:pos x="60" y="610"/>
                  </a:cxn>
                  <a:cxn ang="0">
                    <a:pos x="74" y="632"/>
                  </a:cxn>
                  <a:cxn ang="0">
                    <a:pos x="87" y="645"/>
                  </a:cxn>
                  <a:cxn ang="0">
                    <a:pos x="101" y="652"/>
                  </a:cxn>
                  <a:cxn ang="0">
                    <a:pos x="117" y="652"/>
                  </a:cxn>
                  <a:cxn ang="0">
                    <a:pos x="133" y="646"/>
                  </a:cxn>
                  <a:cxn ang="0">
                    <a:pos x="151" y="634"/>
                  </a:cxn>
                  <a:cxn ang="0">
                    <a:pos x="167" y="612"/>
                  </a:cxn>
                  <a:cxn ang="0">
                    <a:pos x="182" y="584"/>
                  </a:cxn>
                  <a:cxn ang="0">
                    <a:pos x="196" y="548"/>
                  </a:cxn>
                  <a:cxn ang="0">
                    <a:pos x="207" y="506"/>
                  </a:cxn>
                  <a:cxn ang="0">
                    <a:pos x="216" y="465"/>
                  </a:cxn>
                  <a:cxn ang="0">
                    <a:pos x="225" y="424"/>
                  </a:cxn>
                  <a:cxn ang="0">
                    <a:pos x="234" y="386"/>
                  </a:cxn>
                  <a:cxn ang="0">
                    <a:pos x="243" y="352"/>
                  </a:cxn>
                  <a:cxn ang="0">
                    <a:pos x="253" y="320"/>
                  </a:cxn>
                  <a:cxn ang="0">
                    <a:pos x="268" y="293"/>
                  </a:cxn>
                  <a:cxn ang="0">
                    <a:pos x="284" y="271"/>
                  </a:cxn>
                  <a:cxn ang="0">
                    <a:pos x="305" y="252"/>
                  </a:cxn>
                  <a:cxn ang="0">
                    <a:pos x="329" y="232"/>
                  </a:cxn>
                  <a:cxn ang="0">
                    <a:pos x="354" y="210"/>
                  </a:cxn>
                  <a:cxn ang="0">
                    <a:pos x="375" y="189"/>
                  </a:cxn>
                  <a:cxn ang="0">
                    <a:pos x="392" y="167"/>
                  </a:cxn>
                  <a:cxn ang="0">
                    <a:pos x="399" y="144"/>
                  </a:cxn>
                  <a:cxn ang="0">
                    <a:pos x="397" y="122"/>
                  </a:cxn>
                  <a:cxn ang="0">
                    <a:pos x="381" y="101"/>
                  </a:cxn>
                </a:cxnLst>
                <a:rect l="0" t="0" r="r" b="b"/>
                <a:pathLst>
                  <a:path w="399" h="652">
                    <a:moveTo>
                      <a:pt x="381" y="101"/>
                    </a:moveTo>
                    <a:lnTo>
                      <a:pt x="354" y="79"/>
                    </a:lnTo>
                    <a:lnTo>
                      <a:pt x="323" y="61"/>
                    </a:lnTo>
                    <a:lnTo>
                      <a:pt x="291" y="43"/>
                    </a:lnTo>
                    <a:lnTo>
                      <a:pt x="259" y="29"/>
                    </a:lnTo>
                    <a:lnTo>
                      <a:pt x="228" y="16"/>
                    </a:lnTo>
                    <a:lnTo>
                      <a:pt x="205" y="8"/>
                    </a:lnTo>
                    <a:lnTo>
                      <a:pt x="187" y="2"/>
                    </a:lnTo>
                    <a:lnTo>
                      <a:pt x="182" y="0"/>
                    </a:lnTo>
                    <a:lnTo>
                      <a:pt x="178" y="0"/>
                    </a:lnTo>
                    <a:lnTo>
                      <a:pt x="166" y="0"/>
                    </a:lnTo>
                    <a:lnTo>
                      <a:pt x="148" y="4"/>
                    </a:lnTo>
                    <a:lnTo>
                      <a:pt x="126" y="16"/>
                    </a:lnTo>
                    <a:lnTo>
                      <a:pt x="101" y="40"/>
                    </a:lnTo>
                    <a:lnTo>
                      <a:pt x="74" y="77"/>
                    </a:lnTo>
                    <a:lnTo>
                      <a:pt x="49" y="133"/>
                    </a:lnTo>
                    <a:lnTo>
                      <a:pt x="24" y="210"/>
                    </a:lnTo>
                    <a:lnTo>
                      <a:pt x="8" y="295"/>
                    </a:lnTo>
                    <a:lnTo>
                      <a:pt x="0" y="370"/>
                    </a:lnTo>
                    <a:lnTo>
                      <a:pt x="4" y="436"/>
                    </a:lnTo>
                    <a:lnTo>
                      <a:pt x="13" y="494"/>
                    </a:lnTo>
                    <a:lnTo>
                      <a:pt x="27" y="542"/>
                    </a:lnTo>
                    <a:lnTo>
                      <a:pt x="44" y="582"/>
                    </a:lnTo>
                    <a:lnTo>
                      <a:pt x="60" y="610"/>
                    </a:lnTo>
                    <a:lnTo>
                      <a:pt x="74" y="632"/>
                    </a:lnTo>
                    <a:lnTo>
                      <a:pt x="87" y="645"/>
                    </a:lnTo>
                    <a:lnTo>
                      <a:pt x="101" y="652"/>
                    </a:lnTo>
                    <a:lnTo>
                      <a:pt x="117" y="652"/>
                    </a:lnTo>
                    <a:lnTo>
                      <a:pt x="133" y="646"/>
                    </a:lnTo>
                    <a:lnTo>
                      <a:pt x="151" y="634"/>
                    </a:lnTo>
                    <a:lnTo>
                      <a:pt x="167" y="612"/>
                    </a:lnTo>
                    <a:lnTo>
                      <a:pt x="182" y="584"/>
                    </a:lnTo>
                    <a:lnTo>
                      <a:pt x="196" y="548"/>
                    </a:lnTo>
                    <a:lnTo>
                      <a:pt x="207" y="506"/>
                    </a:lnTo>
                    <a:lnTo>
                      <a:pt x="216" y="465"/>
                    </a:lnTo>
                    <a:lnTo>
                      <a:pt x="225" y="424"/>
                    </a:lnTo>
                    <a:lnTo>
                      <a:pt x="234" y="386"/>
                    </a:lnTo>
                    <a:lnTo>
                      <a:pt x="243" y="352"/>
                    </a:lnTo>
                    <a:lnTo>
                      <a:pt x="253" y="320"/>
                    </a:lnTo>
                    <a:lnTo>
                      <a:pt x="268" y="293"/>
                    </a:lnTo>
                    <a:lnTo>
                      <a:pt x="284" y="271"/>
                    </a:lnTo>
                    <a:lnTo>
                      <a:pt x="305" y="252"/>
                    </a:lnTo>
                    <a:lnTo>
                      <a:pt x="329" y="232"/>
                    </a:lnTo>
                    <a:lnTo>
                      <a:pt x="354" y="210"/>
                    </a:lnTo>
                    <a:lnTo>
                      <a:pt x="375" y="189"/>
                    </a:lnTo>
                    <a:lnTo>
                      <a:pt x="392" y="167"/>
                    </a:lnTo>
                    <a:lnTo>
                      <a:pt x="399" y="144"/>
                    </a:lnTo>
                    <a:lnTo>
                      <a:pt x="397" y="122"/>
                    </a:lnTo>
                    <a:lnTo>
                      <a:pt x="381" y="101"/>
                    </a:lnTo>
                    <a:close/>
                  </a:path>
                </a:pathLst>
              </a:custGeom>
              <a:solidFill>
                <a:srgbClr val="FC729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8" name="Freeform 76"/>
              <p:cNvSpPr>
                <a:spLocks/>
              </p:cNvSpPr>
              <p:nvPr/>
            </p:nvSpPr>
            <p:spPr bwMode="auto">
              <a:xfrm>
                <a:off x="4112" y="2181"/>
                <a:ext cx="188" cy="314"/>
              </a:xfrm>
              <a:custGeom>
                <a:avLst/>
                <a:gdLst/>
                <a:ahLst/>
                <a:cxnLst>
                  <a:cxn ang="0">
                    <a:pos x="357" y="96"/>
                  </a:cxn>
                  <a:cxn ang="0">
                    <a:pos x="332" y="77"/>
                  </a:cxn>
                  <a:cxn ang="0">
                    <a:pos x="303" y="57"/>
                  </a:cxn>
                  <a:cxn ang="0">
                    <a:pos x="273" y="41"/>
                  </a:cxn>
                  <a:cxn ang="0">
                    <a:pos x="242" y="26"/>
                  </a:cxn>
                  <a:cxn ang="0">
                    <a:pos x="214" y="16"/>
                  </a:cxn>
                  <a:cxn ang="0">
                    <a:pos x="190" y="7"/>
                  </a:cxn>
                  <a:cxn ang="0">
                    <a:pos x="174" y="1"/>
                  </a:cxn>
                  <a:cxn ang="0">
                    <a:pos x="169" y="0"/>
                  </a:cxn>
                  <a:cxn ang="0">
                    <a:pos x="165" y="0"/>
                  </a:cxn>
                  <a:cxn ang="0">
                    <a:pos x="155" y="0"/>
                  </a:cxn>
                  <a:cxn ang="0">
                    <a:pos x="137" y="5"/>
                  </a:cxn>
                  <a:cxn ang="0">
                    <a:pos x="117" y="16"/>
                  </a:cxn>
                  <a:cxn ang="0">
                    <a:pos x="94" y="39"/>
                  </a:cxn>
                  <a:cxn ang="0">
                    <a:pos x="68" y="77"/>
                  </a:cxn>
                  <a:cxn ang="0">
                    <a:pos x="45" y="131"/>
                  </a:cxn>
                  <a:cxn ang="0">
                    <a:pos x="22" y="206"/>
                  </a:cxn>
                  <a:cxn ang="0">
                    <a:pos x="6" y="287"/>
                  </a:cxn>
                  <a:cxn ang="0">
                    <a:pos x="0" y="358"/>
                  </a:cxn>
                  <a:cxn ang="0">
                    <a:pos x="2" y="423"/>
                  </a:cxn>
                  <a:cxn ang="0">
                    <a:pos x="11" y="477"/>
                  </a:cxn>
                  <a:cxn ang="0">
                    <a:pos x="24" y="524"/>
                  </a:cxn>
                  <a:cxn ang="0">
                    <a:pos x="38" y="561"/>
                  </a:cxn>
                  <a:cxn ang="0">
                    <a:pos x="52" y="588"/>
                  </a:cxn>
                  <a:cxn ang="0">
                    <a:pos x="67" y="608"/>
                  </a:cxn>
                  <a:cxn ang="0">
                    <a:pos x="79" y="620"/>
                  </a:cxn>
                  <a:cxn ang="0">
                    <a:pos x="94" y="628"/>
                  </a:cxn>
                  <a:cxn ang="0">
                    <a:pos x="108" y="628"/>
                  </a:cxn>
                  <a:cxn ang="0">
                    <a:pos x="124" y="622"/>
                  </a:cxn>
                  <a:cxn ang="0">
                    <a:pos x="140" y="610"/>
                  </a:cxn>
                  <a:cxn ang="0">
                    <a:pos x="155" y="590"/>
                  </a:cxn>
                  <a:cxn ang="0">
                    <a:pos x="169" y="563"/>
                  </a:cxn>
                  <a:cxn ang="0">
                    <a:pos x="181" y="527"/>
                  </a:cxn>
                  <a:cxn ang="0">
                    <a:pos x="192" y="488"/>
                  </a:cxn>
                  <a:cxn ang="0">
                    <a:pos x="201" y="448"/>
                  </a:cxn>
                  <a:cxn ang="0">
                    <a:pos x="210" y="409"/>
                  </a:cxn>
                  <a:cxn ang="0">
                    <a:pos x="219" y="373"/>
                  </a:cxn>
                  <a:cxn ang="0">
                    <a:pos x="228" y="339"/>
                  </a:cxn>
                  <a:cxn ang="0">
                    <a:pos x="239" y="308"/>
                  </a:cxn>
                  <a:cxn ang="0">
                    <a:pos x="251" y="281"/>
                  </a:cxn>
                  <a:cxn ang="0">
                    <a:pos x="266" y="262"/>
                  </a:cxn>
                  <a:cxn ang="0">
                    <a:pos x="286" y="244"/>
                  </a:cxn>
                  <a:cxn ang="0">
                    <a:pos x="309" y="224"/>
                  </a:cxn>
                  <a:cxn ang="0">
                    <a:pos x="330" y="202"/>
                  </a:cxn>
                  <a:cxn ang="0">
                    <a:pos x="352" y="181"/>
                  </a:cxn>
                  <a:cxn ang="0">
                    <a:pos x="366" y="161"/>
                  </a:cxn>
                  <a:cxn ang="0">
                    <a:pos x="375" y="139"/>
                  </a:cxn>
                  <a:cxn ang="0">
                    <a:pos x="372" y="118"/>
                  </a:cxn>
                  <a:cxn ang="0">
                    <a:pos x="357" y="96"/>
                  </a:cxn>
                </a:cxnLst>
                <a:rect l="0" t="0" r="r" b="b"/>
                <a:pathLst>
                  <a:path w="375" h="628">
                    <a:moveTo>
                      <a:pt x="357" y="96"/>
                    </a:moveTo>
                    <a:lnTo>
                      <a:pt x="332" y="77"/>
                    </a:lnTo>
                    <a:lnTo>
                      <a:pt x="303" y="57"/>
                    </a:lnTo>
                    <a:lnTo>
                      <a:pt x="273" y="41"/>
                    </a:lnTo>
                    <a:lnTo>
                      <a:pt x="242" y="26"/>
                    </a:lnTo>
                    <a:lnTo>
                      <a:pt x="214" y="16"/>
                    </a:lnTo>
                    <a:lnTo>
                      <a:pt x="190" y="7"/>
                    </a:lnTo>
                    <a:lnTo>
                      <a:pt x="174" y="1"/>
                    </a:lnTo>
                    <a:lnTo>
                      <a:pt x="169" y="0"/>
                    </a:lnTo>
                    <a:lnTo>
                      <a:pt x="165" y="0"/>
                    </a:lnTo>
                    <a:lnTo>
                      <a:pt x="155" y="0"/>
                    </a:lnTo>
                    <a:lnTo>
                      <a:pt x="137" y="5"/>
                    </a:lnTo>
                    <a:lnTo>
                      <a:pt x="117" y="16"/>
                    </a:lnTo>
                    <a:lnTo>
                      <a:pt x="94" y="39"/>
                    </a:lnTo>
                    <a:lnTo>
                      <a:pt x="68" y="77"/>
                    </a:lnTo>
                    <a:lnTo>
                      <a:pt x="45" y="131"/>
                    </a:lnTo>
                    <a:lnTo>
                      <a:pt x="22" y="206"/>
                    </a:lnTo>
                    <a:lnTo>
                      <a:pt x="6" y="287"/>
                    </a:lnTo>
                    <a:lnTo>
                      <a:pt x="0" y="358"/>
                    </a:lnTo>
                    <a:lnTo>
                      <a:pt x="2" y="423"/>
                    </a:lnTo>
                    <a:lnTo>
                      <a:pt x="11" y="477"/>
                    </a:lnTo>
                    <a:lnTo>
                      <a:pt x="24" y="524"/>
                    </a:lnTo>
                    <a:lnTo>
                      <a:pt x="38" y="561"/>
                    </a:lnTo>
                    <a:lnTo>
                      <a:pt x="52" y="588"/>
                    </a:lnTo>
                    <a:lnTo>
                      <a:pt x="67" y="608"/>
                    </a:lnTo>
                    <a:lnTo>
                      <a:pt x="79" y="620"/>
                    </a:lnTo>
                    <a:lnTo>
                      <a:pt x="94" y="628"/>
                    </a:lnTo>
                    <a:lnTo>
                      <a:pt x="108" y="628"/>
                    </a:lnTo>
                    <a:lnTo>
                      <a:pt x="124" y="622"/>
                    </a:lnTo>
                    <a:lnTo>
                      <a:pt x="140" y="610"/>
                    </a:lnTo>
                    <a:lnTo>
                      <a:pt x="155" y="590"/>
                    </a:lnTo>
                    <a:lnTo>
                      <a:pt x="169" y="563"/>
                    </a:lnTo>
                    <a:lnTo>
                      <a:pt x="181" y="527"/>
                    </a:lnTo>
                    <a:lnTo>
                      <a:pt x="192" y="488"/>
                    </a:lnTo>
                    <a:lnTo>
                      <a:pt x="201" y="448"/>
                    </a:lnTo>
                    <a:lnTo>
                      <a:pt x="210" y="409"/>
                    </a:lnTo>
                    <a:lnTo>
                      <a:pt x="219" y="373"/>
                    </a:lnTo>
                    <a:lnTo>
                      <a:pt x="228" y="339"/>
                    </a:lnTo>
                    <a:lnTo>
                      <a:pt x="239" y="308"/>
                    </a:lnTo>
                    <a:lnTo>
                      <a:pt x="251" y="281"/>
                    </a:lnTo>
                    <a:lnTo>
                      <a:pt x="266" y="262"/>
                    </a:lnTo>
                    <a:lnTo>
                      <a:pt x="286" y="244"/>
                    </a:lnTo>
                    <a:lnTo>
                      <a:pt x="309" y="224"/>
                    </a:lnTo>
                    <a:lnTo>
                      <a:pt x="330" y="202"/>
                    </a:lnTo>
                    <a:lnTo>
                      <a:pt x="352" y="181"/>
                    </a:lnTo>
                    <a:lnTo>
                      <a:pt x="366" y="161"/>
                    </a:lnTo>
                    <a:lnTo>
                      <a:pt x="375" y="139"/>
                    </a:lnTo>
                    <a:lnTo>
                      <a:pt x="372" y="118"/>
                    </a:lnTo>
                    <a:lnTo>
                      <a:pt x="357" y="96"/>
                    </a:lnTo>
                    <a:close/>
                  </a:path>
                </a:pathLst>
              </a:custGeom>
              <a:solidFill>
                <a:srgbClr val="FC609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49" name="Freeform 77"/>
              <p:cNvSpPr>
                <a:spLocks/>
              </p:cNvSpPr>
              <p:nvPr/>
            </p:nvSpPr>
            <p:spPr bwMode="auto">
              <a:xfrm>
                <a:off x="4117" y="2184"/>
                <a:ext cx="175" cy="303"/>
              </a:xfrm>
              <a:custGeom>
                <a:avLst/>
                <a:gdLst/>
                <a:ahLst/>
                <a:cxnLst>
                  <a:cxn ang="0">
                    <a:pos x="336" y="93"/>
                  </a:cxn>
                  <a:cxn ang="0">
                    <a:pos x="312" y="73"/>
                  </a:cxn>
                  <a:cxn ang="0">
                    <a:pos x="285" y="55"/>
                  </a:cxn>
                  <a:cxn ang="0">
                    <a:pos x="255" y="39"/>
                  </a:cxn>
                  <a:cxn ang="0">
                    <a:pos x="226" y="27"/>
                  </a:cxn>
                  <a:cxn ang="0">
                    <a:pos x="199" y="16"/>
                  </a:cxn>
                  <a:cxn ang="0">
                    <a:pos x="178" y="7"/>
                  </a:cxn>
                  <a:cxn ang="0">
                    <a:pos x="163" y="1"/>
                  </a:cxn>
                  <a:cxn ang="0">
                    <a:pos x="158" y="0"/>
                  </a:cxn>
                  <a:cxn ang="0">
                    <a:pos x="154" y="0"/>
                  </a:cxn>
                  <a:cxn ang="0">
                    <a:pos x="144" y="0"/>
                  </a:cxn>
                  <a:cxn ang="0">
                    <a:pos x="129" y="5"/>
                  </a:cxn>
                  <a:cxn ang="0">
                    <a:pos x="110" y="18"/>
                  </a:cxn>
                  <a:cxn ang="0">
                    <a:pos x="88" y="41"/>
                  </a:cxn>
                  <a:cxn ang="0">
                    <a:pos x="67" y="77"/>
                  </a:cxn>
                  <a:cxn ang="0">
                    <a:pos x="43" y="129"/>
                  </a:cxn>
                  <a:cxn ang="0">
                    <a:pos x="22" y="201"/>
                  </a:cxn>
                  <a:cxn ang="0">
                    <a:pos x="6" y="280"/>
                  </a:cxn>
                  <a:cxn ang="0">
                    <a:pos x="0" y="348"/>
                  </a:cxn>
                  <a:cxn ang="0">
                    <a:pos x="2" y="409"/>
                  </a:cxn>
                  <a:cxn ang="0">
                    <a:pos x="9" y="461"/>
                  </a:cxn>
                  <a:cxn ang="0">
                    <a:pos x="22" y="506"/>
                  </a:cxn>
                  <a:cxn ang="0">
                    <a:pos x="34" y="540"/>
                  </a:cxn>
                  <a:cxn ang="0">
                    <a:pos x="49" y="567"/>
                  </a:cxn>
                  <a:cxn ang="0">
                    <a:pos x="59" y="586"/>
                  </a:cxn>
                  <a:cxn ang="0">
                    <a:pos x="72" y="597"/>
                  </a:cxn>
                  <a:cxn ang="0">
                    <a:pos x="85" y="604"/>
                  </a:cxn>
                  <a:cxn ang="0">
                    <a:pos x="101" y="604"/>
                  </a:cxn>
                  <a:cxn ang="0">
                    <a:pos x="115" y="599"/>
                  </a:cxn>
                  <a:cxn ang="0">
                    <a:pos x="129" y="588"/>
                  </a:cxn>
                  <a:cxn ang="0">
                    <a:pos x="146" y="569"/>
                  </a:cxn>
                  <a:cxn ang="0">
                    <a:pos x="158" y="542"/>
                  </a:cxn>
                  <a:cxn ang="0">
                    <a:pos x="171" y="508"/>
                  </a:cxn>
                  <a:cxn ang="0">
                    <a:pos x="181" y="470"/>
                  </a:cxn>
                  <a:cxn ang="0">
                    <a:pos x="190" y="430"/>
                  </a:cxn>
                  <a:cxn ang="0">
                    <a:pos x="198" y="394"/>
                  </a:cxn>
                  <a:cxn ang="0">
                    <a:pos x="205" y="359"/>
                  </a:cxn>
                  <a:cxn ang="0">
                    <a:pos x="214" y="326"/>
                  </a:cxn>
                  <a:cxn ang="0">
                    <a:pos x="223" y="296"/>
                  </a:cxn>
                  <a:cxn ang="0">
                    <a:pos x="235" y="271"/>
                  </a:cxn>
                  <a:cxn ang="0">
                    <a:pos x="250" y="251"/>
                  </a:cxn>
                  <a:cxn ang="0">
                    <a:pos x="269" y="233"/>
                  </a:cxn>
                  <a:cxn ang="0">
                    <a:pos x="289" y="213"/>
                  </a:cxn>
                  <a:cxn ang="0">
                    <a:pos x="311" y="195"/>
                  </a:cxn>
                  <a:cxn ang="0">
                    <a:pos x="330" y="174"/>
                  </a:cxn>
                  <a:cxn ang="0">
                    <a:pos x="345" y="154"/>
                  </a:cxn>
                  <a:cxn ang="0">
                    <a:pos x="352" y="134"/>
                  </a:cxn>
                  <a:cxn ang="0">
                    <a:pos x="350" y="113"/>
                  </a:cxn>
                  <a:cxn ang="0">
                    <a:pos x="336" y="93"/>
                  </a:cxn>
                </a:cxnLst>
                <a:rect l="0" t="0" r="r" b="b"/>
                <a:pathLst>
                  <a:path w="352" h="604">
                    <a:moveTo>
                      <a:pt x="336" y="93"/>
                    </a:moveTo>
                    <a:lnTo>
                      <a:pt x="312" y="73"/>
                    </a:lnTo>
                    <a:lnTo>
                      <a:pt x="285" y="55"/>
                    </a:lnTo>
                    <a:lnTo>
                      <a:pt x="255" y="39"/>
                    </a:lnTo>
                    <a:lnTo>
                      <a:pt x="226" y="27"/>
                    </a:lnTo>
                    <a:lnTo>
                      <a:pt x="199" y="16"/>
                    </a:lnTo>
                    <a:lnTo>
                      <a:pt x="178" y="7"/>
                    </a:lnTo>
                    <a:lnTo>
                      <a:pt x="163" y="1"/>
                    </a:lnTo>
                    <a:lnTo>
                      <a:pt x="158" y="0"/>
                    </a:lnTo>
                    <a:lnTo>
                      <a:pt x="154" y="0"/>
                    </a:lnTo>
                    <a:lnTo>
                      <a:pt x="144" y="0"/>
                    </a:lnTo>
                    <a:lnTo>
                      <a:pt x="129" y="5"/>
                    </a:lnTo>
                    <a:lnTo>
                      <a:pt x="110" y="18"/>
                    </a:lnTo>
                    <a:lnTo>
                      <a:pt x="88" y="41"/>
                    </a:lnTo>
                    <a:lnTo>
                      <a:pt x="67" y="77"/>
                    </a:lnTo>
                    <a:lnTo>
                      <a:pt x="43" y="129"/>
                    </a:lnTo>
                    <a:lnTo>
                      <a:pt x="22" y="201"/>
                    </a:lnTo>
                    <a:lnTo>
                      <a:pt x="6" y="280"/>
                    </a:lnTo>
                    <a:lnTo>
                      <a:pt x="0" y="348"/>
                    </a:lnTo>
                    <a:lnTo>
                      <a:pt x="2" y="409"/>
                    </a:lnTo>
                    <a:lnTo>
                      <a:pt x="9" y="461"/>
                    </a:lnTo>
                    <a:lnTo>
                      <a:pt x="22" y="506"/>
                    </a:lnTo>
                    <a:lnTo>
                      <a:pt x="34" y="540"/>
                    </a:lnTo>
                    <a:lnTo>
                      <a:pt x="49" y="567"/>
                    </a:lnTo>
                    <a:lnTo>
                      <a:pt x="59" y="586"/>
                    </a:lnTo>
                    <a:lnTo>
                      <a:pt x="72" y="597"/>
                    </a:lnTo>
                    <a:lnTo>
                      <a:pt x="85" y="604"/>
                    </a:lnTo>
                    <a:lnTo>
                      <a:pt x="101" y="604"/>
                    </a:lnTo>
                    <a:lnTo>
                      <a:pt x="115" y="599"/>
                    </a:lnTo>
                    <a:lnTo>
                      <a:pt x="129" y="588"/>
                    </a:lnTo>
                    <a:lnTo>
                      <a:pt x="146" y="569"/>
                    </a:lnTo>
                    <a:lnTo>
                      <a:pt x="158" y="542"/>
                    </a:lnTo>
                    <a:lnTo>
                      <a:pt x="171" y="508"/>
                    </a:lnTo>
                    <a:lnTo>
                      <a:pt x="181" y="470"/>
                    </a:lnTo>
                    <a:lnTo>
                      <a:pt x="190" y="430"/>
                    </a:lnTo>
                    <a:lnTo>
                      <a:pt x="198" y="394"/>
                    </a:lnTo>
                    <a:lnTo>
                      <a:pt x="205" y="359"/>
                    </a:lnTo>
                    <a:lnTo>
                      <a:pt x="214" y="326"/>
                    </a:lnTo>
                    <a:lnTo>
                      <a:pt x="223" y="296"/>
                    </a:lnTo>
                    <a:lnTo>
                      <a:pt x="235" y="271"/>
                    </a:lnTo>
                    <a:lnTo>
                      <a:pt x="250" y="251"/>
                    </a:lnTo>
                    <a:lnTo>
                      <a:pt x="269" y="233"/>
                    </a:lnTo>
                    <a:lnTo>
                      <a:pt x="289" y="213"/>
                    </a:lnTo>
                    <a:lnTo>
                      <a:pt x="311" y="195"/>
                    </a:lnTo>
                    <a:lnTo>
                      <a:pt x="330" y="174"/>
                    </a:lnTo>
                    <a:lnTo>
                      <a:pt x="345" y="154"/>
                    </a:lnTo>
                    <a:lnTo>
                      <a:pt x="352" y="134"/>
                    </a:lnTo>
                    <a:lnTo>
                      <a:pt x="350" y="113"/>
                    </a:lnTo>
                    <a:lnTo>
                      <a:pt x="336" y="93"/>
                    </a:lnTo>
                    <a:close/>
                  </a:path>
                </a:pathLst>
              </a:custGeom>
              <a:solidFill>
                <a:srgbClr val="F94C8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0" name="Freeform 78"/>
              <p:cNvSpPr>
                <a:spLocks/>
              </p:cNvSpPr>
              <p:nvPr/>
            </p:nvSpPr>
            <p:spPr bwMode="auto">
              <a:xfrm>
                <a:off x="4122" y="2189"/>
                <a:ext cx="164" cy="291"/>
              </a:xfrm>
              <a:custGeom>
                <a:avLst/>
                <a:gdLst/>
                <a:ahLst/>
                <a:cxnLst>
                  <a:cxn ang="0">
                    <a:pos x="145" y="0"/>
                  </a:cxn>
                  <a:cxn ang="0">
                    <a:pos x="142" y="0"/>
                  </a:cxn>
                  <a:cxn ang="0">
                    <a:pos x="133" y="1"/>
                  </a:cxn>
                  <a:cxn ang="0">
                    <a:pos x="118" y="7"/>
                  </a:cxn>
                  <a:cxn ang="0">
                    <a:pos x="102" y="19"/>
                  </a:cxn>
                  <a:cxn ang="0">
                    <a:pos x="81" y="41"/>
                  </a:cxn>
                  <a:cxn ang="0">
                    <a:pos x="61" y="77"/>
                  </a:cxn>
                  <a:cxn ang="0">
                    <a:pos x="39" y="127"/>
                  </a:cxn>
                  <a:cxn ang="0">
                    <a:pos x="20" y="197"/>
                  </a:cxn>
                  <a:cxn ang="0">
                    <a:pos x="5" y="272"/>
                  </a:cxn>
                  <a:cxn ang="0">
                    <a:pos x="0" y="339"/>
                  </a:cxn>
                  <a:cxn ang="0">
                    <a:pos x="0" y="396"/>
                  </a:cxn>
                  <a:cxn ang="0">
                    <a:pos x="7" y="445"/>
                  </a:cxn>
                  <a:cxn ang="0">
                    <a:pos x="18" y="486"/>
                  </a:cxn>
                  <a:cxn ang="0">
                    <a:pos x="30" y="520"/>
                  </a:cxn>
                  <a:cxn ang="0">
                    <a:pos x="43" y="545"/>
                  </a:cxn>
                  <a:cxn ang="0">
                    <a:pos x="54" y="563"/>
                  </a:cxn>
                  <a:cxn ang="0">
                    <a:pos x="65" y="576"/>
                  </a:cxn>
                  <a:cxn ang="0">
                    <a:pos x="77" y="581"/>
                  </a:cxn>
                  <a:cxn ang="0">
                    <a:pos x="91" y="583"/>
                  </a:cxn>
                  <a:cxn ang="0">
                    <a:pos x="106" y="577"/>
                  </a:cxn>
                  <a:cxn ang="0">
                    <a:pos x="120" y="567"/>
                  </a:cxn>
                  <a:cxn ang="0">
                    <a:pos x="133" y="549"/>
                  </a:cxn>
                  <a:cxn ang="0">
                    <a:pos x="147" y="522"/>
                  </a:cxn>
                  <a:cxn ang="0">
                    <a:pos x="158" y="490"/>
                  </a:cxn>
                  <a:cxn ang="0">
                    <a:pos x="167" y="452"/>
                  </a:cxn>
                  <a:cxn ang="0">
                    <a:pos x="176" y="416"/>
                  </a:cxn>
                  <a:cxn ang="0">
                    <a:pos x="183" y="380"/>
                  </a:cxn>
                  <a:cxn ang="0">
                    <a:pos x="190" y="346"/>
                  </a:cxn>
                  <a:cxn ang="0">
                    <a:pos x="197" y="314"/>
                  </a:cxn>
                  <a:cxn ang="0">
                    <a:pos x="206" y="285"/>
                  </a:cxn>
                  <a:cxn ang="0">
                    <a:pos x="219" y="262"/>
                  </a:cxn>
                  <a:cxn ang="0">
                    <a:pos x="231" y="242"/>
                  </a:cxn>
                  <a:cxn ang="0">
                    <a:pos x="249" y="224"/>
                  </a:cxn>
                  <a:cxn ang="0">
                    <a:pos x="269" y="206"/>
                  </a:cxn>
                  <a:cxn ang="0">
                    <a:pos x="289" y="188"/>
                  </a:cxn>
                  <a:cxn ang="0">
                    <a:pos x="309" y="168"/>
                  </a:cxn>
                  <a:cxn ang="0">
                    <a:pos x="321" y="149"/>
                  </a:cxn>
                  <a:cxn ang="0">
                    <a:pos x="328" y="129"/>
                  </a:cxn>
                  <a:cxn ang="0">
                    <a:pos x="327" y="109"/>
                  </a:cxn>
                  <a:cxn ang="0">
                    <a:pos x="314" y="89"/>
                  </a:cxn>
                  <a:cxn ang="0">
                    <a:pos x="292" y="71"/>
                  </a:cxn>
                  <a:cxn ang="0">
                    <a:pos x="266" y="53"/>
                  </a:cxn>
                  <a:cxn ang="0">
                    <a:pos x="239" y="37"/>
                  </a:cxn>
                  <a:cxn ang="0">
                    <a:pos x="210" y="25"/>
                  </a:cxn>
                  <a:cxn ang="0">
                    <a:pos x="185" y="14"/>
                  </a:cxn>
                  <a:cxn ang="0">
                    <a:pos x="165" y="7"/>
                  </a:cxn>
                  <a:cxn ang="0">
                    <a:pos x="151" y="1"/>
                  </a:cxn>
                  <a:cxn ang="0">
                    <a:pos x="145" y="0"/>
                  </a:cxn>
                </a:cxnLst>
                <a:rect l="0" t="0" r="r" b="b"/>
                <a:pathLst>
                  <a:path w="328" h="583">
                    <a:moveTo>
                      <a:pt x="145" y="0"/>
                    </a:moveTo>
                    <a:lnTo>
                      <a:pt x="142" y="0"/>
                    </a:lnTo>
                    <a:lnTo>
                      <a:pt x="133" y="1"/>
                    </a:lnTo>
                    <a:lnTo>
                      <a:pt x="118" y="7"/>
                    </a:lnTo>
                    <a:lnTo>
                      <a:pt x="102" y="19"/>
                    </a:lnTo>
                    <a:lnTo>
                      <a:pt x="81" y="41"/>
                    </a:lnTo>
                    <a:lnTo>
                      <a:pt x="61" y="77"/>
                    </a:lnTo>
                    <a:lnTo>
                      <a:pt x="39" y="127"/>
                    </a:lnTo>
                    <a:lnTo>
                      <a:pt x="20" y="197"/>
                    </a:lnTo>
                    <a:lnTo>
                      <a:pt x="5" y="272"/>
                    </a:lnTo>
                    <a:lnTo>
                      <a:pt x="0" y="339"/>
                    </a:lnTo>
                    <a:lnTo>
                      <a:pt x="0" y="396"/>
                    </a:lnTo>
                    <a:lnTo>
                      <a:pt x="7" y="445"/>
                    </a:lnTo>
                    <a:lnTo>
                      <a:pt x="18" y="486"/>
                    </a:lnTo>
                    <a:lnTo>
                      <a:pt x="30" y="520"/>
                    </a:lnTo>
                    <a:lnTo>
                      <a:pt x="43" y="545"/>
                    </a:lnTo>
                    <a:lnTo>
                      <a:pt x="54" y="563"/>
                    </a:lnTo>
                    <a:lnTo>
                      <a:pt x="65" y="576"/>
                    </a:lnTo>
                    <a:lnTo>
                      <a:pt x="77" y="581"/>
                    </a:lnTo>
                    <a:lnTo>
                      <a:pt x="91" y="583"/>
                    </a:lnTo>
                    <a:lnTo>
                      <a:pt x="106" y="577"/>
                    </a:lnTo>
                    <a:lnTo>
                      <a:pt x="120" y="567"/>
                    </a:lnTo>
                    <a:lnTo>
                      <a:pt x="133" y="549"/>
                    </a:lnTo>
                    <a:lnTo>
                      <a:pt x="147" y="522"/>
                    </a:lnTo>
                    <a:lnTo>
                      <a:pt x="158" y="490"/>
                    </a:lnTo>
                    <a:lnTo>
                      <a:pt x="167" y="452"/>
                    </a:lnTo>
                    <a:lnTo>
                      <a:pt x="176" y="416"/>
                    </a:lnTo>
                    <a:lnTo>
                      <a:pt x="183" y="380"/>
                    </a:lnTo>
                    <a:lnTo>
                      <a:pt x="190" y="346"/>
                    </a:lnTo>
                    <a:lnTo>
                      <a:pt x="197" y="314"/>
                    </a:lnTo>
                    <a:lnTo>
                      <a:pt x="206" y="285"/>
                    </a:lnTo>
                    <a:lnTo>
                      <a:pt x="219" y="262"/>
                    </a:lnTo>
                    <a:lnTo>
                      <a:pt x="231" y="242"/>
                    </a:lnTo>
                    <a:lnTo>
                      <a:pt x="249" y="224"/>
                    </a:lnTo>
                    <a:lnTo>
                      <a:pt x="269" y="206"/>
                    </a:lnTo>
                    <a:lnTo>
                      <a:pt x="289" y="188"/>
                    </a:lnTo>
                    <a:lnTo>
                      <a:pt x="309" y="168"/>
                    </a:lnTo>
                    <a:lnTo>
                      <a:pt x="321" y="149"/>
                    </a:lnTo>
                    <a:lnTo>
                      <a:pt x="328" y="129"/>
                    </a:lnTo>
                    <a:lnTo>
                      <a:pt x="327" y="109"/>
                    </a:lnTo>
                    <a:lnTo>
                      <a:pt x="314" y="89"/>
                    </a:lnTo>
                    <a:lnTo>
                      <a:pt x="292" y="71"/>
                    </a:lnTo>
                    <a:lnTo>
                      <a:pt x="266" y="53"/>
                    </a:lnTo>
                    <a:lnTo>
                      <a:pt x="239" y="37"/>
                    </a:lnTo>
                    <a:lnTo>
                      <a:pt x="210" y="25"/>
                    </a:lnTo>
                    <a:lnTo>
                      <a:pt x="185" y="14"/>
                    </a:lnTo>
                    <a:lnTo>
                      <a:pt x="165" y="7"/>
                    </a:lnTo>
                    <a:lnTo>
                      <a:pt x="151" y="1"/>
                    </a:lnTo>
                    <a:lnTo>
                      <a:pt x="145" y="0"/>
                    </a:lnTo>
                    <a:close/>
                  </a:path>
                </a:pathLst>
              </a:custGeom>
              <a:solidFill>
                <a:srgbClr val="F9387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1" name="Freeform 79"/>
              <p:cNvSpPr>
                <a:spLocks/>
              </p:cNvSpPr>
              <p:nvPr/>
            </p:nvSpPr>
            <p:spPr bwMode="auto">
              <a:xfrm>
                <a:off x="3455" y="2003"/>
                <a:ext cx="699" cy="1075"/>
              </a:xfrm>
              <a:custGeom>
                <a:avLst/>
                <a:gdLst/>
                <a:ahLst/>
                <a:cxnLst>
                  <a:cxn ang="0">
                    <a:pos x="726" y="6"/>
                  </a:cxn>
                  <a:cxn ang="0">
                    <a:pos x="689" y="22"/>
                  </a:cxn>
                  <a:cxn ang="0">
                    <a:pos x="622" y="54"/>
                  </a:cxn>
                  <a:cxn ang="0">
                    <a:pos x="534" y="101"/>
                  </a:cxn>
                  <a:cxn ang="0">
                    <a:pos x="436" y="162"/>
                  </a:cxn>
                  <a:cxn ang="0">
                    <a:pos x="335" y="235"/>
                  </a:cxn>
                  <a:cxn ang="0">
                    <a:pos x="240" y="323"/>
                  </a:cxn>
                  <a:cxn ang="0">
                    <a:pos x="161" y="422"/>
                  </a:cxn>
                  <a:cxn ang="0">
                    <a:pos x="81" y="591"/>
                  </a:cxn>
                  <a:cxn ang="0">
                    <a:pos x="14" y="844"/>
                  </a:cxn>
                  <a:cxn ang="0">
                    <a:pos x="0" y="1124"/>
                  </a:cxn>
                  <a:cxn ang="0">
                    <a:pos x="50" y="1430"/>
                  </a:cxn>
                  <a:cxn ang="0">
                    <a:pos x="131" y="1671"/>
                  </a:cxn>
                  <a:cxn ang="0">
                    <a:pos x="179" y="1813"/>
                  </a:cxn>
                  <a:cxn ang="0">
                    <a:pos x="219" y="1929"/>
                  </a:cxn>
                  <a:cxn ang="0">
                    <a:pos x="255" y="2021"/>
                  </a:cxn>
                  <a:cxn ang="0">
                    <a:pos x="294" y="2089"/>
                  </a:cxn>
                  <a:cxn ang="0">
                    <a:pos x="346" y="2132"/>
                  </a:cxn>
                  <a:cxn ang="0">
                    <a:pos x="412" y="2150"/>
                  </a:cxn>
                  <a:cxn ang="0">
                    <a:pos x="504" y="2143"/>
                  </a:cxn>
                  <a:cxn ang="0">
                    <a:pos x="619" y="2109"/>
                  </a:cxn>
                  <a:cxn ang="0">
                    <a:pos x="732" y="2060"/>
                  </a:cxn>
                  <a:cxn ang="0">
                    <a:pos x="838" y="2001"/>
                  </a:cxn>
                  <a:cxn ang="0">
                    <a:pos x="938" y="1933"/>
                  </a:cxn>
                  <a:cxn ang="0">
                    <a:pos x="1028" y="1865"/>
                  </a:cxn>
                  <a:cxn ang="0">
                    <a:pos x="1109" y="1795"/>
                  </a:cxn>
                  <a:cxn ang="0">
                    <a:pos x="1179" y="1730"/>
                  </a:cxn>
                  <a:cxn ang="0">
                    <a:pos x="1238" y="1673"/>
                  </a:cxn>
                  <a:cxn ang="0">
                    <a:pos x="1306" y="1608"/>
                  </a:cxn>
                  <a:cxn ang="0">
                    <a:pos x="1369" y="1536"/>
                  </a:cxn>
                  <a:cxn ang="0">
                    <a:pos x="1398" y="1461"/>
                  </a:cxn>
                  <a:cxn ang="0">
                    <a:pos x="1383" y="1357"/>
                  </a:cxn>
                  <a:cxn ang="0">
                    <a:pos x="1329" y="1204"/>
                  </a:cxn>
                  <a:cxn ang="0">
                    <a:pos x="1272" y="1014"/>
                  </a:cxn>
                  <a:cxn ang="0">
                    <a:pos x="1234" y="817"/>
                  </a:cxn>
                  <a:cxn ang="0">
                    <a:pos x="1229" y="639"/>
                  </a:cxn>
                  <a:cxn ang="0">
                    <a:pos x="1261" y="508"/>
                  </a:cxn>
                  <a:cxn ang="0">
                    <a:pos x="1281" y="409"/>
                  </a:cxn>
                  <a:cxn ang="0">
                    <a:pos x="1270" y="330"/>
                  </a:cxn>
                  <a:cxn ang="0">
                    <a:pos x="1225" y="262"/>
                  </a:cxn>
                  <a:cxn ang="0">
                    <a:pos x="1164" y="210"/>
                  </a:cxn>
                  <a:cxn ang="0">
                    <a:pos x="1112" y="171"/>
                  </a:cxn>
                  <a:cxn ang="0">
                    <a:pos x="1053" y="129"/>
                  </a:cxn>
                  <a:cxn ang="0">
                    <a:pos x="990" y="88"/>
                  </a:cxn>
                  <a:cxn ang="0">
                    <a:pos x="927" y="52"/>
                  </a:cxn>
                  <a:cxn ang="0">
                    <a:pos x="865" y="24"/>
                  </a:cxn>
                  <a:cxn ang="0">
                    <a:pos x="807" y="4"/>
                  </a:cxn>
                  <a:cxn ang="0">
                    <a:pos x="755" y="0"/>
                  </a:cxn>
                </a:cxnLst>
                <a:rect l="0" t="0" r="r" b="b"/>
                <a:pathLst>
                  <a:path w="1398" h="2150">
                    <a:moveTo>
                      <a:pt x="732" y="4"/>
                    </a:moveTo>
                    <a:lnTo>
                      <a:pt x="726" y="6"/>
                    </a:lnTo>
                    <a:lnTo>
                      <a:pt x="712" y="13"/>
                    </a:lnTo>
                    <a:lnTo>
                      <a:pt x="689" y="22"/>
                    </a:lnTo>
                    <a:lnTo>
                      <a:pt x="658" y="36"/>
                    </a:lnTo>
                    <a:lnTo>
                      <a:pt x="622" y="54"/>
                    </a:lnTo>
                    <a:lnTo>
                      <a:pt x="579" y="76"/>
                    </a:lnTo>
                    <a:lnTo>
                      <a:pt x="534" y="101"/>
                    </a:lnTo>
                    <a:lnTo>
                      <a:pt x="486" y="129"/>
                    </a:lnTo>
                    <a:lnTo>
                      <a:pt x="436" y="162"/>
                    </a:lnTo>
                    <a:lnTo>
                      <a:pt x="386" y="198"/>
                    </a:lnTo>
                    <a:lnTo>
                      <a:pt x="335" y="235"/>
                    </a:lnTo>
                    <a:lnTo>
                      <a:pt x="287" y="278"/>
                    </a:lnTo>
                    <a:lnTo>
                      <a:pt x="240" y="323"/>
                    </a:lnTo>
                    <a:lnTo>
                      <a:pt x="199" y="372"/>
                    </a:lnTo>
                    <a:lnTo>
                      <a:pt x="161" y="422"/>
                    </a:lnTo>
                    <a:lnTo>
                      <a:pt x="131" y="476"/>
                    </a:lnTo>
                    <a:lnTo>
                      <a:pt x="81" y="591"/>
                    </a:lnTo>
                    <a:lnTo>
                      <a:pt x="41" y="713"/>
                    </a:lnTo>
                    <a:lnTo>
                      <a:pt x="14" y="844"/>
                    </a:lnTo>
                    <a:lnTo>
                      <a:pt x="0" y="980"/>
                    </a:lnTo>
                    <a:lnTo>
                      <a:pt x="0" y="1124"/>
                    </a:lnTo>
                    <a:lnTo>
                      <a:pt x="16" y="1274"/>
                    </a:lnTo>
                    <a:lnTo>
                      <a:pt x="50" y="1430"/>
                    </a:lnTo>
                    <a:lnTo>
                      <a:pt x="102" y="1592"/>
                    </a:lnTo>
                    <a:lnTo>
                      <a:pt x="131" y="1671"/>
                    </a:lnTo>
                    <a:lnTo>
                      <a:pt x="156" y="1744"/>
                    </a:lnTo>
                    <a:lnTo>
                      <a:pt x="179" y="1813"/>
                    </a:lnTo>
                    <a:lnTo>
                      <a:pt x="199" y="1874"/>
                    </a:lnTo>
                    <a:lnTo>
                      <a:pt x="219" y="1929"/>
                    </a:lnTo>
                    <a:lnTo>
                      <a:pt x="237" y="1978"/>
                    </a:lnTo>
                    <a:lnTo>
                      <a:pt x="255" y="2021"/>
                    </a:lnTo>
                    <a:lnTo>
                      <a:pt x="274" y="2058"/>
                    </a:lnTo>
                    <a:lnTo>
                      <a:pt x="294" y="2089"/>
                    </a:lnTo>
                    <a:lnTo>
                      <a:pt x="319" y="2114"/>
                    </a:lnTo>
                    <a:lnTo>
                      <a:pt x="346" y="2132"/>
                    </a:lnTo>
                    <a:lnTo>
                      <a:pt x="377" y="2145"/>
                    </a:lnTo>
                    <a:lnTo>
                      <a:pt x="412" y="2150"/>
                    </a:lnTo>
                    <a:lnTo>
                      <a:pt x="456" y="2150"/>
                    </a:lnTo>
                    <a:lnTo>
                      <a:pt x="504" y="2143"/>
                    </a:lnTo>
                    <a:lnTo>
                      <a:pt x="560" y="2128"/>
                    </a:lnTo>
                    <a:lnTo>
                      <a:pt x="619" y="2109"/>
                    </a:lnTo>
                    <a:lnTo>
                      <a:pt x="676" y="2085"/>
                    </a:lnTo>
                    <a:lnTo>
                      <a:pt x="732" y="2060"/>
                    </a:lnTo>
                    <a:lnTo>
                      <a:pt x="786" y="2032"/>
                    </a:lnTo>
                    <a:lnTo>
                      <a:pt x="838" y="2001"/>
                    </a:lnTo>
                    <a:lnTo>
                      <a:pt x="890" y="1967"/>
                    </a:lnTo>
                    <a:lnTo>
                      <a:pt x="938" y="1933"/>
                    </a:lnTo>
                    <a:lnTo>
                      <a:pt x="985" y="1899"/>
                    </a:lnTo>
                    <a:lnTo>
                      <a:pt x="1028" y="1865"/>
                    </a:lnTo>
                    <a:lnTo>
                      <a:pt x="1069" y="1829"/>
                    </a:lnTo>
                    <a:lnTo>
                      <a:pt x="1109" y="1795"/>
                    </a:lnTo>
                    <a:lnTo>
                      <a:pt x="1146" y="1762"/>
                    </a:lnTo>
                    <a:lnTo>
                      <a:pt x="1179" y="1730"/>
                    </a:lnTo>
                    <a:lnTo>
                      <a:pt x="1211" y="1701"/>
                    </a:lnTo>
                    <a:lnTo>
                      <a:pt x="1238" y="1673"/>
                    </a:lnTo>
                    <a:lnTo>
                      <a:pt x="1263" y="1649"/>
                    </a:lnTo>
                    <a:lnTo>
                      <a:pt x="1306" y="1608"/>
                    </a:lnTo>
                    <a:lnTo>
                      <a:pt x="1340" y="1570"/>
                    </a:lnTo>
                    <a:lnTo>
                      <a:pt x="1369" y="1536"/>
                    </a:lnTo>
                    <a:lnTo>
                      <a:pt x="1387" y="1500"/>
                    </a:lnTo>
                    <a:lnTo>
                      <a:pt x="1398" y="1461"/>
                    </a:lnTo>
                    <a:lnTo>
                      <a:pt x="1396" y="1414"/>
                    </a:lnTo>
                    <a:lnTo>
                      <a:pt x="1383" y="1357"/>
                    </a:lnTo>
                    <a:lnTo>
                      <a:pt x="1360" y="1287"/>
                    </a:lnTo>
                    <a:lnTo>
                      <a:pt x="1329" y="1204"/>
                    </a:lnTo>
                    <a:lnTo>
                      <a:pt x="1299" y="1113"/>
                    </a:lnTo>
                    <a:lnTo>
                      <a:pt x="1272" y="1014"/>
                    </a:lnTo>
                    <a:lnTo>
                      <a:pt x="1250" y="914"/>
                    </a:lnTo>
                    <a:lnTo>
                      <a:pt x="1234" y="817"/>
                    </a:lnTo>
                    <a:lnTo>
                      <a:pt x="1227" y="723"/>
                    </a:lnTo>
                    <a:lnTo>
                      <a:pt x="1229" y="639"/>
                    </a:lnTo>
                    <a:lnTo>
                      <a:pt x="1243" y="567"/>
                    </a:lnTo>
                    <a:lnTo>
                      <a:pt x="1261" y="508"/>
                    </a:lnTo>
                    <a:lnTo>
                      <a:pt x="1274" y="456"/>
                    </a:lnTo>
                    <a:lnTo>
                      <a:pt x="1281" y="409"/>
                    </a:lnTo>
                    <a:lnTo>
                      <a:pt x="1279" y="368"/>
                    </a:lnTo>
                    <a:lnTo>
                      <a:pt x="1270" y="330"/>
                    </a:lnTo>
                    <a:lnTo>
                      <a:pt x="1252" y="296"/>
                    </a:lnTo>
                    <a:lnTo>
                      <a:pt x="1225" y="262"/>
                    </a:lnTo>
                    <a:lnTo>
                      <a:pt x="1188" y="228"/>
                    </a:lnTo>
                    <a:lnTo>
                      <a:pt x="1164" y="210"/>
                    </a:lnTo>
                    <a:lnTo>
                      <a:pt x="1139" y="190"/>
                    </a:lnTo>
                    <a:lnTo>
                      <a:pt x="1112" y="171"/>
                    </a:lnTo>
                    <a:lnTo>
                      <a:pt x="1084" y="151"/>
                    </a:lnTo>
                    <a:lnTo>
                      <a:pt x="1053" y="129"/>
                    </a:lnTo>
                    <a:lnTo>
                      <a:pt x="1023" y="108"/>
                    </a:lnTo>
                    <a:lnTo>
                      <a:pt x="990" y="88"/>
                    </a:lnTo>
                    <a:lnTo>
                      <a:pt x="960" y="70"/>
                    </a:lnTo>
                    <a:lnTo>
                      <a:pt x="927" y="52"/>
                    </a:lnTo>
                    <a:lnTo>
                      <a:pt x="897" y="36"/>
                    </a:lnTo>
                    <a:lnTo>
                      <a:pt x="865" y="24"/>
                    </a:lnTo>
                    <a:lnTo>
                      <a:pt x="836" y="11"/>
                    </a:lnTo>
                    <a:lnTo>
                      <a:pt x="807" y="4"/>
                    </a:lnTo>
                    <a:lnTo>
                      <a:pt x="780" y="0"/>
                    </a:lnTo>
                    <a:lnTo>
                      <a:pt x="755" y="0"/>
                    </a:lnTo>
                    <a:lnTo>
                      <a:pt x="732" y="4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2" name="Freeform 80"/>
              <p:cNvSpPr>
                <a:spLocks/>
              </p:cNvSpPr>
              <p:nvPr/>
            </p:nvSpPr>
            <p:spPr bwMode="auto">
              <a:xfrm>
                <a:off x="3464" y="2015"/>
                <a:ext cx="683" cy="1051"/>
              </a:xfrm>
              <a:custGeom>
                <a:avLst/>
                <a:gdLst/>
                <a:ahLst/>
                <a:cxnLst>
                  <a:cxn ang="0">
                    <a:pos x="1098" y="184"/>
                  </a:cxn>
                  <a:cxn ang="0">
                    <a:pos x="1049" y="148"/>
                  </a:cxn>
                  <a:cxn ang="0">
                    <a:pos x="994" y="109"/>
                  </a:cxn>
                  <a:cxn ang="0">
                    <a:pos x="935" y="71"/>
                  </a:cxn>
                  <a:cxn ang="0">
                    <a:pos x="875" y="39"/>
                  </a:cxn>
                  <a:cxn ang="0">
                    <a:pos x="816" y="14"/>
                  </a:cxn>
                  <a:cxn ang="0">
                    <a:pos x="761" y="0"/>
                  </a:cxn>
                  <a:cxn ang="0">
                    <a:pos x="710" y="1"/>
                  </a:cxn>
                  <a:cxn ang="0">
                    <a:pos x="682" y="14"/>
                  </a:cxn>
                  <a:cxn ang="0">
                    <a:pos x="646" y="30"/>
                  </a:cxn>
                  <a:cxn ang="0">
                    <a:pos x="581" y="62"/>
                  </a:cxn>
                  <a:cxn ang="0">
                    <a:pos x="499" y="107"/>
                  </a:cxn>
                  <a:cxn ang="0">
                    <a:pos x="407" y="165"/>
                  </a:cxn>
                  <a:cxn ang="0">
                    <a:pos x="314" y="235"/>
                  </a:cxn>
                  <a:cxn ang="0">
                    <a:pos x="226" y="317"/>
                  </a:cxn>
                  <a:cxn ang="0">
                    <a:pos x="154" y="410"/>
                  </a:cxn>
                  <a:cxn ang="0">
                    <a:pos x="77" y="574"/>
                  </a:cxn>
                  <a:cxn ang="0">
                    <a:pos x="12" y="823"/>
                  </a:cxn>
                  <a:cxn ang="0">
                    <a:pos x="0" y="1098"/>
                  </a:cxn>
                  <a:cxn ang="0">
                    <a:pos x="50" y="1397"/>
                  </a:cxn>
                  <a:cxn ang="0">
                    <a:pos x="129" y="1633"/>
                  </a:cxn>
                  <a:cxn ang="0">
                    <a:pos x="176" y="1771"/>
                  </a:cxn>
                  <a:cxn ang="0">
                    <a:pos x="213" y="1886"/>
                  </a:cxn>
                  <a:cxn ang="0">
                    <a:pos x="251" y="1977"/>
                  </a:cxn>
                  <a:cxn ang="0">
                    <a:pos x="290" y="2043"/>
                  </a:cxn>
                  <a:cxn ang="0">
                    <a:pos x="339" y="2085"/>
                  </a:cxn>
                  <a:cxn ang="0">
                    <a:pos x="405" y="2103"/>
                  </a:cxn>
                  <a:cxn ang="0">
                    <a:pos x="493" y="2096"/>
                  </a:cxn>
                  <a:cxn ang="0">
                    <a:pos x="604" y="2061"/>
                  </a:cxn>
                  <a:cxn ang="0">
                    <a:pos x="716" y="2015"/>
                  </a:cxn>
                  <a:cxn ang="0">
                    <a:pos x="820" y="1956"/>
                  </a:cxn>
                  <a:cxn ang="0">
                    <a:pos x="917" y="1891"/>
                  </a:cxn>
                  <a:cxn ang="0">
                    <a:pos x="1005" y="1825"/>
                  </a:cxn>
                  <a:cxn ang="0">
                    <a:pos x="1083" y="1756"/>
                  </a:cxn>
                  <a:cxn ang="0">
                    <a:pos x="1153" y="1694"/>
                  </a:cxn>
                  <a:cxn ang="0">
                    <a:pos x="1211" y="1638"/>
                  </a:cxn>
                  <a:cxn ang="0">
                    <a:pos x="1277" y="1573"/>
                  </a:cxn>
                  <a:cxn ang="0">
                    <a:pos x="1338" y="1502"/>
                  </a:cxn>
                  <a:cxn ang="0">
                    <a:pos x="1365" y="1426"/>
                  </a:cxn>
                  <a:cxn ang="0">
                    <a:pos x="1351" y="1322"/>
                  </a:cxn>
                  <a:cxn ang="0">
                    <a:pos x="1306" y="1200"/>
                  </a:cxn>
                  <a:cxn ang="0">
                    <a:pos x="1265" y="1076"/>
                  </a:cxn>
                  <a:cxn ang="0">
                    <a:pos x="1229" y="943"/>
                  </a:cxn>
                  <a:cxn ang="0">
                    <a:pos x="1205" y="811"/>
                  </a:cxn>
                  <a:cxn ang="0">
                    <a:pos x="1197" y="683"/>
                  </a:cxn>
                  <a:cxn ang="0">
                    <a:pos x="1200" y="570"/>
                  </a:cxn>
                  <a:cxn ang="0">
                    <a:pos x="1209" y="515"/>
                  </a:cxn>
                  <a:cxn ang="0">
                    <a:pos x="1213" y="497"/>
                  </a:cxn>
                  <a:cxn ang="0">
                    <a:pos x="1223" y="439"/>
                  </a:cxn>
                  <a:cxn ang="0">
                    <a:pos x="1225" y="357"/>
                  </a:cxn>
                  <a:cxn ang="0">
                    <a:pos x="1202" y="288"/>
                  </a:cxn>
                  <a:cxn ang="0">
                    <a:pos x="1155" y="229"/>
                  </a:cxn>
                </a:cxnLst>
                <a:rect l="0" t="0" r="r" b="b"/>
                <a:pathLst>
                  <a:path w="1365" h="2103">
                    <a:moveTo>
                      <a:pt x="1119" y="201"/>
                    </a:moveTo>
                    <a:lnTo>
                      <a:pt x="1098" y="184"/>
                    </a:lnTo>
                    <a:lnTo>
                      <a:pt x="1075" y="166"/>
                    </a:lnTo>
                    <a:lnTo>
                      <a:pt x="1049" y="148"/>
                    </a:lnTo>
                    <a:lnTo>
                      <a:pt x="1022" y="129"/>
                    </a:lnTo>
                    <a:lnTo>
                      <a:pt x="994" y="109"/>
                    </a:lnTo>
                    <a:lnTo>
                      <a:pt x="965" y="91"/>
                    </a:lnTo>
                    <a:lnTo>
                      <a:pt x="935" y="71"/>
                    </a:lnTo>
                    <a:lnTo>
                      <a:pt x="904" y="53"/>
                    </a:lnTo>
                    <a:lnTo>
                      <a:pt x="875" y="39"/>
                    </a:lnTo>
                    <a:lnTo>
                      <a:pt x="845" y="25"/>
                    </a:lnTo>
                    <a:lnTo>
                      <a:pt x="816" y="14"/>
                    </a:lnTo>
                    <a:lnTo>
                      <a:pt x="787" y="5"/>
                    </a:lnTo>
                    <a:lnTo>
                      <a:pt x="761" y="0"/>
                    </a:lnTo>
                    <a:lnTo>
                      <a:pt x="734" y="0"/>
                    </a:lnTo>
                    <a:lnTo>
                      <a:pt x="710" y="1"/>
                    </a:lnTo>
                    <a:lnTo>
                      <a:pt x="689" y="10"/>
                    </a:lnTo>
                    <a:lnTo>
                      <a:pt x="682" y="14"/>
                    </a:lnTo>
                    <a:lnTo>
                      <a:pt x="667" y="19"/>
                    </a:lnTo>
                    <a:lnTo>
                      <a:pt x="646" y="30"/>
                    </a:lnTo>
                    <a:lnTo>
                      <a:pt x="615" y="44"/>
                    </a:lnTo>
                    <a:lnTo>
                      <a:pt x="581" y="62"/>
                    </a:lnTo>
                    <a:lnTo>
                      <a:pt x="542" y="82"/>
                    </a:lnTo>
                    <a:lnTo>
                      <a:pt x="499" y="107"/>
                    </a:lnTo>
                    <a:lnTo>
                      <a:pt x="454" y="134"/>
                    </a:lnTo>
                    <a:lnTo>
                      <a:pt x="407" y="165"/>
                    </a:lnTo>
                    <a:lnTo>
                      <a:pt x="360" y="199"/>
                    </a:lnTo>
                    <a:lnTo>
                      <a:pt x="314" y="235"/>
                    </a:lnTo>
                    <a:lnTo>
                      <a:pt x="269" y="274"/>
                    </a:lnTo>
                    <a:lnTo>
                      <a:pt x="226" y="317"/>
                    </a:lnTo>
                    <a:lnTo>
                      <a:pt x="188" y="362"/>
                    </a:lnTo>
                    <a:lnTo>
                      <a:pt x="154" y="410"/>
                    </a:lnTo>
                    <a:lnTo>
                      <a:pt x="125" y="461"/>
                    </a:lnTo>
                    <a:lnTo>
                      <a:pt x="77" y="574"/>
                    </a:lnTo>
                    <a:lnTo>
                      <a:pt x="39" y="694"/>
                    </a:lnTo>
                    <a:lnTo>
                      <a:pt x="12" y="823"/>
                    </a:lnTo>
                    <a:lnTo>
                      <a:pt x="0" y="956"/>
                    </a:lnTo>
                    <a:lnTo>
                      <a:pt x="0" y="1098"/>
                    </a:lnTo>
                    <a:lnTo>
                      <a:pt x="16" y="1245"/>
                    </a:lnTo>
                    <a:lnTo>
                      <a:pt x="50" y="1397"/>
                    </a:lnTo>
                    <a:lnTo>
                      <a:pt x="100" y="1555"/>
                    </a:lnTo>
                    <a:lnTo>
                      <a:pt x="129" y="1633"/>
                    </a:lnTo>
                    <a:lnTo>
                      <a:pt x="154" y="1704"/>
                    </a:lnTo>
                    <a:lnTo>
                      <a:pt x="176" y="1771"/>
                    </a:lnTo>
                    <a:lnTo>
                      <a:pt x="195" y="1832"/>
                    </a:lnTo>
                    <a:lnTo>
                      <a:pt x="213" y="1886"/>
                    </a:lnTo>
                    <a:lnTo>
                      <a:pt x="231" y="1934"/>
                    </a:lnTo>
                    <a:lnTo>
                      <a:pt x="251" y="1977"/>
                    </a:lnTo>
                    <a:lnTo>
                      <a:pt x="269" y="2013"/>
                    </a:lnTo>
                    <a:lnTo>
                      <a:pt x="290" y="2043"/>
                    </a:lnTo>
                    <a:lnTo>
                      <a:pt x="314" y="2067"/>
                    </a:lnTo>
                    <a:lnTo>
                      <a:pt x="339" y="2085"/>
                    </a:lnTo>
                    <a:lnTo>
                      <a:pt x="369" y="2097"/>
                    </a:lnTo>
                    <a:lnTo>
                      <a:pt x="405" y="2103"/>
                    </a:lnTo>
                    <a:lnTo>
                      <a:pt x="447" y="2103"/>
                    </a:lnTo>
                    <a:lnTo>
                      <a:pt x="493" y="2096"/>
                    </a:lnTo>
                    <a:lnTo>
                      <a:pt x="547" y="2081"/>
                    </a:lnTo>
                    <a:lnTo>
                      <a:pt x="604" y="2061"/>
                    </a:lnTo>
                    <a:lnTo>
                      <a:pt x="660" y="2040"/>
                    </a:lnTo>
                    <a:lnTo>
                      <a:pt x="716" y="2015"/>
                    </a:lnTo>
                    <a:lnTo>
                      <a:pt x="768" y="1986"/>
                    </a:lnTo>
                    <a:lnTo>
                      <a:pt x="820" y="1956"/>
                    </a:lnTo>
                    <a:lnTo>
                      <a:pt x="870" y="1925"/>
                    </a:lnTo>
                    <a:lnTo>
                      <a:pt x="917" y="1891"/>
                    </a:lnTo>
                    <a:lnTo>
                      <a:pt x="961" y="1859"/>
                    </a:lnTo>
                    <a:lnTo>
                      <a:pt x="1005" y="1825"/>
                    </a:lnTo>
                    <a:lnTo>
                      <a:pt x="1046" y="1790"/>
                    </a:lnTo>
                    <a:lnTo>
                      <a:pt x="1083" y="1756"/>
                    </a:lnTo>
                    <a:lnTo>
                      <a:pt x="1119" y="1724"/>
                    </a:lnTo>
                    <a:lnTo>
                      <a:pt x="1153" y="1694"/>
                    </a:lnTo>
                    <a:lnTo>
                      <a:pt x="1182" y="1665"/>
                    </a:lnTo>
                    <a:lnTo>
                      <a:pt x="1211" y="1638"/>
                    </a:lnTo>
                    <a:lnTo>
                      <a:pt x="1234" y="1615"/>
                    </a:lnTo>
                    <a:lnTo>
                      <a:pt x="1277" y="1573"/>
                    </a:lnTo>
                    <a:lnTo>
                      <a:pt x="1311" y="1537"/>
                    </a:lnTo>
                    <a:lnTo>
                      <a:pt x="1338" y="1502"/>
                    </a:lnTo>
                    <a:lnTo>
                      <a:pt x="1356" y="1466"/>
                    </a:lnTo>
                    <a:lnTo>
                      <a:pt x="1365" y="1426"/>
                    </a:lnTo>
                    <a:lnTo>
                      <a:pt x="1363" y="1380"/>
                    </a:lnTo>
                    <a:lnTo>
                      <a:pt x="1351" y="1322"/>
                    </a:lnTo>
                    <a:lnTo>
                      <a:pt x="1328" y="1254"/>
                    </a:lnTo>
                    <a:lnTo>
                      <a:pt x="1306" y="1200"/>
                    </a:lnTo>
                    <a:lnTo>
                      <a:pt x="1284" y="1139"/>
                    </a:lnTo>
                    <a:lnTo>
                      <a:pt x="1265" y="1076"/>
                    </a:lnTo>
                    <a:lnTo>
                      <a:pt x="1245" y="1010"/>
                    </a:lnTo>
                    <a:lnTo>
                      <a:pt x="1229" y="943"/>
                    </a:lnTo>
                    <a:lnTo>
                      <a:pt x="1216" y="877"/>
                    </a:lnTo>
                    <a:lnTo>
                      <a:pt x="1205" y="811"/>
                    </a:lnTo>
                    <a:lnTo>
                      <a:pt x="1200" y="748"/>
                    </a:lnTo>
                    <a:lnTo>
                      <a:pt x="1197" y="683"/>
                    </a:lnTo>
                    <a:lnTo>
                      <a:pt x="1197" y="624"/>
                    </a:lnTo>
                    <a:lnTo>
                      <a:pt x="1200" y="570"/>
                    </a:lnTo>
                    <a:lnTo>
                      <a:pt x="1207" y="524"/>
                    </a:lnTo>
                    <a:lnTo>
                      <a:pt x="1209" y="515"/>
                    </a:lnTo>
                    <a:lnTo>
                      <a:pt x="1211" y="506"/>
                    </a:lnTo>
                    <a:lnTo>
                      <a:pt x="1213" y="497"/>
                    </a:lnTo>
                    <a:lnTo>
                      <a:pt x="1214" y="488"/>
                    </a:lnTo>
                    <a:lnTo>
                      <a:pt x="1223" y="439"/>
                    </a:lnTo>
                    <a:lnTo>
                      <a:pt x="1227" y="394"/>
                    </a:lnTo>
                    <a:lnTo>
                      <a:pt x="1225" y="357"/>
                    </a:lnTo>
                    <a:lnTo>
                      <a:pt x="1216" y="321"/>
                    </a:lnTo>
                    <a:lnTo>
                      <a:pt x="1202" y="288"/>
                    </a:lnTo>
                    <a:lnTo>
                      <a:pt x="1182" y="258"/>
                    </a:lnTo>
                    <a:lnTo>
                      <a:pt x="1155" y="229"/>
                    </a:lnTo>
                    <a:lnTo>
                      <a:pt x="1119" y="201"/>
                    </a:lnTo>
                    <a:close/>
                  </a:path>
                </a:pathLst>
              </a:custGeom>
              <a:solidFill>
                <a:srgbClr val="E8EA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3" name="Freeform 81"/>
              <p:cNvSpPr>
                <a:spLocks/>
              </p:cNvSpPr>
              <p:nvPr/>
            </p:nvSpPr>
            <p:spPr bwMode="auto">
              <a:xfrm>
                <a:off x="3472" y="2027"/>
                <a:ext cx="667" cy="1028"/>
              </a:xfrm>
              <a:custGeom>
                <a:avLst/>
                <a:gdLst/>
                <a:ahLst/>
                <a:cxnLst>
                  <a:cxn ang="0">
                    <a:pos x="1035" y="156"/>
                  </a:cxn>
                  <a:cxn ang="0">
                    <a:pos x="990" y="123"/>
                  </a:cxn>
                  <a:cxn ang="0">
                    <a:pos x="938" y="91"/>
                  </a:cxn>
                  <a:cxn ang="0">
                    <a:pos x="884" y="59"/>
                  </a:cxn>
                  <a:cxn ang="0">
                    <a:pos x="827" y="30"/>
                  </a:cxn>
                  <a:cxn ang="0">
                    <a:pos x="771" y="9"/>
                  </a:cxn>
                  <a:cxn ang="0">
                    <a:pos x="718" y="0"/>
                  </a:cxn>
                  <a:cxn ang="0">
                    <a:pos x="671" y="5"/>
                  </a:cxn>
                  <a:cxn ang="0">
                    <a:pos x="642" y="18"/>
                  </a:cxn>
                  <a:cxn ang="0">
                    <a:pos x="605" y="36"/>
                  </a:cxn>
                  <a:cxn ang="0">
                    <a:pos x="544" y="66"/>
                  </a:cxn>
                  <a:cxn ang="0">
                    <a:pos x="466" y="109"/>
                  </a:cxn>
                  <a:cxn ang="0">
                    <a:pos x="382" y="165"/>
                  </a:cxn>
                  <a:cxn ang="0">
                    <a:pos x="294" y="231"/>
                  </a:cxn>
                  <a:cxn ang="0">
                    <a:pos x="213" y="310"/>
                  </a:cxn>
                  <a:cxn ang="0">
                    <a:pos x="147" y="396"/>
                  </a:cxn>
                  <a:cxn ang="0">
                    <a:pos x="73" y="556"/>
                  </a:cxn>
                  <a:cxn ang="0">
                    <a:pos x="12" y="798"/>
                  </a:cxn>
                  <a:cxn ang="0">
                    <a:pos x="0" y="1069"/>
                  </a:cxn>
                  <a:cxn ang="0">
                    <a:pos x="50" y="1363"/>
                  </a:cxn>
                  <a:cxn ang="0">
                    <a:pos x="129" y="1593"/>
                  </a:cxn>
                  <a:cxn ang="0">
                    <a:pos x="176" y="1730"/>
                  </a:cxn>
                  <a:cxn ang="0">
                    <a:pos x="213" y="1841"/>
                  </a:cxn>
                  <a:cxn ang="0">
                    <a:pos x="248" y="1931"/>
                  </a:cxn>
                  <a:cxn ang="0">
                    <a:pos x="287" y="1997"/>
                  </a:cxn>
                  <a:cxn ang="0">
                    <a:pos x="335" y="2038"/>
                  </a:cxn>
                  <a:cxn ang="0">
                    <a:pos x="400" y="2054"/>
                  </a:cxn>
                  <a:cxn ang="0">
                    <a:pos x="486" y="2047"/>
                  </a:cxn>
                  <a:cxn ang="0">
                    <a:pos x="594" y="2013"/>
                  </a:cxn>
                  <a:cxn ang="0">
                    <a:pos x="701" y="1966"/>
                  </a:cxn>
                  <a:cxn ang="0">
                    <a:pos x="804" y="1911"/>
                  </a:cxn>
                  <a:cxn ang="0">
                    <a:pos x="897" y="1848"/>
                  </a:cxn>
                  <a:cxn ang="0">
                    <a:pos x="985" y="1782"/>
                  </a:cxn>
                  <a:cxn ang="0">
                    <a:pos x="1062" y="1717"/>
                  </a:cxn>
                  <a:cxn ang="0">
                    <a:pos x="1128" y="1656"/>
                  </a:cxn>
                  <a:cxn ang="0">
                    <a:pos x="1184" y="1602"/>
                  </a:cxn>
                  <a:cxn ang="0">
                    <a:pos x="1249" y="1539"/>
                  </a:cxn>
                  <a:cxn ang="0">
                    <a:pos x="1308" y="1466"/>
                  </a:cxn>
                  <a:cxn ang="0">
                    <a:pos x="1333" y="1389"/>
                  </a:cxn>
                  <a:cxn ang="0">
                    <a:pos x="1319" y="1286"/>
                  </a:cxn>
                  <a:cxn ang="0">
                    <a:pos x="1274" y="1164"/>
                  </a:cxn>
                  <a:cxn ang="0">
                    <a:pos x="1231" y="1037"/>
                  </a:cxn>
                  <a:cxn ang="0">
                    <a:pos x="1197" y="902"/>
                  </a:cxn>
                  <a:cxn ang="0">
                    <a:pos x="1173" y="768"/>
                  </a:cxn>
                  <a:cxn ang="0">
                    <a:pos x="1170" y="638"/>
                  </a:cxn>
                  <a:cxn ang="0">
                    <a:pos x="1172" y="525"/>
                  </a:cxn>
                  <a:cxn ang="0">
                    <a:pos x="1177" y="470"/>
                  </a:cxn>
                  <a:cxn ang="0">
                    <a:pos x="1177" y="452"/>
                  </a:cxn>
                  <a:cxn ang="0">
                    <a:pos x="1181" y="396"/>
                  </a:cxn>
                  <a:cxn ang="0">
                    <a:pos x="1172" y="317"/>
                  </a:cxn>
                  <a:cxn ang="0">
                    <a:pos x="1141" y="251"/>
                  </a:cxn>
                  <a:cxn ang="0">
                    <a:pos x="1089" y="193"/>
                  </a:cxn>
                </a:cxnLst>
                <a:rect l="0" t="0" r="r" b="b"/>
                <a:pathLst>
                  <a:path w="1333" h="2054">
                    <a:moveTo>
                      <a:pt x="1055" y="168"/>
                    </a:moveTo>
                    <a:lnTo>
                      <a:pt x="1035" y="156"/>
                    </a:lnTo>
                    <a:lnTo>
                      <a:pt x="1014" y="140"/>
                    </a:lnTo>
                    <a:lnTo>
                      <a:pt x="990" y="123"/>
                    </a:lnTo>
                    <a:lnTo>
                      <a:pt x="965" y="107"/>
                    </a:lnTo>
                    <a:lnTo>
                      <a:pt x="938" y="91"/>
                    </a:lnTo>
                    <a:lnTo>
                      <a:pt x="911" y="75"/>
                    </a:lnTo>
                    <a:lnTo>
                      <a:pt x="884" y="59"/>
                    </a:lnTo>
                    <a:lnTo>
                      <a:pt x="856" y="43"/>
                    </a:lnTo>
                    <a:lnTo>
                      <a:pt x="827" y="30"/>
                    </a:lnTo>
                    <a:lnTo>
                      <a:pt x="798" y="19"/>
                    </a:lnTo>
                    <a:lnTo>
                      <a:pt x="771" y="9"/>
                    </a:lnTo>
                    <a:lnTo>
                      <a:pt x="745" y="3"/>
                    </a:lnTo>
                    <a:lnTo>
                      <a:pt x="718" y="0"/>
                    </a:lnTo>
                    <a:lnTo>
                      <a:pt x="694" y="0"/>
                    </a:lnTo>
                    <a:lnTo>
                      <a:pt x="671" y="5"/>
                    </a:lnTo>
                    <a:lnTo>
                      <a:pt x="649" y="14"/>
                    </a:lnTo>
                    <a:lnTo>
                      <a:pt x="642" y="18"/>
                    </a:lnTo>
                    <a:lnTo>
                      <a:pt x="626" y="25"/>
                    </a:lnTo>
                    <a:lnTo>
                      <a:pt x="605" y="36"/>
                    </a:lnTo>
                    <a:lnTo>
                      <a:pt x="576" y="50"/>
                    </a:lnTo>
                    <a:lnTo>
                      <a:pt x="544" y="66"/>
                    </a:lnTo>
                    <a:lnTo>
                      <a:pt x="506" y="86"/>
                    </a:lnTo>
                    <a:lnTo>
                      <a:pt x="466" y="109"/>
                    </a:lnTo>
                    <a:lnTo>
                      <a:pt x="425" y="136"/>
                    </a:lnTo>
                    <a:lnTo>
                      <a:pt x="382" y="165"/>
                    </a:lnTo>
                    <a:lnTo>
                      <a:pt x="337" y="197"/>
                    </a:lnTo>
                    <a:lnTo>
                      <a:pt x="294" y="231"/>
                    </a:lnTo>
                    <a:lnTo>
                      <a:pt x="253" y="269"/>
                    </a:lnTo>
                    <a:lnTo>
                      <a:pt x="213" y="310"/>
                    </a:lnTo>
                    <a:lnTo>
                      <a:pt x="178" y="351"/>
                    </a:lnTo>
                    <a:lnTo>
                      <a:pt x="147" y="396"/>
                    </a:lnTo>
                    <a:lnTo>
                      <a:pt x="120" y="445"/>
                    </a:lnTo>
                    <a:lnTo>
                      <a:pt x="73" y="556"/>
                    </a:lnTo>
                    <a:lnTo>
                      <a:pt x="38" y="674"/>
                    </a:lnTo>
                    <a:lnTo>
                      <a:pt x="12" y="798"/>
                    </a:lnTo>
                    <a:lnTo>
                      <a:pt x="0" y="931"/>
                    </a:lnTo>
                    <a:lnTo>
                      <a:pt x="0" y="1069"/>
                    </a:lnTo>
                    <a:lnTo>
                      <a:pt x="16" y="1213"/>
                    </a:lnTo>
                    <a:lnTo>
                      <a:pt x="50" y="1363"/>
                    </a:lnTo>
                    <a:lnTo>
                      <a:pt x="100" y="1518"/>
                    </a:lnTo>
                    <a:lnTo>
                      <a:pt x="129" y="1593"/>
                    </a:lnTo>
                    <a:lnTo>
                      <a:pt x="152" y="1665"/>
                    </a:lnTo>
                    <a:lnTo>
                      <a:pt x="176" y="1730"/>
                    </a:lnTo>
                    <a:lnTo>
                      <a:pt x="194" y="1789"/>
                    </a:lnTo>
                    <a:lnTo>
                      <a:pt x="213" y="1841"/>
                    </a:lnTo>
                    <a:lnTo>
                      <a:pt x="230" y="1889"/>
                    </a:lnTo>
                    <a:lnTo>
                      <a:pt x="248" y="1931"/>
                    </a:lnTo>
                    <a:lnTo>
                      <a:pt x="267" y="1966"/>
                    </a:lnTo>
                    <a:lnTo>
                      <a:pt x="287" y="1997"/>
                    </a:lnTo>
                    <a:lnTo>
                      <a:pt x="310" y="2020"/>
                    </a:lnTo>
                    <a:lnTo>
                      <a:pt x="335" y="2038"/>
                    </a:lnTo>
                    <a:lnTo>
                      <a:pt x="366" y="2049"/>
                    </a:lnTo>
                    <a:lnTo>
                      <a:pt x="400" y="2054"/>
                    </a:lnTo>
                    <a:lnTo>
                      <a:pt x="439" y="2054"/>
                    </a:lnTo>
                    <a:lnTo>
                      <a:pt x="486" y="2047"/>
                    </a:lnTo>
                    <a:lnTo>
                      <a:pt x="538" y="2033"/>
                    </a:lnTo>
                    <a:lnTo>
                      <a:pt x="594" y="2013"/>
                    </a:lnTo>
                    <a:lnTo>
                      <a:pt x="649" y="1992"/>
                    </a:lnTo>
                    <a:lnTo>
                      <a:pt x="701" y="1966"/>
                    </a:lnTo>
                    <a:lnTo>
                      <a:pt x="753" y="1940"/>
                    </a:lnTo>
                    <a:lnTo>
                      <a:pt x="804" y="1911"/>
                    </a:lnTo>
                    <a:lnTo>
                      <a:pt x="852" y="1880"/>
                    </a:lnTo>
                    <a:lnTo>
                      <a:pt x="897" y="1848"/>
                    </a:lnTo>
                    <a:lnTo>
                      <a:pt x="942" y="1816"/>
                    </a:lnTo>
                    <a:lnTo>
                      <a:pt x="985" y="1782"/>
                    </a:lnTo>
                    <a:lnTo>
                      <a:pt x="1024" y="1749"/>
                    </a:lnTo>
                    <a:lnTo>
                      <a:pt x="1062" y="1717"/>
                    </a:lnTo>
                    <a:lnTo>
                      <a:pt x="1096" y="1686"/>
                    </a:lnTo>
                    <a:lnTo>
                      <a:pt x="1128" y="1656"/>
                    </a:lnTo>
                    <a:lnTo>
                      <a:pt x="1157" y="1627"/>
                    </a:lnTo>
                    <a:lnTo>
                      <a:pt x="1184" y="1602"/>
                    </a:lnTo>
                    <a:lnTo>
                      <a:pt x="1207" y="1579"/>
                    </a:lnTo>
                    <a:lnTo>
                      <a:pt x="1249" y="1539"/>
                    </a:lnTo>
                    <a:lnTo>
                      <a:pt x="1283" y="1502"/>
                    </a:lnTo>
                    <a:lnTo>
                      <a:pt x="1308" y="1466"/>
                    </a:lnTo>
                    <a:lnTo>
                      <a:pt x="1326" y="1430"/>
                    </a:lnTo>
                    <a:lnTo>
                      <a:pt x="1333" y="1389"/>
                    </a:lnTo>
                    <a:lnTo>
                      <a:pt x="1331" y="1342"/>
                    </a:lnTo>
                    <a:lnTo>
                      <a:pt x="1319" y="1286"/>
                    </a:lnTo>
                    <a:lnTo>
                      <a:pt x="1295" y="1220"/>
                    </a:lnTo>
                    <a:lnTo>
                      <a:pt x="1274" y="1164"/>
                    </a:lnTo>
                    <a:lnTo>
                      <a:pt x="1252" y="1101"/>
                    </a:lnTo>
                    <a:lnTo>
                      <a:pt x="1231" y="1037"/>
                    </a:lnTo>
                    <a:lnTo>
                      <a:pt x="1213" y="970"/>
                    </a:lnTo>
                    <a:lnTo>
                      <a:pt x="1197" y="902"/>
                    </a:lnTo>
                    <a:lnTo>
                      <a:pt x="1182" y="834"/>
                    </a:lnTo>
                    <a:lnTo>
                      <a:pt x="1173" y="768"/>
                    </a:lnTo>
                    <a:lnTo>
                      <a:pt x="1170" y="705"/>
                    </a:lnTo>
                    <a:lnTo>
                      <a:pt x="1170" y="638"/>
                    </a:lnTo>
                    <a:lnTo>
                      <a:pt x="1170" y="577"/>
                    </a:lnTo>
                    <a:lnTo>
                      <a:pt x="1172" y="525"/>
                    </a:lnTo>
                    <a:lnTo>
                      <a:pt x="1175" y="479"/>
                    </a:lnTo>
                    <a:lnTo>
                      <a:pt x="1177" y="470"/>
                    </a:lnTo>
                    <a:lnTo>
                      <a:pt x="1177" y="461"/>
                    </a:lnTo>
                    <a:lnTo>
                      <a:pt x="1177" y="452"/>
                    </a:lnTo>
                    <a:lnTo>
                      <a:pt x="1179" y="443"/>
                    </a:lnTo>
                    <a:lnTo>
                      <a:pt x="1181" y="396"/>
                    </a:lnTo>
                    <a:lnTo>
                      <a:pt x="1179" y="355"/>
                    </a:lnTo>
                    <a:lnTo>
                      <a:pt x="1172" y="317"/>
                    </a:lnTo>
                    <a:lnTo>
                      <a:pt x="1159" y="281"/>
                    </a:lnTo>
                    <a:lnTo>
                      <a:pt x="1141" y="251"/>
                    </a:lnTo>
                    <a:lnTo>
                      <a:pt x="1118" y="222"/>
                    </a:lnTo>
                    <a:lnTo>
                      <a:pt x="1089" y="193"/>
                    </a:lnTo>
                    <a:lnTo>
                      <a:pt x="1055" y="168"/>
                    </a:lnTo>
                    <a:close/>
                  </a:path>
                </a:pathLst>
              </a:custGeom>
              <a:solidFill>
                <a:srgbClr val="CED6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4" name="Freeform 82"/>
              <p:cNvSpPr>
                <a:spLocks/>
              </p:cNvSpPr>
              <p:nvPr/>
            </p:nvSpPr>
            <p:spPr bwMode="auto">
              <a:xfrm>
                <a:off x="3481" y="2042"/>
                <a:ext cx="650" cy="1002"/>
              </a:xfrm>
              <a:custGeom>
                <a:avLst/>
                <a:gdLst/>
                <a:ahLst/>
                <a:cxnLst>
                  <a:cxn ang="0">
                    <a:pos x="971" y="126"/>
                  </a:cxn>
                  <a:cxn ang="0">
                    <a:pos x="929" y="99"/>
                  </a:cxn>
                  <a:cxn ang="0">
                    <a:pos x="883" y="72"/>
                  </a:cxn>
                  <a:cxn ang="0">
                    <a:pos x="833" y="45"/>
                  </a:cxn>
                  <a:cxn ang="0">
                    <a:pos x="779" y="22"/>
                  </a:cxn>
                  <a:cxn ang="0">
                    <a:pos x="727" y="6"/>
                  </a:cxn>
                  <a:cxn ang="0">
                    <a:pos x="676" y="0"/>
                  </a:cxn>
                  <a:cxn ang="0">
                    <a:pos x="630" y="8"/>
                  </a:cxn>
                  <a:cxn ang="0">
                    <a:pos x="599" y="22"/>
                  </a:cxn>
                  <a:cxn ang="0">
                    <a:pos x="562" y="40"/>
                  </a:cxn>
                  <a:cxn ang="0">
                    <a:pos x="504" y="70"/>
                  </a:cxn>
                  <a:cxn ang="0">
                    <a:pos x="434" y="113"/>
                  </a:cxn>
                  <a:cxn ang="0">
                    <a:pos x="355" y="165"/>
                  </a:cxn>
                  <a:cxn ang="0">
                    <a:pos x="276" y="228"/>
                  </a:cxn>
                  <a:cxn ang="0">
                    <a:pos x="203" y="302"/>
                  </a:cxn>
                  <a:cxn ang="0">
                    <a:pos x="140" y="383"/>
                  </a:cxn>
                  <a:cxn ang="0">
                    <a:pos x="72" y="537"/>
                  </a:cxn>
                  <a:cxn ang="0">
                    <a:pos x="13" y="776"/>
                  </a:cxn>
                  <a:cxn ang="0">
                    <a:pos x="2" y="1041"/>
                  </a:cxn>
                  <a:cxn ang="0">
                    <a:pos x="50" y="1328"/>
                  </a:cxn>
                  <a:cxn ang="0">
                    <a:pos x="127" y="1554"/>
                  </a:cxn>
                  <a:cxn ang="0">
                    <a:pos x="174" y="1687"/>
                  </a:cxn>
                  <a:cxn ang="0">
                    <a:pos x="210" y="1797"/>
                  </a:cxn>
                  <a:cxn ang="0">
                    <a:pos x="246" y="1885"/>
                  </a:cxn>
                  <a:cxn ang="0">
                    <a:pos x="284" y="1947"/>
                  </a:cxn>
                  <a:cxn ang="0">
                    <a:pos x="332" y="1989"/>
                  </a:cxn>
                  <a:cxn ang="0">
                    <a:pos x="395" y="2005"/>
                  </a:cxn>
                  <a:cxn ang="0">
                    <a:pos x="477" y="1996"/>
                  </a:cxn>
                  <a:cxn ang="0">
                    <a:pos x="583" y="1965"/>
                  </a:cxn>
                  <a:cxn ang="0">
                    <a:pos x="689" y="1919"/>
                  </a:cxn>
                  <a:cxn ang="0">
                    <a:pos x="788" y="1865"/>
                  </a:cxn>
                  <a:cxn ang="0">
                    <a:pos x="879" y="1804"/>
                  </a:cxn>
                  <a:cxn ang="0">
                    <a:pos x="964" y="1739"/>
                  </a:cxn>
                  <a:cxn ang="0">
                    <a:pos x="1039" y="1676"/>
                  </a:cxn>
                  <a:cxn ang="0">
                    <a:pos x="1104" y="1617"/>
                  </a:cxn>
                  <a:cxn ang="0">
                    <a:pos x="1157" y="1565"/>
                  </a:cxn>
                  <a:cxn ang="0">
                    <a:pos x="1220" y="1502"/>
                  </a:cxn>
                  <a:cxn ang="0">
                    <a:pos x="1278" y="1429"/>
                  </a:cxn>
                  <a:cxn ang="0">
                    <a:pos x="1301" y="1352"/>
                  </a:cxn>
                  <a:cxn ang="0">
                    <a:pos x="1287" y="1249"/>
                  </a:cxn>
                  <a:cxn ang="0">
                    <a:pos x="1242" y="1126"/>
                  </a:cxn>
                  <a:cxn ang="0">
                    <a:pos x="1199" y="996"/>
                  </a:cxn>
                  <a:cxn ang="0">
                    <a:pos x="1163" y="858"/>
                  </a:cxn>
                  <a:cxn ang="0">
                    <a:pos x="1143" y="722"/>
                  </a:cxn>
                  <a:cxn ang="0">
                    <a:pos x="1141" y="593"/>
                  </a:cxn>
                  <a:cxn ang="0">
                    <a:pos x="1143" y="478"/>
                  </a:cxn>
                  <a:cxn ang="0">
                    <a:pos x="1143" y="422"/>
                  </a:cxn>
                  <a:cxn ang="0">
                    <a:pos x="1141" y="406"/>
                  </a:cxn>
                  <a:cxn ang="0">
                    <a:pos x="1138" y="354"/>
                  </a:cxn>
                  <a:cxn ang="0">
                    <a:pos x="1116" y="277"/>
                  </a:cxn>
                  <a:cxn ang="0">
                    <a:pos x="1078" y="212"/>
                  </a:cxn>
                  <a:cxn ang="0">
                    <a:pos x="1023" y="160"/>
                  </a:cxn>
                </a:cxnLst>
                <a:rect l="0" t="0" r="r" b="b"/>
                <a:pathLst>
                  <a:path w="1301" h="2005">
                    <a:moveTo>
                      <a:pt x="989" y="137"/>
                    </a:moveTo>
                    <a:lnTo>
                      <a:pt x="971" y="126"/>
                    </a:lnTo>
                    <a:lnTo>
                      <a:pt x="951" y="113"/>
                    </a:lnTo>
                    <a:lnTo>
                      <a:pt x="929" y="99"/>
                    </a:lnTo>
                    <a:lnTo>
                      <a:pt x="908" y="87"/>
                    </a:lnTo>
                    <a:lnTo>
                      <a:pt x="883" y="72"/>
                    </a:lnTo>
                    <a:lnTo>
                      <a:pt x="858" y="58"/>
                    </a:lnTo>
                    <a:lnTo>
                      <a:pt x="833" y="45"/>
                    </a:lnTo>
                    <a:lnTo>
                      <a:pt x="806" y="33"/>
                    </a:lnTo>
                    <a:lnTo>
                      <a:pt x="779" y="22"/>
                    </a:lnTo>
                    <a:lnTo>
                      <a:pt x="754" y="13"/>
                    </a:lnTo>
                    <a:lnTo>
                      <a:pt x="727" y="6"/>
                    </a:lnTo>
                    <a:lnTo>
                      <a:pt x="702" y="0"/>
                    </a:lnTo>
                    <a:lnTo>
                      <a:pt x="676" y="0"/>
                    </a:lnTo>
                    <a:lnTo>
                      <a:pt x="651" y="2"/>
                    </a:lnTo>
                    <a:lnTo>
                      <a:pt x="630" y="8"/>
                    </a:lnTo>
                    <a:lnTo>
                      <a:pt x="608" y="17"/>
                    </a:lnTo>
                    <a:lnTo>
                      <a:pt x="599" y="22"/>
                    </a:lnTo>
                    <a:lnTo>
                      <a:pt x="583" y="29"/>
                    </a:lnTo>
                    <a:lnTo>
                      <a:pt x="562" y="40"/>
                    </a:lnTo>
                    <a:lnTo>
                      <a:pt x="535" y="54"/>
                    </a:lnTo>
                    <a:lnTo>
                      <a:pt x="504" y="70"/>
                    </a:lnTo>
                    <a:lnTo>
                      <a:pt x="470" y="90"/>
                    </a:lnTo>
                    <a:lnTo>
                      <a:pt x="434" y="113"/>
                    </a:lnTo>
                    <a:lnTo>
                      <a:pt x="395" y="139"/>
                    </a:lnTo>
                    <a:lnTo>
                      <a:pt x="355" y="165"/>
                    </a:lnTo>
                    <a:lnTo>
                      <a:pt x="316" y="196"/>
                    </a:lnTo>
                    <a:lnTo>
                      <a:pt x="276" y="228"/>
                    </a:lnTo>
                    <a:lnTo>
                      <a:pt x="239" y="264"/>
                    </a:lnTo>
                    <a:lnTo>
                      <a:pt x="203" y="302"/>
                    </a:lnTo>
                    <a:lnTo>
                      <a:pt x="169" y="341"/>
                    </a:lnTo>
                    <a:lnTo>
                      <a:pt x="140" y="383"/>
                    </a:lnTo>
                    <a:lnTo>
                      <a:pt x="117" y="427"/>
                    </a:lnTo>
                    <a:lnTo>
                      <a:pt x="72" y="537"/>
                    </a:lnTo>
                    <a:lnTo>
                      <a:pt x="36" y="654"/>
                    </a:lnTo>
                    <a:lnTo>
                      <a:pt x="13" y="776"/>
                    </a:lnTo>
                    <a:lnTo>
                      <a:pt x="0" y="905"/>
                    </a:lnTo>
                    <a:lnTo>
                      <a:pt x="2" y="1041"/>
                    </a:lnTo>
                    <a:lnTo>
                      <a:pt x="18" y="1181"/>
                    </a:lnTo>
                    <a:lnTo>
                      <a:pt x="50" y="1328"/>
                    </a:lnTo>
                    <a:lnTo>
                      <a:pt x="101" y="1481"/>
                    </a:lnTo>
                    <a:lnTo>
                      <a:pt x="127" y="1554"/>
                    </a:lnTo>
                    <a:lnTo>
                      <a:pt x="153" y="1624"/>
                    </a:lnTo>
                    <a:lnTo>
                      <a:pt x="174" y="1687"/>
                    </a:lnTo>
                    <a:lnTo>
                      <a:pt x="192" y="1745"/>
                    </a:lnTo>
                    <a:lnTo>
                      <a:pt x="210" y="1797"/>
                    </a:lnTo>
                    <a:lnTo>
                      <a:pt x="228" y="1843"/>
                    </a:lnTo>
                    <a:lnTo>
                      <a:pt x="246" y="1885"/>
                    </a:lnTo>
                    <a:lnTo>
                      <a:pt x="264" y="1919"/>
                    </a:lnTo>
                    <a:lnTo>
                      <a:pt x="284" y="1947"/>
                    </a:lnTo>
                    <a:lnTo>
                      <a:pt x="307" y="1971"/>
                    </a:lnTo>
                    <a:lnTo>
                      <a:pt x="332" y="1989"/>
                    </a:lnTo>
                    <a:lnTo>
                      <a:pt x="361" y="1999"/>
                    </a:lnTo>
                    <a:lnTo>
                      <a:pt x="395" y="2005"/>
                    </a:lnTo>
                    <a:lnTo>
                      <a:pt x="432" y="2003"/>
                    </a:lnTo>
                    <a:lnTo>
                      <a:pt x="477" y="1996"/>
                    </a:lnTo>
                    <a:lnTo>
                      <a:pt x="529" y="1983"/>
                    </a:lnTo>
                    <a:lnTo>
                      <a:pt x="583" y="1965"/>
                    </a:lnTo>
                    <a:lnTo>
                      <a:pt x="637" y="1944"/>
                    </a:lnTo>
                    <a:lnTo>
                      <a:pt x="689" y="1919"/>
                    </a:lnTo>
                    <a:lnTo>
                      <a:pt x="739" y="1892"/>
                    </a:lnTo>
                    <a:lnTo>
                      <a:pt x="788" y="1865"/>
                    </a:lnTo>
                    <a:lnTo>
                      <a:pt x="834" y="1834"/>
                    </a:lnTo>
                    <a:lnTo>
                      <a:pt x="879" y="1804"/>
                    </a:lnTo>
                    <a:lnTo>
                      <a:pt x="922" y="1772"/>
                    </a:lnTo>
                    <a:lnTo>
                      <a:pt x="964" y="1739"/>
                    </a:lnTo>
                    <a:lnTo>
                      <a:pt x="1001" y="1709"/>
                    </a:lnTo>
                    <a:lnTo>
                      <a:pt x="1039" y="1676"/>
                    </a:lnTo>
                    <a:lnTo>
                      <a:pt x="1073" y="1646"/>
                    </a:lnTo>
                    <a:lnTo>
                      <a:pt x="1104" y="1617"/>
                    </a:lnTo>
                    <a:lnTo>
                      <a:pt x="1132" y="1590"/>
                    </a:lnTo>
                    <a:lnTo>
                      <a:pt x="1157" y="1565"/>
                    </a:lnTo>
                    <a:lnTo>
                      <a:pt x="1181" y="1542"/>
                    </a:lnTo>
                    <a:lnTo>
                      <a:pt x="1220" y="1502"/>
                    </a:lnTo>
                    <a:lnTo>
                      <a:pt x="1252" y="1465"/>
                    </a:lnTo>
                    <a:lnTo>
                      <a:pt x="1278" y="1429"/>
                    </a:lnTo>
                    <a:lnTo>
                      <a:pt x="1294" y="1391"/>
                    </a:lnTo>
                    <a:lnTo>
                      <a:pt x="1301" y="1352"/>
                    </a:lnTo>
                    <a:lnTo>
                      <a:pt x="1299" y="1305"/>
                    </a:lnTo>
                    <a:lnTo>
                      <a:pt x="1287" y="1249"/>
                    </a:lnTo>
                    <a:lnTo>
                      <a:pt x="1263" y="1183"/>
                    </a:lnTo>
                    <a:lnTo>
                      <a:pt x="1242" y="1126"/>
                    </a:lnTo>
                    <a:lnTo>
                      <a:pt x="1220" y="1063"/>
                    </a:lnTo>
                    <a:lnTo>
                      <a:pt x="1199" y="996"/>
                    </a:lnTo>
                    <a:lnTo>
                      <a:pt x="1179" y="926"/>
                    </a:lnTo>
                    <a:lnTo>
                      <a:pt x="1163" y="858"/>
                    </a:lnTo>
                    <a:lnTo>
                      <a:pt x="1150" y="788"/>
                    </a:lnTo>
                    <a:lnTo>
                      <a:pt x="1143" y="722"/>
                    </a:lnTo>
                    <a:lnTo>
                      <a:pt x="1141" y="661"/>
                    </a:lnTo>
                    <a:lnTo>
                      <a:pt x="1141" y="593"/>
                    </a:lnTo>
                    <a:lnTo>
                      <a:pt x="1143" y="532"/>
                    </a:lnTo>
                    <a:lnTo>
                      <a:pt x="1143" y="478"/>
                    </a:lnTo>
                    <a:lnTo>
                      <a:pt x="1143" y="431"/>
                    </a:lnTo>
                    <a:lnTo>
                      <a:pt x="1143" y="422"/>
                    </a:lnTo>
                    <a:lnTo>
                      <a:pt x="1143" y="413"/>
                    </a:lnTo>
                    <a:lnTo>
                      <a:pt x="1141" y="406"/>
                    </a:lnTo>
                    <a:lnTo>
                      <a:pt x="1141" y="397"/>
                    </a:lnTo>
                    <a:lnTo>
                      <a:pt x="1138" y="354"/>
                    </a:lnTo>
                    <a:lnTo>
                      <a:pt x="1129" y="313"/>
                    </a:lnTo>
                    <a:lnTo>
                      <a:pt x="1116" y="277"/>
                    </a:lnTo>
                    <a:lnTo>
                      <a:pt x="1100" y="243"/>
                    </a:lnTo>
                    <a:lnTo>
                      <a:pt x="1078" y="212"/>
                    </a:lnTo>
                    <a:lnTo>
                      <a:pt x="1053" y="185"/>
                    </a:lnTo>
                    <a:lnTo>
                      <a:pt x="1023" y="160"/>
                    </a:lnTo>
                    <a:lnTo>
                      <a:pt x="989" y="137"/>
                    </a:lnTo>
                    <a:close/>
                  </a:path>
                </a:pathLst>
              </a:custGeom>
              <a:solidFill>
                <a:srgbClr val="B5C1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5" name="Freeform 83"/>
              <p:cNvSpPr>
                <a:spLocks/>
              </p:cNvSpPr>
              <p:nvPr/>
            </p:nvSpPr>
            <p:spPr bwMode="auto">
              <a:xfrm>
                <a:off x="3489" y="2053"/>
                <a:ext cx="635" cy="978"/>
              </a:xfrm>
              <a:custGeom>
                <a:avLst/>
                <a:gdLst/>
                <a:ahLst/>
                <a:cxnLst>
                  <a:cxn ang="0">
                    <a:pos x="908" y="95"/>
                  </a:cxn>
                  <a:cxn ang="0">
                    <a:pos x="870" y="75"/>
                  </a:cxn>
                  <a:cxn ang="0">
                    <a:pos x="827" y="52"/>
                  </a:cxn>
                  <a:cxn ang="0">
                    <a:pos x="781" y="30"/>
                  </a:cxn>
                  <a:cxn ang="0">
                    <a:pos x="732" y="12"/>
                  </a:cxn>
                  <a:cxn ang="0">
                    <a:pos x="682" y="1"/>
                  </a:cxn>
                  <a:cxn ang="0">
                    <a:pos x="634" y="0"/>
                  </a:cxn>
                  <a:cxn ang="0">
                    <a:pos x="589" y="9"/>
                  </a:cxn>
                  <a:cxn ang="0">
                    <a:pos x="558" y="25"/>
                  </a:cxn>
                  <a:cxn ang="0">
                    <a:pos x="521" y="45"/>
                  </a:cxn>
                  <a:cxn ang="0">
                    <a:pos x="467" y="75"/>
                  </a:cxn>
                  <a:cxn ang="0">
                    <a:pos x="400" y="116"/>
                  </a:cxn>
                  <a:cxn ang="0">
                    <a:pos x="329" y="167"/>
                  </a:cxn>
                  <a:cxn ang="0">
                    <a:pos x="257" y="226"/>
                  </a:cxn>
                  <a:cxn ang="0">
                    <a:pos x="190" y="294"/>
                  </a:cxn>
                  <a:cxn ang="0">
                    <a:pos x="135" y="369"/>
                  </a:cxn>
                  <a:cxn ang="0">
                    <a:pos x="70" y="518"/>
                  </a:cxn>
                  <a:cxn ang="0">
                    <a:pos x="11" y="753"/>
                  </a:cxn>
                  <a:cxn ang="0">
                    <a:pos x="2" y="1012"/>
                  </a:cxn>
                  <a:cxn ang="0">
                    <a:pos x="52" y="1294"/>
                  </a:cxn>
                  <a:cxn ang="0">
                    <a:pos x="128" y="1516"/>
                  </a:cxn>
                  <a:cxn ang="0">
                    <a:pos x="172" y="1645"/>
                  </a:cxn>
                  <a:cxn ang="0">
                    <a:pos x="210" y="1753"/>
                  </a:cxn>
                  <a:cxn ang="0">
                    <a:pos x="244" y="1837"/>
                  </a:cxn>
                  <a:cxn ang="0">
                    <a:pos x="280" y="1900"/>
                  </a:cxn>
                  <a:cxn ang="0">
                    <a:pos x="327" y="1940"/>
                  </a:cxn>
                  <a:cxn ang="0">
                    <a:pos x="388" y="1956"/>
                  </a:cxn>
                  <a:cxn ang="0">
                    <a:pos x="468" y="1947"/>
                  </a:cxn>
                  <a:cxn ang="0">
                    <a:pos x="573" y="1914"/>
                  </a:cxn>
                  <a:cxn ang="0">
                    <a:pos x="673" y="1870"/>
                  </a:cxn>
                  <a:cxn ang="0">
                    <a:pos x="770" y="1818"/>
                  </a:cxn>
                  <a:cxn ang="0">
                    <a:pos x="860" y="1758"/>
                  </a:cxn>
                  <a:cxn ang="0">
                    <a:pos x="942" y="1697"/>
                  </a:cxn>
                  <a:cxn ang="0">
                    <a:pos x="1016" y="1636"/>
                  </a:cxn>
                  <a:cxn ang="0">
                    <a:pos x="1079" y="1579"/>
                  </a:cxn>
                  <a:cxn ang="0">
                    <a:pos x="1132" y="1529"/>
                  </a:cxn>
                  <a:cxn ang="0">
                    <a:pos x="1192" y="1466"/>
                  </a:cxn>
                  <a:cxn ang="0">
                    <a:pos x="1249" y="1392"/>
                  </a:cxn>
                  <a:cxn ang="0">
                    <a:pos x="1271" y="1315"/>
                  </a:cxn>
                  <a:cxn ang="0">
                    <a:pos x="1256" y="1213"/>
                  </a:cxn>
                  <a:cxn ang="0">
                    <a:pos x="1210" y="1089"/>
                  </a:cxn>
                  <a:cxn ang="0">
                    <a:pos x="1165" y="956"/>
                  </a:cxn>
                  <a:cxn ang="0">
                    <a:pos x="1131" y="814"/>
                  </a:cxn>
                  <a:cxn ang="0">
                    <a:pos x="1111" y="678"/>
                  </a:cxn>
                  <a:cxn ang="0">
                    <a:pos x="1114" y="547"/>
                  </a:cxn>
                  <a:cxn ang="0">
                    <a:pos x="1116" y="432"/>
                  </a:cxn>
                  <a:cxn ang="0">
                    <a:pos x="1109" y="377"/>
                  </a:cxn>
                  <a:cxn ang="0">
                    <a:pos x="1107" y="360"/>
                  </a:cxn>
                  <a:cxn ang="0">
                    <a:pos x="1096" y="310"/>
                  </a:cxn>
                  <a:cxn ang="0">
                    <a:pos x="1064" y="237"/>
                  </a:cxn>
                  <a:cxn ang="0">
                    <a:pos x="1018" y="176"/>
                  </a:cxn>
                  <a:cxn ang="0">
                    <a:pos x="958" y="125"/>
                  </a:cxn>
                </a:cxnLst>
                <a:rect l="0" t="0" r="r" b="b"/>
                <a:pathLst>
                  <a:path w="1271" h="1956">
                    <a:moveTo>
                      <a:pt x="924" y="104"/>
                    </a:moveTo>
                    <a:lnTo>
                      <a:pt x="908" y="95"/>
                    </a:lnTo>
                    <a:lnTo>
                      <a:pt x="890" y="86"/>
                    </a:lnTo>
                    <a:lnTo>
                      <a:pt x="870" y="75"/>
                    </a:lnTo>
                    <a:lnTo>
                      <a:pt x="851" y="63"/>
                    </a:lnTo>
                    <a:lnTo>
                      <a:pt x="827" y="52"/>
                    </a:lnTo>
                    <a:lnTo>
                      <a:pt x="806" y="41"/>
                    </a:lnTo>
                    <a:lnTo>
                      <a:pt x="781" y="30"/>
                    </a:lnTo>
                    <a:lnTo>
                      <a:pt x="757" y="21"/>
                    </a:lnTo>
                    <a:lnTo>
                      <a:pt x="732" y="12"/>
                    </a:lnTo>
                    <a:lnTo>
                      <a:pt x="707" y="7"/>
                    </a:lnTo>
                    <a:lnTo>
                      <a:pt x="682" y="1"/>
                    </a:lnTo>
                    <a:lnTo>
                      <a:pt x="659" y="0"/>
                    </a:lnTo>
                    <a:lnTo>
                      <a:pt x="634" y="0"/>
                    </a:lnTo>
                    <a:lnTo>
                      <a:pt x="612" y="3"/>
                    </a:lnTo>
                    <a:lnTo>
                      <a:pt x="589" y="9"/>
                    </a:lnTo>
                    <a:lnTo>
                      <a:pt x="569" y="19"/>
                    </a:lnTo>
                    <a:lnTo>
                      <a:pt x="558" y="25"/>
                    </a:lnTo>
                    <a:lnTo>
                      <a:pt x="542" y="34"/>
                    </a:lnTo>
                    <a:lnTo>
                      <a:pt x="521" y="45"/>
                    </a:lnTo>
                    <a:lnTo>
                      <a:pt x="495" y="59"/>
                    </a:lnTo>
                    <a:lnTo>
                      <a:pt x="467" y="75"/>
                    </a:lnTo>
                    <a:lnTo>
                      <a:pt x="434" y="95"/>
                    </a:lnTo>
                    <a:lnTo>
                      <a:pt x="400" y="116"/>
                    </a:lnTo>
                    <a:lnTo>
                      <a:pt x="366" y="140"/>
                    </a:lnTo>
                    <a:lnTo>
                      <a:pt x="329" y="167"/>
                    </a:lnTo>
                    <a:lnTo>
                      <a:pt x="293" y="195"/>
                    </a:lnTo>
                    <a:lnTo>
                      <a:pt x="257" y="226"/>
                    </a:lnTo>
                    <a:lnTo>
                      <a:pt x="223" y="258"/>
                    </a:lnTo>
                    <a:lnTo>
                      <a:pt x="190" y="294"/>
                    </a:lnTo>
                    <a:lnTo>
                      <a:pt x="162" y="332"/>
                    </a:lnTo>
                    <a:lnTo>
                      <a:pt x="135" y="369"/>
                    </a:lnTo>
                    <a:lnTo>
                      <a:pt x="113" y="411"/>
                    </a:lnTo>
                    <a:lnTo>
                      <a:pt x="70" y="518"/>
                    </a:lnTo>
                    <a:lnTo>
                      <a:pt x="34" y="631"/>
                    </a:lnTo>
                    <a:lnTo>
                      <a:pt x="11" y="753"/>
                    </a:lnTo>
                    <a:lnTo>
                      <a:pt x="0" y="879"/>
                    </a:lnTo>
                    <a:lnTo>
                      <a:pt x="2" y="1012"/>
                    </a:lnTo>
                    <a:lnTo>
                      <a:pt x="20" y="1150"/>
                    </a:lnTo>
                    <a:lnTo>
                      <a:pt x="52" y="1294"/>
                    </a:lnTo>
                    <a:lnTo>
                      <a:pt x="101" y="1442"/>
                    </a:lnTo>
                    <a:lnTo>
                      <a:pt x="128" y="1516"/>
                    </a:lnTo>
                    <a:lnTo>
                      <a:pt x="151" y="1582"/>
                    </a:lnTo>
                    <a:lnTo>
                      <a:pt x="172" y="1645"/>
                    </a:lnTo>
                    <a:lnTo>
                      <a:pt x="192" y="1701"/>
                    </a:lnTo>
                    <a:lnTo>
                      <a:pt x="210" y="1753"/>
                    </a:lnTo>
                    <a:lnTo>
                      <a:pt x="226" y="1798"/>
                    </a:lnTo>
                    <a:lnTo>
                      <a:pt x="244" y="1837"/>
                    </a:lnTo>
                    <a:lnTo>
                      <a:pt x="262" y="1871"/>
                    </a:lnTo>
                    <a:lnTo>
                      <a:pt x="280" y="1900"/>
                    </a:lnTo>
                    <a:lnTo>
                      <a:pt x="302" y="1923"/>
                    </a:lnTo>
                    <a:lnTo>
                      <a:pt x="327" y="1940"/>
                    </a:lnTo>
                    <a:lnTo>
                      <a:pt x="355" y="1950"/>
                    </a:lnTo>
                    <a:lnTo>
                      <a:pt x="388" y="1956"/>
                    </a:lnTo>
                    <a:lnTo>
                      <a:pt x="425" y="1954"/>
                    </a:lnTo>
                    <a:lnTo>
                      <a:pt x="468" y="1947"/>
                    </a:lnTo>
                    <a:lnTo>
                      <a:pt x="519" y="1932"/>
                    </a:lnTo>
                    <a:lnTo>
                      <a:pt x="573" y="1914"/>
                    </a:lnTo>
                    <a:lnTo>
                      <a:pt x="623" y="1893"/>
                    </a:lnTo>
                    <a:lnTo>
                      <a:pt x="673" y="1870"/>
                    </a:lnTo>
                    <a:lnTo>
                      <a:pt x="723" y="1844"/>
                    </a:lnTo>
                    <a:lnTo>
                      <a:pt x="770" y="1818"/>
                    </a:lnTo>
                    <a:lnTo>
                      <a:pt x="817" y="1789"/>
                    </a:lnTo>
                    <a:lnTo>
                      <a:pt x="860" y="1758"/>
                    </a:lnTo>
                    <a:lnTo>
                      <a:pt x="903" y="1728"/>
                    </a:lnTo>
                    <a:lnTo>
                      <a:pt x="942" y="1697"/>
                    </a:lnTo>
                    <a:lnTo>
                      <a:pt x="980" y="1667"/>
                    </a:lnTo>
                    <a:lnTo>
                      <a:pt x="1016" y="1636"/>
                    </a:lnTo>
                    <a:lnTo>
                      <a:pt x="1048" y="1608"/>
                    </a:lnTo>
                    <a:lnTo>
                      <a:pt x="1079" y="1579"/>
                    </a:lnTo>
                    <a:lnTo>
                      <a:pt x="1107" y="1552"/>
                    </a:lnTo>
                    <a:lnTo>
                      <a:pt x="1132" y="1529"/>
                    </a:lnTo>
                    <a:lnTo>
                      <a:pt x="1154" y="1505"/>
                    </a:lnTo>
                    <a:lnTo>
                      <a:pt x="1192" y="1466"/>
                    </a:lnTo>
                    <a:lnTo>
                      <a:pt x="1224" y="1430"/>
                    </a:lnTo>
                    <a:lnTo>
                      <a:pt x="1249" y="1392"/>
                    </a:lnTo>
                    <a:lnTo>
                      <a:pt x="1263" y="1356"/>
                    </a:lnTo>
                    <a:lnTo>
                      <a:pt x="1271" y="1315"/>
                    </a:lnTo>
                    <a:lnTo>
                      <a:pt x="1269" y="1268"/>
                    </a:lnTo>
                    <a:lnTo>
                      <a:pt x="1256" y="1213"/>
                    </a:lnTo>
                    <a:lnTo>
                      <a:pt x="1233" y="1148"/>
                    </a:lnTo>
                    <a:lnTo>
                      <a:pt x="1210" y="1089"/>
                    </a:lnTo>
                    <a:lnTo>
                      <a:pt x="1186" y="1024"/>
                    </a:lnTo>
                    <a:lnTo>
                      <a:pt x="1165" y="956"/>
                    </a:lnTo>
                    <a:lnTo>
                      <a:pt x="1147" y="884"/>
                    </a:lnTo>
                    <a:lnTo>
                      <a:pt x="1131" y="814"/>
                    </a:lnTo>
                    <a:lnTo>
                      <a:pt x="1118" y="744"/>
                    </a:lnTo>
                    <a:lnTo>
                      <a:pt x="1111" y="678"/>
                    </a:lnTo>
                    <a:lnTo>
                      <a:pt x="1111" y="617"/>
                    </a:lnTo>
                    <a:lnTo>
                      <a:pt x="1114" y="547"/>
                    </a:lnTo>
                    <a:lnTo>
                      <a:pt x="1116" y="486"/>
                    </a:lnTo>
                    <a:lnTo>
                      <a:pt x="1116" y="432"/>
                    </a:lnTo>
                    <a:lnTo>
                      <a:pt x="1111" y="386"/>
                    </a:lnTo>
                    <a:lnTo>
                      <a:pt x="1109" y="377"/>
                    </a:lnTo>
                    <a:lnTo>
                      <a:pt x="1109" y="368"/>
                    </a:lnTo>
                    <a:lnTo>
                      <a:pt x="1107" y="360"/>
                    </a:lnTo>
                    <a:lnTo>
                      <a:pt x="1105" y="351"/>
                    </a:lnTo>
                    <a:lnTo>
                      <a:pt x="1096" y="310"/>
                    </a:lnTo>
                    <a:lnTo>
                      <a:pt x="1082" y="272"/>
                    </a:lnTo>
                    <a:lnTo>
                      <a:pt x="1064" y="237"/>
                    </a:lnTo>
                    <a:lnTo>
                      <a:pt x="1043" y="204"/>
                    </a:lnTo>
                    <a:lnTo>
                      <a:pt x="1018" y="176"/>
                    </a:lnTo>
                    <a:lnTo>
                      <a:pt x="989" y="149"/>
                    </a:lnTo>
                    <a:lnTo>
                      <a:pt x="958" y="125"/>
                    </a:lnTo>
                    <a:lnTo>
                      <a:pt x="924" y="104"/>
                    </a:lnTo>
                    <a:close/>
                  </a:path>
                </a:pathLst>
              </a:custGeom>
              <a:solidFill>
                <a:srgbClr val="9EAD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6" name="Freeform 84"/>
              <p:cNvSpPr>
                <a:spLocks/>
              </p:cNvSpPr>
              <p:nvPr/>
            </p:nvSpPr>
            <p:spPr bwMode="auto">
              <a:xfrm>
                <a:off x="3498" y="2065"/>
                <a:ext cx="619" cy="956"/>
              </a:xfrm>
              <a:custGeom>
                <a:avLst/>
                <a:gdLst/>
                <a:ahLst/>
                <a:cxnLst>
                  <a:cxn ang="0">
                    <a:pos x="843" y="68"/>
                  </a:cxn>
                  <a:cxn ang="0">
                    <a:pos x="813" y="50"/>
                  </a:cxn>
                  <a:cxn ang="0">
                    <a:pos x="775" y="32"/>
                  </a:cxn>
                  <a:cxn ang="0">
                    <a:pos x="732" y="16"/>
                  </a:cxn>
                  <a:cxn ang="0">
                    <a:pos x="686" y="5"/>
                  </a:cxn>
                  <a:cxn ang="0">
                    <a:pos x="639" y="0"/>
                  </a:cxn>
                  <a:cxn ang="0">
                    <a:pos x="592" y="4"/>
                  </a:cxn>
                  <a:cxn ang="0">
                    <a:pos x="547" y="16"/>
                  </a:cxn>
                  <a:cxn ang="0">
                    <a:pos x="515" y="34"/>
                  </a:cxn>
                  <a:cxn ang="0">
                    <a:pos x="477" y="56"/>
                  </a:cxn>
                  <a:cxn ang="0">
                    <a:pos x="427" y="86"/>
                  </a:cxn>
                  <a:cxn ang="0">
                    <a:pos x="366" y="126"/>
                  </a:cxn>
                  <a:cxn ang="0">
                    <a:pos x="302" y="174"/>
                  </a:cxn>
                  <a:cxn ang="0">
                    <a:pos x="237" y="230"/>
                  </a:cxn>
                  <a:cxn ang="0">
                    <a:pos x="178" y="293"/>
                  </a:cxn>
                  <a:cxn ang="0">
                    <a:pos x="128" y="363"/>
                  </a:cxn>
                  <a:cxn ang="0">
                    <a:pos x="65" y="504"/>
                  </a:cxn>
                  <a:cxn ang="0">
                    <a:pos x="11" y="734"/>
                  </a:cxn>
                  <a:cxn ang="0">
                    <a:pos x="2" y="989"/>
                  </a:cxn>
                  <a:cxn ang="0">
                    <a:pos x="50" y="1265"/>
                  </a:cxn>
                  <a:cxn ang="0">
                    <a:pos x="126" y="1482"/>
                  </a:cxn>
                  <a:cxn ang="0">
                    <a:pos x="169" y="1608"/>
                  </a:cxn>
                  <a:cxn ang="0">
                    <a:pos x="205" y="1714"/>
                  </a:cxn>
                  <a:cxn ang="0">
                    <a:pos x="239" y="1796"/>
                  </a:cxn>
                  <a:cxn ang="0">
                    <a:pos x="275" y="1857"/>
                  </a:cxn>
                  <a:cxn ang="0">
                    <a:pos x="321" y="1895"/>
                  </a:cxn>
                  <a:cxn ang="0">
                    <a:pos x="381" y="1911"/>
                  </a:cxn>
                  <a:cxn ang="0">
                    <a:pos x="459" y="1902"/>
                  </a:cxn>
                  <a:cxn ang="0">
                    <a:pos x="560" y="1872"/>
                  </a:cxn>
                  <a:cxn ang="0">
                    <a:pos x="659" y="1829"/>
                  </a:cxn>
                  <a:cxn ang="0">
                    <a:pos x="754" y="1777"/>
                  </a:cxn>
                  <a:cxn ang="0">
                    <a:pos x="840" y="1719"/>
                  </a:cxn>
                  <a:cxn ang="0">
                    <a:pos x="921" y="1660"/>
                  </a:cxn>
                  <a:cxn ang="0">
                    <a:pos x="991" y="1601"/>
                  </a:cxn>
                  <a:cxn ang="0">
                    <a:pos x="1053" y="1545"/>
                  </a:cxn>
                  <a:cxn ang="0">
                    <a:pos x="1104" y="1495"/>
                  </a:cxn>
                  <a:cxn ang="0">
                    <a:pos x="1163" y="1434"/>
                  </a:cxn>
                  <a:cxn ang="0">
                    <a:pos x="1217" y="1360"/>
                  </a:cxn>
                  <a:cxn ang="0">
                    <a:pos x="1238" y="1281"/>
                  </a:cxn>
                  <a:cxn ang="0">
                    <a:pos x="1222" y="1181"/>
                  </a:cxn>
                  <a:cxn ang="0">
                    <a:pos x="1175" y="1057"/>
                  </a:cxn>
                  <a:cxn ang="0">
                    <a:pos x="1131" y="921"/>
                  </a:cxn>
                  <a:cxn ang="0">
                    <a:pos x="1095" y="775"/>
                  </a:cxn>
                  <a:cxn ang="0">
                    <a:pos x="1078" y="639"/>
                  </a:cxn>
                  <a:cxn ang="0">
                    <a:pos x="1086" y="506"/>
                  </a:cxn>
                  <a:cxn ang="0">
                    <a:pos x="1084" y="391"/>
                  </a:cxn>
                  <a:cxn ang="0">
                    <a:pos x="1073" y="336"/>
                  </a:cxn>
                  <a:cxn ang="0">
                    <a:pos x="1068" y="319"/>
                  </a:cxn>
                  <a:cxn ang="0">
                    <a:pos x="1052" y="273"/>
                  </a:cxn>
                  <a:cxn ang="0">
                    <a:pos x="1012" y="197"/>
                  </a:cxn>
                  <a:cxn ang="0">
                    <a:pos x="956" y="135"/>
                  </a:cxn>
                  <a:cxn ang="0">
                    <a:pos x="892" y="90"/>
                  </a:cxn>
                </a:cxnLst>
                <a:rect l="0" t="0" r="r" b="b"/>
                <a:pathLst>
                  <a:path w="1238" h="1911">
                    <a:moveTo>
                      <a:pt x="856" y="77"/>
                    </a:moveTo>
                    <a:lnTo>
                      <a:pt x="843" y="68"/>
                    </a:lnTo>
                    <a:lnTo>
                      <a:pt x="829" y="59"/>
                    </a:lnTo>
                    <a:lnTo>
                      <a:pt x="813" y="50"/>
                    </a:lnTo>
                    <a:lnTo>
                      <a:pt x="795" y="41"/>
                    </a:lnTo>
                    <a:lnTo>
                      <a:pt x="775" y="32"/>
                    </a:lnTo>
                    <a:lnTo>
                      <a:pt x="756" y="23"/>
                    </a:lnTo>
                    <a:lnTo>
                      <a:pt x="732" y="16"/>
                    </a:lnTo>
                    <a:lnTo>
                      <a:pt x="711" y="11"/>
                    </a:lnTo>
                    <a:lnTo>
                      <a:pt x="686" y="5"/>
                    </a:lnTo>
                    <a:lnTo>
                      <a:pt x="662" y="2"/>
                    </a:lnTo>
                    <a:lnTo>
                      <a:pt x="639" y="0"/>
                    </a:lnTo>
                    <a:lnTo>
                      <a:pt x="616" y="0"/>
                    </a:lnTo>
                    <a:lnTo>
                      <a:pt x="592" y="4"/>
                    </a:lnTo>
                    <a:lnTo>
                      <a:pt x="569" y="9"/>
                    </a:lnTo>
                    <a:lnTo>
                      <a:pt x="547" y="16"/>
                    </a:lnTo>
                    <a:lnTo>
                      <a:pt x="526" y="27"/>
                    </a:lnTo>
                    <a:lnTo>
                      <a:pt x="515" y="34"/>
                    </a:lnTo>
                    <a:lnTo>
                      <a:pt x="497" y="43"/>
                    </a:lnTo>
                    <a:lnTo>
                      <a:pt x="477" y="56"/>
                    </a:lnTo>
                    <a:lnTo>
                      <a:pt x="454" y="70"/>
                    </a:lnTo>
                    <a:lnTo>
                      <a:pt x="427" y="86"/>
                    </a:lnTo>
                    <a:lnTo>
                      <a:pt x="397" y="104"/>
                    </a:lnTo>
                    <a:lnTo>
                      <a:pt x="366" y="126"/>
                    </a:lnTo>
                    <a:lnTo>
                      <a:pt x="334" y="149"/>
                    </a:lnTo>
                    <a:lnTo>
                      <a:pt x="302" y="174"/>
                    </a:lnTo>
                    <a:lnTo>
                      <a:pt x="269" y="201"/>
                    </a:lnTo>
                    <a:lnTo>
                      <a:pt x="237" y="230"/>
                    </a:lnTo>
                    <a:lnTo>
                      <a:pt x="206" y="260"/>
                    </a:lnTo>
                    <a:lnTo>
                      <a:pt x="178" y="293"/>
                    </a:lnTo>
                    <a:lnTo>
                      <a:pt x="151" y="327"/>
                    </a:lnTo>
                    <a:lnTo>
                      <a:pt x="128" y="363"/>
                    </a:lnTo>
                    <a:lnTo>
                      <a:pt x="108" y="400"/>
                    </a:lnTo>
                    <a:lnTo>
                      <a:pt x="65" y="504"/>
                    </a:lnTo>
                    <a:lnTo>
                      <a:pt x="32" y="616"/>
                    </a:lnTo>
                    <a:lnTo>
                      <a:pt x="11" y="734"/>
                    </a:lnTo>
                    <a:lnTo>
                      <a:pt x="0" y="858"/>
                    </a:lnTo>
                    <a:lnTo>
                      <a:pt x="2" y="989"/>
                    </a:lnTo>
                    <a:lnTo>
                      <a:pt x="20" y="1123"/>
                    </a:lnTo>
                    <a:lnTo>
                      <a:pt x="50" y="1265"/>
                    </a:lnTo>
                    <a:lnTo>
                      <a:pt x="99" y="1411"/>
                    </a:lnTo>
                    <a:lnTo>
                      <a:pt x="126" y="1482"/>
                    </a:lnTo>
                    <a:lnTo>
                      <a:pt x="149" y="1547"/>
                    </a:lnTo>
                    <a:lnTo>
                      <a:pt x="169" y="1608"/>
                    </a:lnTo>
                    <a:lnTo>
                      <a:pt x="189" y="1664"/>
                    </a:lnTo>
                    <a:lnTo>
                      <a:pt x="205" y="1714"/>
                    </a:lnTo>
                    <a:lnTo>
                      <a:pt x="223" y="1757"/>
                    </a:lnTo>
                    <a:lnTo>
                      <a:pt x="239" y="1796"/>
                    </a:lnTo>
                    <a:lnTo>
                      <a:pt x="257" y="1830"/>
                    </a:lnTo>
                    <a:lnTo>
                      <a:pt x="275" y="1857"/>
                    </a:lnTo>
                    <a:lnTo>
                      <a:pt x="296" y="1879"/>
                    </a:lnTo>
                    <a:lnTo>
                      <a:pt x="321" y="1895"/>
                    </a:lnTo>
                    <a:lnTo>
                      <a:pt x="348" y="1906"/>
                    </a:lnTo>
                    <a:lnTo>
                      <a:pt x="381" y="1911"/>
                    </a:lnTo>
                    <a:lnTo>
                      <a:pt x="416" y="1909"/>
                    </a:lnTo>
                    <a:lnTo>
                      <a:pt x="459" y="1902"/>
                    </a:lnTo>
                    <a:lnTo>
                      <a:pt x="508" y="1890"/>
                    </a:lnTo>
                    <a:lnTo>
                      <a:pt x="560" y="1872"/>
                    </a:lnTo>
                    <a:lnTo>
                      <a:pt x="610" y="1852"/>
                    </a:lnTo>
                    <a:lnTo>
                      <a:pt x="659" y="1829"/>
                    </a:lnTo>
                    <a:lnTo>
                      <a:pt x="707" y="1803"/>
                    </a:lnTo>
                    <a:lnTo>
                      <a:pt x="754" y="1777"/>
                    </a:lnTo>
                    <a:lnTo>
                      <a:pt x="797" y="1748"/>
                    </a:lnTo>
                    <a:lnTo>
                      <a:pt x="840" y="1719"/>
                    </a:lnTo>
                    <a:lnTo>
                      <a:pt x="881" y="1690"/>
                    </a:lnTo>
                    <a:lnTo>
                      <a:pt x="921" y="1660"/>
                    </a:lnTo>
                    <a:lnTo>
                      <a:pt x="956" y="1631"/>
                    </a:lnTo>
                    <a:lnTo>
                      <a:pt x="991" y="1601"/>
                    </a:lnTo>
                    <a:lnTo>
                      <a:pt x="1023" y="1574"/>
                    </a:lnTo>
                    <a:lnTo>
                      <a:pt x="1053" y="1545"/>
                    </a:lnTo>
                    <a:lnTo>
                      <a:pt x="1080" y="1520"/>
                    </a:lnTo>
                    <a:lnTo>
                      <a:pt x="1104" y="1495"/>
                    </a:lnTo>
                    <a:lnTo>
                      <a:pt x="1125" y="1473"/>
                    </a:lnTo>
                    <a:lnTo>
                      <a:pt x="1163" y="1434"/>
                    </a:lnTo>
                    <a:lnTo>
                      <a:pt x="1193" y="1398"/>
                    </a:lnTo>
                    <a:lnTo>
                      <a:pt x="1217" y="1360"/>
                    </a:lnTo>
                    <a:lnTo>
                      <a:pt x="1231" y="1323"/>
                    </a:lnTo>
                    <a:lnTo>
                      <a:pt x="1238" y="1281"/>
                    </a:lnTo>
                    <a:lnTo>
                      <a:pt x="1235" y="1235"/>
                    </a:lnTo>
                    <a:lnTo>
                      <a:pt x="1222" y="1181"/>
                    </a:lnTo>
                    <a:lnTo>
                      <a:pt x="1199" y="1118"/>
                    </a:lnTo>
                    <a:lnTo>
                      <a:pt x="1175" y="1057"/>
                    </a:lnTo>
                    <a:lnTo>
                      <a:pt x="1152" y="991"/>
                    </a:lnTo>
                    <a:lnTo>
                      <a:pt x="1131" y="921"/>
                    </a:lnTo>
                    <a:lnTo>
                      <a:pt x="1111" y="849"/>
                    </a:lnTo>
                    <a:lnTo>
                      <a:pt x="1095" y="775"/>
                    </a:lnTo>
                    <a:lnTo>
                      <a:pt x="1084" y="705"/>
                    </a:lnTo>
                    <a:lnTo>
                      <a:pt x="1078" y="639"/>
                    </a:lnTo>
                    <a:lnTo>
                      <a:pt x="1080" y="578"/>
                    </a:lnTo>
                    <a:lnTo>
                      <a:pt x="1086" y="506"/>
                    </a:lnTo>
                    <a:lnTo>
                      <a:pt x="1087" y="445"/>
                    </a:lnTo>
                    <a:lnTo>
                      <a:pt x="1084" y="391"/>
                    </a:lnTo>
                    <a:lnTo>
                      <a:pt x="1075" y="345"/>
                    </a:lnTo>
                    <a:lnTo>
                      <a:pt x="1073" y="336"/>
                    </a:lnTo>
                    <a:lnTo>
                      <a:pt x="1071" y="328"/>
                    </a:lnTo>
                    <a:lnTo>
                      <a:pt x="1068" y="319"/>
                    </a:lnTo>
                    <a:lnTo>
                      <a:pt x="1066" y="312"/>
                    </a:lnTo>
                    <a:lnTo>
                      <a:pt x="1052" y="273"/>
                    </a:lnTo>
                    <a:lnTo>
                      <a:pt x="1034" y="235"/>
                    </a:lnTo>
                    <a:lnTo>
                      <a:pt x="1012" y="197"/>
                    </a:lnTo>
                    <a:lnTo>
                      <a:pt x="985" y="165"/>
                    </a:lnTo>
                    <a:lnTo>
                      <a:pt x="956" y="135"/>
                    </a:lnTo>
                    <a:lnTo>
                      <a:pt x="926" y="109"/>
                    </a:lnTo>
                    <a:lnTo>
                      <a:pt x="892" y="90"/>
                    </a:lnTo>
                    <a:lnTo>
                      <a:pt x="856" y="77"/>
                    </a:lnTo>
                    <a:close/>
                  </a:path>
                </a:pathLst>
              </a:custGeom>
              <a:solidFill>
                <a:srgbClr val="8499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7" name="Freeform 85"/>
              <p:cNvSpPr>
                <a:spLocks/>
              </p:cNvSpPr>
              <p:nvPr/>
            </p:nvSpPr>
            <p:spPr bwMode="auto">
              <a:xfrm>
                <a:off x="3506" y="2076"/>
                <a:ext cx="603" cy="933"/>
              </a:xfrm>
              <a:custGeom>
                <a:avLst/>
                <a:gdLst/>
                <a:ahLst/>
                <a:cxnLst>
                  <a:cxn ang="0">
                    <a:pos x="781" y="43"/>
                  </a:cxn>
                  <a:cxn ang="0">
                    <a:pos x="756" y="28"/>
                  </a:cxn>
                  <a:cxn ang="0">
                    <a:pos x="722" y="16"/>
                  </a:cxn>
                  <a:cxn ang="0">
                    <a:pos x="682" y="7"/>
                  </a:cxn>
                  <a:cxn ang="0">
                    <a:pos x="639" y="1"/>
                  </a:cxn>
                  <a:cxn ang="0">
                    <a:pos x="594" y="1"/>
                  </a:cxn>
                  <a:cxn ang="0">
                    <a:pos x="549" y="9"/>
                  </a:cxn>
                  <a:cxn ang="0">
                    <a:pos x="506" y="23"/>
                  </a:cxn>
                  <a:cxn ang="0">
                    <a:pos x="472" y="43"/>
                  </a:cxn>
                  <a:cxn ang="0">
                    <a:pos x="436" y="66"/>
                  </a:cxn>
                  <a:cxn ang="0">
                    <a:pos x="388" y="95"/>
                  </a:cxn>
                  <a:cxn ang="0">
                    <a:pos x="334" y="132"/>
                  </a:cxn>
                  <a:cxn ang="0">
                    <a:pos x="275" y="179"/>
                  </a:cxn>
                  <a:cxn ang="0">
                    <a:pos x="219" y="229"/>
                  </a:cxn>
                  <a:cxn ang="0">
                    <a:pos x="165" y="288"/>
                  </a:cxn>
                  <a:cxn ang="0">
                    <a:pos x="122" y="353"/>
                  </a:cxn>
                  <a:cxn ang="0">
                    <a:pos x="63" y="489"/>
                  </a:cxn>
                  <a:cxn ang="0">
                    <a:pos x="11" y="714"/>
                  </a:cxn>
                  <a:cxn ang="0">
                    <a:pos x="4" y="963"/>
                  </a:cxn>
                  <a:cxn ang="0">
                    <a:pos x="52" y="1234"/>
                  </a:cxn>
                  <a:cxn ang="0">
                    <a:pos x="126" y="1446"/>
                  </a:cxn>
                  <a:cxn ang="0">
                    <a:pos x="167" y="1570"/>
                  </a:cxn>
                  <a:cxn ang="0">
                    <a:pos x="203" y="1672"/>
                  </a:cxn>
                  <a:cxn ang="0">
                    <a:pos x="235" y="1755"/>
                  </a:cxn>
                  <a:cxn ang="0">
                    <a:pos x="271" y="1814"/>
                  </a:cxn>
                  <a:cxn ang="0">
                    <a:pos x="316" y="1851"/>
                  </a:cxn>
                  <a:cxn ang="0">
                    <a:pos x="373" y="1866"/>
                  </a:cxn>
                  <a:cxn ang="0">
                    <a:pos x="452" y="1857"/>
                  </a:cxn>
                  <a:cxn ang="0">
                    <a:pos x="549" y="1826"/>
                  </a:cxn>
                  <a:cxn ang="0">
                    <a:pos x="646" y="1783"/>
                  </a:cxn>
                  <a:cxn ang="0">
                    <a:pos x="736" y="1733"/>
                  </a:cxn>
                  <a:cxn ang="0">
                    <a:pos x="820" y="1679"/>
                  </a:cxn>
                  <a:cxn ang="0">
                    <a:pos x="899" y="1622"/>
                  </a:cxn>
                  <a:cxn ang="0">
                    <a:pos x="967" y="1564"/>
                  </a:cxn>
                  <a:cxn ang="0">
                    <a:pos x="1027" y="1511"/>
                  </a:cxn>
                  <a:cxn ang="0">
                    <a:pos x="1077" y="1462"/>
                  </a:cxn>
                  <a:cxn ang="0">
                    <a:pos x="1134" y="1401"/>
                  </a:cxn>
                  <a:cxn ang="0">
                    <a:pos x="1186" y="1329"/>
                  </a:cxn>
                  <a:cxn ang="0">
                    <a:pos x="1206" y="1249"/>
                  </a:cxn>
                  <a:cxn ang="0">
                    <a:pos x="1190" y="1148"/>
                  </a:cxn>
                  <a:cxn ang="0">
                    <a:pos x="1145" y="1024"/>
                  </a:cxn>
                  <a:cxn ang="0">
                    <a:pos x="1098" y="884"/>
                  </a:cxn>
                  <a:cxn ang="0">
                    <a:pos x="1062" y="737"/>
                  </a:cxn>
                  <a:cxn ang="0">
                    <a:pos x="1048" y="599"/>
                  </a:cxn>
                  <a:cxn ang="0">
                    <a:pos x="1059" y="464"/>
                  </a:cxn>
                  <a:cxn ang="0">
                    <a:pos x="1057" y="349"/>
                  </a:cxn>
                  <a:cxn ang="0">
                    <a:pos x="1039" y="294"/>
                  </a:cxn>
                  <a:cxn ang="0">
                    <a:pos x="1032" y="278"/>
                  </a:cxn>
                  <a:cxn ang="0">
                    <a:pos x="1009" y="235"/>
                  </a:cxn>
                  <a:cxn ang="0">
                    <a:pos x="958" y="161"/>
                  </a:cxn>
                  <a:cxn ang="0">
                    <a:pos x="896" y="100"/>
                  </a:cxn>
                  <a:cxn ang="0">
                    <a:pos x="827" y="59"/>
                  </a:cxn>
                </a:cxnLst>
                <a:rect l="0" t="0" r="r" b="b"/>
                <a:pathLst>
                  <a:path w="1206" h="1866">
                    <a:moveTo>
                      <a:pt x="792" y="50"/>
                    </a:moveTo>
                    <a:lnTo>
                      <a:pt x="781" y="43"/>
                    </a:lnTo>
                    <a:lnTo>
                      <a:pt x="770" y="35"/>
                    </a:lnTo>
                    <a:lnTo>
                      <a:pt x="756" y="28"/>
                    </a:lnTo>
                    <a:lnTo>
                      <a:pt x="740" y="23"/>
                    </a:lnTo>
                    <a:lnTo>
                      <a:pt x="722" y="16"/>
                    </a:lnTo>
                    <a:lnTo>
                      <a:pt x="702" y="10"/>
                    </a:lnTo>
                    <a:lnTo>
                      <a:pt x="682" y="7"/>
                    </a:lnTo>
                    <a:lnTo>
                      <a:pt x="661" y="3"/>
                    </a:lnTo>
                    <a:lnTo>
                      <a:pt x="639" y="1"/>
                    </a:lnTo>
                    <a:lnTo>
                      <a:pt x="618" y="0"/>
                    </a:lnTo>
                    <a:lnTo>
                      <a:pt x="594" y="1"/>
                    </a:lnTo>
                    <a:lnTo>
                      <a:pt x="571" y="3"/>
                    </a:lnTo>
                    <a:lnTo>
                      <a:pt x="549" y="9"/>
                    </a:lnTo>
                    <a:lnTo>
                      <a:pt x="528" y="14"/>
                    </a:lnTo>
                    <a:lnTo>
                      <a:pt x="506" y="23"/>
                    </a:lnTo>
                    <a:lnTo>
                      <a:pt x="485" y="35"/>
                    </a:lnTo>
                    <a:lnTo>
                      <a:pt x="472" y="43"/>
                    </a:lnTo>
                    <a:lnTo>
                      <a:pt x="456" y="53"/>
                    </a:lnTo>
                    <a:lnTo>
                      <a:pt x="436" y="66"/>
                    </a:lnTo>
                    <a:lnTo>
                      <a:pt x="413" y="79"/>
                    </a:lnTo>
                    <a:lnTo>
                      <a:pt x="388" y="95"/>
                    </a:lnTo>
                    <a:lnTo>
                      <a:pt x="361" y="113"/>
                    </a:lnTo>
                    <a:lnTo>
                      <a:pt x="334" y="132"/>
                    </a:lnTo>
                    <a:lnTo>
                      <a:pt x="305" y="154"/>
                    </a:lnTo>
                    <a:lnTo>
                      <a:pt x="275" y="179"/>
                    </a:lnTo>
                    <a:lnTo>
                      <a:pt x="246" y="204"/>
                    </a:lnTo>
                    <a:lnTo>
                      <a:pt x="219" y="229"/>
                    </a:lnTo>
                    <a:lnTo>
                      <a:pt x="190" y="258"/>
                    </a:lnTo>
                    <a:lnTo>
                      <a:pt x="165" y="288"/>
                    </a:lnTo>
                    <a:lnTo>
                      <a:pt x="142" y="321"/>
                    </a:lnTo>
                    <a:lnTo>
                      <a:pt x="122" y="353"/>
                    </a:lnTo>
                    <a:lnTo>
                      <a:pt x="104" y="387"/>
                    </a:lnTo>
                    <a:lnTo>
                      <a:pt x="63" y="489"/>
                    </a:lnTo>
                    <a:lnTo>
                      <a:pt x="33" y="599"/>
                    </a:lnTo>
                    <a:lnTo>
                      <a:pt x="11" y="714"/>
                    </a:lnTo>
                    <a:lnTo>
                      <a:pt x="0" y="836"/>
                    </a:lnTo>
                    <a:lnTo>
                      <a:pt x="4" y="963"/>
                    </a:lnTo>
                    <a:lnTo>
                      <a:pt x="20" y="1096"/>
                    </a:lnTo>
                    <a:lnTo>
                      <a:pt x="52" y="1234"/>
                    </a:lnTo>
                    <a:lnTo>
                      <a:pt x="99" y="1376"/>
                    </a:lnTo>
                    <a:lnTo>
                      <a:pt x="126" y="1446"/>
                    </a:lnTo>
                    <a:lnTo>
                      <a:pt x="147" y="1511"/>
                    </a:lnTo>
                    <a:lnTo>
                      <a:pt x="167" y="1570"/>
                    </a:lnTo>
                    <a:lnTo>
                      <a:pt x="187" y="1624"/>
                    </a:lnTo>
                    <a:lnTo>
                      <a:pt x="203" y="1672"/>
                    </a:lnTo>
                    <a:lnTo>
                      <a:pt x="219" y="1717"/>
                    </a:lnTo>
                    <a:lnTo>
                      <a:pt x="235" y="1755"/>
                    </a:lnTo>
                    <a:lnTo>
                      <a:pt x="253" y="1787"/>
                    </a:lnTo>
                    <a:lnTo>
                      <a:pt x="271" y="1814"/>
                    </a:lnTo>
                    <a:lnTo>
                      <a:pt x="293" y="1835"/>
                    </a:lnTo>
                    <a:lnTo>
                      <a:pt x="316" y="1851"/>
                    </a:lnTo>
                    <a:lnTo>
                      <a:pt x="343" y="1862"/>
                    </a:lnTo>
                    <a:lnTo>
                      <a:pt x="373" y="1866"/>
                    </a:lnTo>
                    <a:lnTo>
                      <a:pt x="409" y="1864"/>
                    </a:lnTo>
                    <a:lnTo>
                      <a:pt x="452" y="1857"/>
                    </a:lnTo>
                    <a:lnTo>
                      <a:pt x="499" y="1844"/>
                    </a:lnTo>
                    <a:lnTo>
                      <a:pt x="549" y="1826"/>
                    </a:lnTo>
                    <a:lnTo>
                      <a:pt x="598" y="1807"/>
                    </a:lnTo>
                    <a:lnTo>
                      <a:pt x="646" y="1783"/>
                    </a:lnTo>
                    <a:lnTo>
                      <a:pt x="691" y="1760"/>
                    </a:lnTo>
                    <a:lnTo>
                      <a:pt x="736" y="1733"/>
                    </a:lnTo>
                    <a:lnTo>
                      <a:pt x="779" y="1706"/>
                    </a:lnTo>
                    <a:lnTo>
                      <a:pt x="820" y="1679"/>
                    </a:lnTo>
                    <a:lnTo>
                      <a:pt x="862" y="1650"/>
                    </a:lnTo>
                    <a:lnTo>
                      <a:pt x="899" y="1622"/>
                    </a:lnTo>
                    <a:lnTo>
                      <a:pt x="933" y="1593"/>
                    </a:lnTo>
                    <a:lnTo>
                      <a:pt x="967" y="1564"/>
                    </a:lnTo>
                    <a:lnTo>
                      <a:pt x="998" y="1537"/>
                    </a:lnTo>
                    <a:lnTo>
                      <a:pt x="1027" y="1511"/>
                    </a:lnTo>
                    <a:lnTo>
                      <a:pt x="1054" y="1485"/>
                    </a:lnTo>
                    <a:lnTo>
                      <a:pt x="1077" y="1462"/>
                    </a:lnTo>
                    <a:lnTo>
                      <a:pt x="1098" y="1441"/>
                    </a:lnTo>
                    <a:lnTo>
                      <a:pt x="1134" y="1401"/>
                    </a:lnTo>
                    <a:lnTo>
                      <a:pt x="1163" y="1365"/>
                    </a:lnTo>
                    <a:lnTo>
                      <a:pt x="1186" y="1329"/>
                    </a:lnTo>
                    <a:lnTo>
                      <a:pt x="1201" y="1290"/>
                    </a:lnTo>
                    <a:lnTo>
                      <a:pt x="1206" y="1249"/>
                    </a:lnTo>
                    <a:lnTo>
                      <a:pt x="1202" y="1202"/>
                    </a:lnTo>
                    <a:lnTo>
                      <a:pt x="1190" y="1148"/>
                    </a:lnTo>
                    <a:lnTo>
                      <a:pt x="1168" y="1085"/>
                    </a:lnTo>
                    <a:lnTo>
                      <a:pt x="1145" y="1024"/>
                    </a:lnTo>
                    <a:lnTo>
                      <a:pt x="1122" y="956"/>
                    </a:lnTo>
                    <a:lnTo>
                      <a:pt x="1098" y="884"/>
                    </a:lnTo>
                    <a:lnTo>
                      <a:pt x="1079" y="811"/>
                    </a:lnTo>
                    <a:lnTo>
                      <a:pt x="1062" y="737"/>
                    </a:lnTo>
                    <a:lnTo>
                      <a:pt x="1052" y="665"/>
                    </a:lnTo>
                    <a:lnTo>
                      <a:pt x="1048" y="599"/>
                    </a:lnTo>
                    <a:lnTo>
                      <a:pt x="1050" y="538"/>
                    </a:lnTo>
                    <a:lnTo>
                      <a:pt x="1059" y="464"/>
                    </a:lnTo>
                    <a:lnTo>
                      <a:pt x="1061" y="403"/>
                    </a:lnTo>
                    <a:lnTo>
                      <a:pt x="1057" y="349"/>
                    </a:lnTo>
                    <a:lnTo>
                      <a:pt x="1043" y="303"/>
                    </a:lnTo>
                    <a:lnTo>
                      <a:pt x="1039" y="294"/>
                    </a:lnTo>
                    <a:lnTo>
                      <a:pt x="1036" y="287"/>
                    </a:lnTo>
                    <a:lnTo>
                      <a:pt x="1032" y="278"/>
                    </a:lnTo>
                    <a:lnTo>
                      <a:pt x="1028" y="271"/>
                    </a:lnTo>
                    <a:lnTo>
                      <a:pt x="1009" y="235"/>
                    </a:lnTo>
                    <a:lnTo>
                      <a:pt x="985" y="197"/>
                    </a:lnTo>
                    <a:lnTo>
                      <a:pt x="958" y="161"/>
                    </a:lnTo>
                    <a:lnTo>
                      <a:pt x="930" y="129"/>
                    </a:lnTo>
                    <a:lnTo>
                      <a:pt x="896" y="100"/>
                    </a:lnTo>
                    <a:lnTo>
                      <a:pt x="862" y="77"/>
                    </a:lnTo>
                    <a:lnTo>
                      <a:pt x="827" y="59"/>
                    </a:lnTo>
                    <a:lnTo>
                      <a:pt x="792" y="50"/>
                    </a:lnTo>
                    <a:close/>
                  </a:path>
                </a:pathLst>
              </a:custGeom>
              <a:solidFill>
                <a:srgbClr val="6D84D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8" name="Freeform 86"/>
              <p:cNvSpPr>
                <a:spLocks/>
              </p:cNvSpPr>
              <p:nvPr/>
            </p:nvSpPr>
            <p:spPr bwMode="auto">
              <a:xfrm>
                <a:off x="3515" y="2087"/>
                <a:ext cx="586" cy="912"/>
              </a:xfrm>
              <a:custGeom>
                <a:avLst/>
                <a:gdLst/>
                <a:ahLst/>
                <a:cxnLst>
                  <a:cxn ang="0">
                    <a:pos x="705" y="18"/>
                  </a:cxn>
                  <a:cxn ang="0">
                    <a:pos x="648" y="2"/>
                  </a:cxn>
                  <a:cxn ang="0">
                    <a:pos x="569" y="2"/>
                  </a:cxn>
                  <a:cxn ang="0">
                    <a:pos x="485" y="23"/>
                  </a:cxn>
                  <a:cxn ang="0">
                    <a:pos x="429" y="56"/>
                  </a:cxn>
                  <a:cxn ang="0">
                    <a:pos x="393" y="79"/>
                  </a:cxn>
                  <a:cxn ang="0">
                    <a:pos x="348" y="110"/>
                  </a:cxn>
                  <a:cxn ang="0">
                    <a:pos x="300" y="145"/>
                  </a:cxn>
                  <a:cxn ang="0">
                    <a:pos x="248" y="189"/>
                  </a:cxn>
                  <a:cxn ang="0">
                    <a:pos x="198" y="237"/>
                  </a:cxn>
                  <a:cxn ang="0">
                    <a:pos x="151" y="291"/>
                  </a:cxn>
                  <a:cxn ang="0">
                    <a:pos x="113" y="350"/>
                  </a:cxn>
                  <a:cxn ang="0">
                    <a:pos x="58" y="481"/>
                  </a:cxn>
                  <a:cxn ang="0">
                    <a:pos x="9" y="700"/>
                  </a:cxn>
                  <a:cxn ang="0">
                    <a:pos x="4" y="944"/>
                  </a:cxn>
                  <a:cxn ang="0">
                    <a:pos x="50" y="1208"/>
                  </a:cxn>
                  <a:cxn ang="0">
                    <a:pos x="122" y="1416"/>
                  </a:cxn>
                  <a:cxn ang="0">
                    <a:pos x="165" y="1538"/>
                  </a:cxn>
                  <a:cxn ang="0">
                    <a:pos x="199" y="1638"/>
                  </a:cxn>
                  <a:cxn ang="0">
                    <a:pos x="232" y="1717"/>
                  </a:cxn>
                  <a:cxn ang="0">
                    <a:pos x="268" y="1775"/>
                  </a:cxn>
                  <a:cxn ang="0">
                    <a:pos x="309" y="1813"/>
                  </a:cxn>
                  <a:cxn ang="0">
                    <a:pos x="366" y="1825"/>
                  </a:cxn>
                  <a:cxn ang="0">
                    <a:pos x="440" y="1816"/>
                  </a:cxn>
                  <a:cxn ang="0">
                    <a:pos x="535" y="1786"/>
                  </a:cxn>
                  <a:cxn ang="0">
                    <a:pos x="628" y="1744"/>
                  </a:cxn>
                  <a:cxn ang="0">
                    <a:pos x="718" y="1696"/>
                  </a:cxn>
                  <a:cxn ang="0">
                    <a:pos x="800" y="1644"/>
                  </a:cxn>
                  <a:cxn ang="0">
                    <a:pos x="876" y="1588"/>
                  </a:cxn>
                  <a:cxn ang="0">
                    <a:pos x="942" y="1534"/>
                  </a:cxn>
                  <a:cxn ang="0">
                    <a:pos x="1001" y="1482"/>
                  </a:cxn>
                  <a:cxn ang="0">
                    <a:pos x="1050" y="1436"/>
                  </a:cxn>
                  <a:cxn ang="0">
                    <a:pos x="1105" y="1376"/>
                  </a:cxn>
                  <a:cxn ang="0">
                    <a:pos x="1154" y="1301"/>
                  </a:cxn>
                  <a:cxn ang="0">
                    <a:pos x="1174" y="1220"/>
                  </a:cxn>
                  <a:cxn ang="0">
                    <a:pos x="1158" y="1120"/>
                  </a:cxn>
                  <a:cxn ang="0">
                    <a:pos x="1109" y="996"/>
                  </a:cxn>
                  <a:cxn ang="0">
                    <a:pos x="1064" y="854"/>
                  </a:cxn>
                  <a:cxn ang="0">
                    <a:pos x="1028" y="704"/>
                  </a:cxn>
                  <a:cxn ang="0">
                    <a:pos x="1016" y="564"/>
                  </a:cxn>
                  <a:cxn ang="0">
                    <a:pos x="1030" y="429"/>
                  </a:cxn>
                  <a:cxn ang="0">
                    <a:pos x="1027" y="312"/>
                  </a:cxn>
                  <a:cxn ang="0">
                    <a:pos x="1005" y="258"/>
                  </a:cxn>
                  <a:cxn ang="0">
                    <a:pos x="994" y="242"/>
                  </a:cxn>
                  <a:cxn ang="0">
                    <a:pos x="967" y="201"/>
                  </a:cxn>
                  <a:cxn ang="0">
                    <a:pos x="906" y="131"/>
                  </a:cxn>
                  <a:cxn ang="0">
                    <a:pos x="835" y="70"/>
                  </a:cxn>
                  <a:cxn ang="0">
                    <a:pos x="759" y="34"/>
                  </a:cxn>
                </a:cxnLst>
                <a:rect l="0" t="0" r="r" b="b"/>
                <a:pathLst>
                  <a:path w="1174" h="1825">
                    <a:moveTo>
                      <a:pt x="723" y="27"/>
                    </a:moveTo>
                    <a:lnTo>
                      <a:pt x="705" y="18"/>
                    </a:lnTo>
                    <a:lnTo>
                      <a:pt x="680" y="9"/>
                    </a:lnTo>
                    <a:lnTo>
                      <a:pt x="648" y="2"/>
                    </a:lnTo>
                    <a:lnTo>
                      <a:pt x="610" y="0"/>
                    </a:lnTo>
                    <a:lnTo>
                      <a:pt x="569" y="2"/>
                    </a:lnTo>
                    <a:lnTo>
                      <a:pt x="528" y="9"/>
                    </a:lnTo>
                    <a:lnTo>
                      <a:pt x="485" y="23"/>
                    </a:lnTo>
                    <a:lnTo>
                      <a:pt x="443" y="47"/>
                    </a:lnTo>
                    <a:lnTo>
                      <a:pt x="429" y="56"/>
                    </a:lnTo>
                    <a:lnTo>
                      <a:pt x="413" y="66"/>
                    </a:lnTo>
                    <a:lnTo>
                      <a:pt x="393" y="79"/>
                    </a:lnTo>
                    <a:lnTo>
                      <a:pt x="372" y="93"/>
                    </a:lnTo>
                    <a:lnTo>
                      <a:pt x="348" y="110"/>
                    </a:lnTo>
                    <a:lnTo>
                      <a:pt x="325" y="128"/>
                    </a:lnTo>
                    <a:lnTo>
                      <a:pt x="300" y="145"/>
                    </a:lnTo>
                    <a:lnTo>
                      <a:pt x="273" y="167"/>
                    </a:lnTo>
                    <a:lnTo>
                      <a:pt x="248" y="189"/>
                    </a:lnTo>
                    <a:lnTo>
                      <a:pt x="223" y="212"/>
                    </a:lnTo>
                    <a:lnTo>
                      <a:pt x="198" y="237"/>
                    </a:lnTo>
                    <a:lnTo>
                      <a:pt x="174" y="264"/>
                    </a:lnTo>
                    <a:lnTo>
                      <a:pt x="151" y="291"/>
                    </a:lnTo>
                    <a:lnTo>
                      <a:pt x="131" y="320"/>
                    </a:lnTo>
                    <a:lnTo>
                      <a:pt x="113" y="350"/>
                    </a:lnTo>
                    <a:lnTo>
                      <a:pt x="97" y="381"/>
                    </a:lnTo>
                    <a:lnTo>
                      <a:pt x="58" y="481"/>
                    </a:lnTo>
                    <a:lnTo>
                      <a:pt x="29" y="587"/>
                    </a:lnTo>
                    <a:lnTo>
                      <a:pt x="9" y="700"/>
                    </a:lnTo>
                    <a:lnTo>
                      <a:pt x="0" y="820"/>
                    </a:lnTo>
                    <a:lnTo>
                      <a:pt x="4" y="944"/>
                    </a:lnTo>
                    <a:lnTo>
                      <a:pt x="20" y="1073"/>
                    </a:lnTo>
                    <a:lnTo>
                      <a:pt x="50" y="1208"/>
                    </a:lnTo>
                    <a:lnTo>
                      <a:pt x="97" y="1348"/>
                    </a:lnTo>
                    <a:lnTo>
                      <a:pt x="122" y="1416"/>
                    </a:lnTo>
                    <a:lnTo>
                      <a:pt x="146" y="1479"/>
                    </a:lnTo>
                    <a:lnTo>
                      <a:pt x="165" y="1538"/>
                    </a:lnTo>
                    <a:lnTo>
                      <a:pt x="183" y="1590"/>
                    </a:lnTo>
                    <a:lnTo>
                      <a:pt x="199" y="1638"/>
                    </a:lnTo>
                    <a:lnTo>
                      <a:pt x="216" y="1680"/>
                    </a:lnTo>
                    <a:lnTo>
                      <a:pt x="232" y="1717"/>
                    </a:lnTo>
                    <a:lnTo>
                      <a:pt x="250" y="1750"/>
                    </a:lnTo>
                    <a:lnTo>
                      <a:pt x="268" y="1775"/>
                    </a:lnTo>
                    <a:lnTo>
                      <a:pt x="287" y="1796"/>
                    </a:lnTo>
                    <a:lnTo>
                      <a:pt x="309" y="1813"/>
                    </a:lnTo>
                    <a:lnTo>
                      <a:pt x="336" y="1822"/>
                    </a:lnTo>
                    <a:lnTo>
                      <a:pt x="366" y="1825"/>
                    </a:lnTo>
                    <a:lnTo>
                      <a:pt x="400" y="1823"/>
                    </a:lnTo>
                    <a:lnTo>
                      <a:pt x="440" y="1816"/>
                    </a:lnTo>
                    <a:lnTo>
                      <a:pt x="486" y="1804"/>
                    </a:lnTo>
                    <a:lnTo>
                      <a:pt x="535" y="1786"/>
                    </a:lnTo>
                    <a:lnTo>
                      <a:pt x="583" y="1766"/>
                    </a:lnTo>
                    <a:lnTo>
                      <a:pt x="628" y="1744"/>
                    </a:lnTo>
                    <a:lnTo>
                      <a:pt x="675" y="1721"/>
                    </a:lnTo>
                    <a:lnTo>
                      <a:pt x="718" y="1696"/>
                    </a:lnTo>
                    <a:lnTo>
                      <a:pt x="759" y="1671"/>
                    </a:lnTo>
                    <a:lnTo>
                      <a:pt x="800" y="1644"/>
                    </a:lnTo>
                    <a:lnTo>
                      <a:pt x="838" y="1617"/>
                    </a:lnTo>
                    <a:lnTo>
                      <a:pt x="876" y="1588"/>
                    </a:lnTo>
                    <a:lnTo>
                      <a:pt x="910" y="1561"/>
                    </a:lnTo>
                    <a:lnTo>
                      <a:pt x="942" y="1534"/>
                    </a:lnTo>
                    <a:lnTo>
                      <a:pt x="973" y="1507"/>
                    </a:lnTo>
                    <a:lnTo>
                      <a:pt x="1001" y="1482"/>
                    </a:lnTo>
                    <a:lnTo>
                      <a:pt x="1027" y="1457"/>
                    </a:lnTo>
                    <a:lnTo>
                      <a:pt x="1050" y="1436"/>
                    </a:lnTo>
                    <a:lnTo>
                      <a:pt x="1070" y="1414"/>
                    </a:lnTo>
                    <a:lnTo>
                      <a:pt x="1105" y="1376"/>
                    </a:lnTo>
                    <a:lnTo>
                      <a:pt x="1132" y="1339"/>
                    </a:lnTo>
                    <a:lnTo>
                      <a:pt x="1154" y="1301"/>
                    </a:lnTo>
                    <a:lnTo>
                      <a:pt x="1168" y="1263"/>
                    </a:lnTo>
                    <a:lnTo>
                      <a:pt x="1174" y="1220"/>
                    </a:lnTo>
                    <a:lnTo>
                      <a:pt x="1170" y="1174"/>
                    </a:lnTo>
                    <a:lnTo>
                      <a:pt x="1158" y="1120"/>
                    </a:lnTo>
                    <a:lnTo>
                      <a:pt x="1134" y="1059"/>
                    </a:lnTo>
                    <a:lnTo>
                      <a:pt x="1109" y="996"/>
                    </a:lnTo>
                    <a:lnTo>
                      <a:pt x="1086" y="928"/>
                    </a:lnTo>
                    <a:lnTo>
                      <a:pt x="1064" y="854"/>
                    </a:lnTo>
                    <a:lnTo>
                      <a:pt x="1044" y="779"/>
                    </a:lnTo>
                    <a:lnTo>
                      <a:pt x="1028" y="704"/>
                    </a:lnTo>
                    <a:lnTo>
                      <a:pt x="1018" y="632"/>
                    </a:lnTo>
                    <a:lnTo>
                      <a:pt x="1016" y="564"/>
                    </a:lnTo>
                    <a:lnTo>
                      <a:pt x="1019" y="504"/>
                    </a:lnTo>
                    <a:lnTo>
                      <a:pt x="1030" y="429"/>
                    </a:lnTo>
                    <a:lnTo>
                      <a:pt x="1034" y="366"/>
                    </a:lnTo>
                    <a:lnTo>
                      <a:pt x="1027" y="312"/>
                    </a:lnTo>
                    <a:lnTo>
                      <a:pt x="1009" y="266"/>
                    </a:lnTo>
                    <a:lnTo>
                      <a:pt x="1005" y="258"/>
                    </a:lnTo>
                    <a:lnTo>
                      <a:pt x="1000" y="250"/>
                    </a:lnTo>
                    <a:lnTo>
                      <a:pt x="994" y="242"/>
                    </a:lnTo>
                    <a:lnTo>
                      <a:pt x="991" y="235"/>
                    </a:lnTo>
                    <a:lnTo>
                      <a:pt x="967" y="201"/>
                    </a:lnTo>
                    <a:lnTo>
                      <a:pt x="939" y="165"/>
                    </a:lnTo>
                    <a:lnTo>
                      <a:pt x="906" y="131"/>
                    </a:lnTo>
                    <a:lnTo>
                      <a:pt x="870" y="99"/>
                    </a:lnTo>
                    <a:lnTo>
                      <a:pt x="835" y="70"/>
                    </a:lnTo>
                    <a:lnTo>
                      <a:pt x="797" y="49"/>
                    </a:lnTo>
                    <a:lnTo>
                      <a:pt x="759" y="34"/>
                    </a:lnTo>
                    <a:lnTo>
                      <a:pt x="723" y="27"/>
                    </a:lnTo>
                    <a:close/>
                  </a:path>
                </a:pathLst>
              </a:custGeom>
              <a:solidFill>
                <a:srgbClr val="5470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59" name="Freeform 87"/>
              <p:cNvSpPr>
                <a:spLocks/>
              </p:cNvSpPr>
              <p:nvPr/>
            </p:nvSpPr>
            <p:spPr bwMode="auto">
              <a:xfrm>
                <a:off x="3523" y="2095"/>
                <a:ext cx="570" cy="895"/>
              </a:xfrm>
              <a:custGeom>
                <a:avLst/>
                <a:gdLst/>
                <a:ahLst/>
                <a:cxnLst>
                  <a:cxn ang="0">
                    <a:pos x="646" y="4"/>
                  </a:cxn>
                  <a:cxn ang="0">
                    <a:pos x="596" y="0"/>
                  </a:cxn>
                  <a:cxn ang="0">
                    <a:pos x="524" y="9"/>
                  </a:cxn>
                  <a:cxn ang="0">
                    <a:pos x="444" y="40"/>
                  </a:cxn>
                  <a:cxn ang="0">
                    <a:pos x="388" y="74"/>
                  </a:cxn>
                  <a:cxn ang="0">
                    <a:pos x="352" y="99"/>
                  </a:cxn>
                  <a:cxn ang="0">
                    <a:pos x="311" y="129"/>
                  </a:cxn>
                  <a:cxn ang="0">
                    <a:pos x="268" y="164"/>
                  </a:cxn>
                  <a:cxn ang="0">
                    <a:pos x="223" y="205"/>
                  </a:cxn>
                  <a:cxn ang="0">
                    <a:pos x="180" y="250"/>
                  </a:cxn>
                  <a:cxn ang="0">
                    <a:pos x="140" y="298"/>
                  </a:cxn>
                  <a:cxn ang="0">
                    <a:pos x="108" y="350"/>
                  </a:cxn>
                  <a:cxn ang="0">
                    <a:pos x="56" y="478"/>
                  </a:cxn>
                  <a:cxn ang="0">
                    <a:pos x="8" y="693"/>
                  </a:cxn>
                  <a:cxn ang="0">
                    <a:pos x="4" y="930"/>
                  </a:cxn>
                  <a:cxn ang="0">
                    <a:pos x="51" y="1188"/>
                  </a:cxn>
                  <a:cxn ang="0">
                    <a:pos x="122" y="1391"/>
                  </a:cxn>
                  <a:cxn ang="0">
                    <a:pos x="164" y="1509"/>
                  </a:cxn>
                  <a:cxn ang="0">
                    <a:pos x="198" y="1608"/>
                  </a:cxn>
                  <a:cxn ang="0">
                    <a:pos x="230" y="1685"/>
                  </a:cxn>
                  <a:cxn ang="0">
                    <a:pos x="264" y="1743"/>
                  </a:cxn>
                  <a:cxn ang="0">
                    <a:pos x="305" y="1779"/>
                  </a:cxn>
                  <a:cxn ang="0">
                    <a:pos x="361" y="1791"/>
                  </a:cxn>
                  <a:cxn ang="0">
                    <a:pos x="433" y="1782"/>
                  </a:cxn>
                  <a:cxn ang="0">
                    <a:pos x="524" y="1753"/>
                  </a:cxn>
                  <a:cxn ang="0">
                    <a:pos x="616" y="1712"/>
                  </a:cxn>
                  <a:cxn ang="0">
                    <a:pos x="702" y="1666"/>
                  </a:cxn>
                  <a:cxn ang="0">
                    <a:pos x="781" y="1615"/>
                  </a:cxn>
                  <a:cxn ang="0">
                    <a:pos x="854" y="1561"/>
                  </a:cxn>
                  <a:cxn ang="0">
                    <a:pos x="919" y="1509"/>
                  </a:cxn>
                  <a:cxn ang="0">
                    <a:pos x="976" y="1459"/>
                  </a:cxn>
                  <a:cxn ang="0">
                    <a:pos x="1023" y="1413"/>
                  </a:cxn>
                  <a:cxn ang="0">
                    <a:pos x="1077" y="1353"/>
                  </a:cxn>
                  <a:cxn ang="0">
                    <a:pos x="1124" y="1280"/>
                  </a:cxn>
                  <a:cxn ang="0">
                    <a:pos x="1142" y="1199"/>
                  </a:cxn>
                  <a:cxn ang="0">
                    <a:pos x="1125" y="1098"/>
                  </a:cxn>
                  <a:cxn ang="0">
                    <a:pos x="1079" y="976"/>
                  </a:cxn>
                  <a:cxn ang="0">
                    <a:pos x="1032" y="829"/>
                  </a:cxn>
                  <a:cxn ang="0">
                    <a:pos x="996" y="675"/>
                  </a:cxn>
                  <a:cxn ang="0">
                    <a:pos x="984" y="535"/>
                  </a:cxn>
                  <a:cxn ang="0">
                    <a:pos x="1003" y="399"/>
                  </a:cxn>
                  <a:cxn ang="0">
                    <a:pos x="998" y="282"/>
                  </a:cxn>
                  <a:cxn ang="0">
                    <a:pos x="971" y="226"/>
                  </a:cxn>
                  <a:cxn ang="0">
                    <a:pos x="960" y="212"/>
                  </a:cxn>
                  <a:cxn ang="0">
                    <a:pos x="939" y="189"/>
                  </a:cxn>
                  <a:cxn ang="0">
                    <a:pos x="908" y="156"/>
                  </a:cxn>
                  <a:cxn ang="0">
                    <a:pos x="872" y="122"/>
                  </a:cxn>
                  <a:cxn ang="0">
                    <a:pos x="835" y="88"/>
                  </a:cxn>
                  <a:cxn ang="0">
                    <a:pos x="795" y="59"/>
                  </a:cxn>
                  <a:cxn ang="0">
                    <a:pos x="754" y="36"/>
                  </a:cxn>
                  <a:cxn ang="0">
                    <a:pos x="714" y="18"/>
                  </a:cxn>
                  <a:cxn ang="0">
                    <a:pos x="677" y="11"/>
                  </a:cxn>
                </a:cxnLst>
                <a:rect l="0" t="0" r="r" b="b"/>
                <a:pathLst>
                  <a:path w="1142" h="1791">
                    <a:moveTo>
                      <a:pt x="659" y="11"/>
                    </a:moveTo>
                    <a:lnTo>
                      <a:pt x="646" y="4"/>
                    </a:lnTo>
                    <a:lnTo>
                      <a:pt x="625" y="0"/>
                    </a:lnTo>
                    <a:lnTo>
                      <a:pt x="596" y="0"/>
                    </a:lnTo>
                    <a:lnTo>
                      <a:pt x="562" y="2"/>
                    </a:lnTo>
                    <a:lnTo>
                      <a:pt x="524" y="9"/>
                    </a:lnTo>
                    <a:lnTo>
                      <a:pt x="485" y="22"/>
                    </a:lnTo>
                    <a:lnTo>
                      <a:pt x="444" y="40"/>
                    </a:lnTo>
                    <a:lnTo>
                      <a:pt x="402" y="63"/>
                    </a:lnTo>
                    <a:lnTo>
                      <a:pt x="388" y="74"/>
                    </a:lnTo>
                    <a:lnTo>
                      <a:pt x="370" y="85"/>
                    </a:lnTo>
                    <a:lnTo>
                      <a:pt x="352" y="99"/>
                    </a:lnTo>
                    <a:lnTo>
                      <a:pt x="332" y="113"/>
                    </a:lnTo>
                    <a:lnTo>
                      <a:pt x="311" y="129"/>
                    </a:lnTo>
                    <a:lnTo>
                      <a:pt x="289" y="146"/>
                    </a:lnTo>
                    <a:lnTo>
                      <a:pt x="268" y="164"/>
                    </a:lnTo>
                    <a:lnTo>
                      <a:pt x="244" y="183"/>
                    </a:lnTo>
                    <a:lnTo>
                      <a:pt x="223" y="205"/>
                    </a:lnTo>
                    <a:lnTo>
                      <a:pt x="201" y="226"/>
                    </a:lnTo>
                    <a:lnTo>
                      <a:pt x="180" y="250"/>
                    </a:lnTo>
                    <a:lnTo>
                      <a:pt x="160" y="273"/>
                    </a:lnTo>
                    <a:lnTo>
                      <a:pt x="140" y="298"/>
                    </a:lnTo>
                    <a:lnTo>
                      <a:pt x="122" y="325"/>
                    </a:lnTo>
                    <a:lnTo>
                      <a:pt x="108" y="350"/>
                    </a:lnTo>
                    <a:lnTo>
                      <a:pt x="94" y="379"/>
                    </a:lnTo>
                    <a:lnTo>
                      <a:pt x="56" y="478"/>
                    </a:lnTo>
                    <a:lnTo>
                      <a:pt x="27" y="582"/>
                    </a:lnTo>
                    <a:lnTo>
                      <a:pt x="8" y="693"/>
                    </a:lnTo>
                    <a:lnTo>
                      <a:pt x="0" y="808"/>
                    </a:lnTo>
                    <a:lnTo>
                      <a:pt x="4" y="930"/>
                    </a:lnTo>
                    <a:lnTo>
                      <a:pt x="20" y="1057"/>
                    </a:lnTo>
                    <a:lnTo>
                      <a:pt x="51" y="1188"/>
                    </a:lnTo>
                    <a:lnTo>
                      <a:pt x="97" y="1325"/>
                    </a:lnTo>
                    <a:lnTo>
                      <a:pt x="122" y="1391"/>
                    </a:lnTo>
                    <a:lnTo>
                      <a:pt x="144" y="1452"/>
                    </a:lnTo>
                    <a:lnTo>
                      <a:pt x="164" y="1509"/>
                    </a:lnTo>
                    <a:lnTo>
                      <a:pt x="182" y="1561"/>
                    </a:lnTo>
                    <a:lnTo>
                      <a:pt x="198" y="1608"/>
                    </a:lnTo>
                    <a:lnTo>
                      <a:pt x="214" y="1649"/>
                    </a:lnTo>
                    <a:lnTo>
                      <a:pt x="230" y="1685"/>
                    </a:lnTo>
                    <a:lnTo>
                      <a:pt x="246" y="1716"/>
                    </a:lnTo>
                    <a:lnTo>
                      <a:pt x="264" y="1743"/>
                    </a:lnTo>
                    <a:lnTo>
                      <a:pt x="284" y="1762"/>
                    </a:lnTo>
                    <a:lnTo>
                      <a:pt x="305" y="1779"/>
                    </a:lnTo>
                    <a:lnTo>
                      <a:pt x="331" y="1788"/>
                    </a:lnTo>
                    <a:lnTo>
                      <a:pt x="361" y="1791"/>
                    </a:lnTo>
                    <a:lnTo>
                      <a:pt x="393" y="1789"/>
                    </a:lnTo>
                    <a:lnTo>
                      <a:pt x="433" y="1782"/>
                    </a:lnTo>
                    <a:lnTo>
                      <a:pt x="478" y="1770"/>
                    </a:lnTo>
                    <a:lnTo>
                      <a:pt x="524" y="1753"/>
                    </a:lnTo>
                    <a:lnTo>
                      <a:pt x="571" y="1734"/>
                    </a:lnTo>
                    <a:lnTo>
                      <a:pt x="616" y="1712"/>
                    </a:lnTo>
                    <a:lnTo>
                      <a:pt x="659" y="1691"/>
                    </a:lnTo>
                    <a:lnTo>
                      <a:pt x="702" y="1666"/>
                    </a:lnTo>
                    <a:lnTo>
                      <a:pt x="741" y="1640"/>
                    </a:lnTo>
                    <a:lnTo>
                      <a:pt x="781" y="1615"/>
                    </a:lnTo>
                    <a:lnTo>
                      <a:pt x="819" y="1588"/>
                    </a:lnTo>
                    <a:lnTo>
                      <a:pt x="854" y="1561"/>
                    </a:lnTo>
                    <a:lnTo>
                      <a:pt x="889" y="1536"/>
                    </a:lnTo>
                    <a:lnTo>
                      <a:pt x="919" y="1509"/>
                    </a:lnTo>
                    <a:lnTo>
                      <a:pt x="950" y="1484"/>
                    </a:lnTo>
                    <a:lnTo>
                      <a:pt x="976" y="1459"/>
                    </a:lnTo>
                    <a:lnTo>
                      <a:pt x="1002" y="1436"/>
                    </a:lnTo>
                    <a:lnTo>
                      <a:pt x="1023" y="1413"/>
                    </a:lnTo>
                    <a:lnTo>
                      <a:pt x="1043" y="1393"/>
                    </a:lnTo>
                    <a:lnTo>
                      <a:pt x="1077" y="1353"/>
                    </a:lnTo>
                    <a:lnTo>
                      <a:pt x="1104" y="1317"/>
                    </a:lnTo>
                    <a:lnTo>
                      <a:pt x="1124" y="1280"/>
                    </a:lnTo>
                    <a:lnTo>
                      <a:pt x="1138" y="1240"/>
                    </a:lnTo>
                    <a:lnTo>
                      <a:pt x="1142" y="1199"/>
                    </a:lnTo>
                    <a:lnTo>
                      <a:pt x="1138" y="1152"/>
                    </a:lnTo>
                    <a:lnTo>
                      <a:pt x="1125" y="1098"/>
                    </a:lnTo>
                    <a:lnTo>
                      <a:pt x="1104" y="1039"/>
                    </a:lnTo>
                    <a:lnTo>
                      <a:pt x="1079" y="976"/>
                    </a:lnTo>
                    <a:lnTo>
                      <a:pt x="1054" y="905"/>
                    </a:lnTo>
                    <a:lnTo>
                      <a:pt x="1032" y="829"/>
                    </a:lnTo>
                    <a:lnTo>
                      <a:pt x="1012" y="752"/>
                    </a:lnTo>
                    <a:lnTo>
                      <a:pt x="996" y="675"/>
                    </a:lnTo>
                    <a:lnTo>
                      <a:pt x="985" y="601"/>
                    </a:lnTo>
                    <a:lnTo>
                      <a:pt x="984" y="535"/>
                    </a:lnTo>
                    <a:lnTo>
                      <a:pt x="989" y="476"/>
                    </a:lnTo>
                    <a:lnTo>
                      <a:pt x="1003" y="399"/>
                    </a:lnTo>
                    <a:lnTo>
                      <a:pt x="1007" y="336"/>
                    </a:lnTo>
                    <a:lnTo>
                      <a:pt x="998" y="282"/>
                    </a:lnTo>
                    <a:lnTo>
                      <a:pt x="975" y="234"/>
                    </a:lnTo>
                    <a:lnTo>
                      <a:pt x="971" y="226"/>
                    </a:lnTo>
                    <a:lnTo>
                      <a:pt x="966" y="219"/>
                    </a:lnTo>
                    <a:lnTo>
                      <a:pt x="960" y="212"/>
                    </a:lnTo>
                    <a:lnTo>
                      <a:pt x="953" y="205"/>
                    </a:lnTo>
                    <a:lnTo>
                      <a:pt x="939" y="189"/>
                    </a:lnTo>
                    <a:lnTo>
                      <a:pt x="924" y="173"/>
                    </a:lnTo>
                    <a:lnTo>
                      <a:pt x="908" y="156"/>
                    </a:lnTo>
                    <a:lnTo>
                      <a:pt x="892" y="138"/>
                    </a:lnTo>
                    <a:lnTo>
                      <a:pt x="872" y="122"/>
                    </a:lnTo>
                    <a:lnTo>
                      <a:pt x="854" y="104"/>
                    </a:lnTo>
                    <a:lnTo>
                      <a:pt x="835" y="88"/>
                    </a:lnTo>
                    <a:lnTo>
                      <a:pt x="815" y="74"/>
                    </a:lnTo>
                    <a:lnTo>
                      <a:pt x="795" y="59"/>
                    </a:lnTo>
                    <a:lnTo>
                      <a:pt x="774" y="47"/>
                    </a:lnTo>
                    <a:lnTo>
                      <a:pt x="754" y="36"/>
                    </a:lnTo>
                    <a:lnTo>
                      <a:pt x="734" y="25"/>
                    </a:lnTo>
                    <a:lnTo>
                      <a:pt x="714" y="18"/>
                    </a:lnTo>
                    <a:lnTo>
                      <a:pt x="695" y="13"/>
                    </a:lnTo>
                    <a:lnTo>
                      <a:pt x="677" y="11"/>
                    </a:lnTo>
                    <a:lnTo>
                      <a:pt x="659" y="11"/>
                    </a:lnTo>
                    <a:close/>
                  </a:path>
                </a:pathLst>
              </a:custGeom>
              <a:solidFill>
                <a:srgbClr val="3A59C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0" name="Freeform 88"/>
              <p:cNvSpPr>
                <a:spLocks/>
              </p:cNvSpPr>
              <p:nvPr/>
            </p:nvSpPr>
            <p:spPr bwMode="auto">
              <a:xfrm>
                <a:off x="3531" y="2101"/>
                <a:ext cx="554" cy="883"/>
              </a:xfrm>
              <a:custGeom>
                <a:avLst/>
                <a:gdLst/>
                <a:ahLst/>
                <a:cxnLst>
                  <a:cxn ang="0">
                    <a:pos x="583" y="0"/>
                  </a:cxn>
                  <a:cxn ang="0">
                    <a:pos x="541" y="7"/>
                  </a:cxn>
                  <a:cxn ang="0">
                    <a:pos x="477" y="27"/>
                  </a:cxn>
                  <a:cxn ang="0">
                    <a:pos x="400" y="66"/>
                  </a:cxn>
                  <a:cxn ang="0">
                    <a:pos x="328" y="116"/>
                  </a:cxn>
                  <a:cxn ang="0">
                    <a:pos x="253" y="176"/>
                  </a:cxn>
                  <a:cxn ang="0">
                    <a:pos x="177" y="251"/>
                  </a:cxn>
                  <a:cxn ang="0">
                    <a:pos x="114" y="337"/>
                  </a:cxn>
                  <a:cxn ang="0">
                    <a:pos x="53" y="483"/>
                  </a:cxn>
                  <a:cxn ang="0">
                    <a:pos x="8" y="694"/>
                  </a:cxn>
                  <a:cxn ang="0">
                    <a:pos x="3" y="926"/>
                  </a:cxn>
                  <a:cxn ang="0">
                    <a:pos x="52" y="1179"/>
                  </a:cxn>
                  <a:cxn ang="0">
                    <a:pos x="122" y="1376"/>
                  </a:cxn>
                  <a:cxn ang="0">
                    <a:pos x="163" y="1493"/>
                  </a:cxn>
                  <a:cxn ang="0">
                    <a:pos x="195" y="1588"/>
                  </a:cxn>
                  <a:cxn ang="0">
                    <a:pos x="226" y="1663"/>
                  </a:cxn>
                  <a:cxn ang="0">
                    <a:pos x="260" y="1719"/>
                  </a:cxn>
                  <a:cxn ang="0">
                    <a:pos x="299" y="1753"/>
                  </a:cxn>
                  <a:cxn ang="0">
                    <a:pos x="353" y="1766"/>
                  </a:cxn>
                  <a:cxn ang="0">
                    <a:pos x="423" y="1757"/>
                  </a:cxn>
                  <a:cxn ang="0">
                    <a:pos x="511" y="1728"/>
                  </a:cxn>
                  <a:cxn ang="0">
                    <a:pos x="601" y="1688"/>
                  </a:cxn>
                  <a:cxn ang="0">
                    <a:pos x="683" y="1644"/>
                  </a:cxn>
                  <a:cxn ang="0">
                    <a:pos x="762" y="1593"/>
                  </a:cxn>
                  <a:cxn ang="0">
                    <a:pos x="832" y="1543"/>
                  </a:cxn>
                  <a:cxn ang="0">
                    <a:pos x="897" y="1493"/>
                  </a:cxn>
                  <a:cxn ang="0">
                    <a:pos x="950" y="1444"/>
                  </a:cxn>
                  <a:cxn ang="0">
                    <a:pos x="995" y="1400"/>
                  </a:cxn>
                  <a:cxn ang="0">
                    <a:pos x="1047" y="1342"/>
                  </a:cxn>
                  <a:cxn ang="0">
                    <a:pos x="1092" y="1267"/>
                  </a:cxn>
                  <a:cxn ang="0">
                    <a:pos x="1108" y="1186"/>
                  </a:cxn>
                  <a:cxn ang="0">
                    <a:pos x="1092" y="1087"/>
                  </a:cxn>
                  <a:cxn ang="0">
                    <a:pos x="1046" y="963"/>
                  </a:cxn>
                  <a:cxn ang="0">
                    <a:pos x="997" y="813"/>
                  </a:cxn>
                  <a:cxn ang="0">
                    <a:pos x="963" y="657"/>
                  </a:cxn>
                  <a:cxn ang="0">
                    <a:pos x="952" y="515"/>
                  </a:cxn>
                  <a:cxn ang="0">
                    <a:pos x="976" y="377"/>
                  </a:cxn>
                  <a:cxn ang="0">
                    <a:pos x="968" y="260"/>
                  </a:cxn>
                  <a:cxn ang="0">
                    <a:pos x="936" y="204"/>
                  </a:cxn>
                  <a:cxn ang="0">
                    <a:pos x="922" y="192"/>
                  </a:cxn>
                  <a:cxn ang="0">
                    <a:pos x="898" y="170"/>
                  </a:cxn>
                  <a:cxn ang="0">
                    <a:pos x="863" y="138"/>
                  </a:cxn>
                  <a:cxn ang="0">
                    <a:pos x="823" y="104"/>
                  </a:cxn>
                  <a:cxn ang="0">
                    <a:pos x="780" y="72"/>
                  </a:cxn>
                  <a:cxn ang="0">
                    <a:pos x="735" y="43"/>
                  </a:cxn>
                  <a:cxn ang="0">
                    <a:pos x="690" y="20"/>
                  </a:cxn>
                  <a:cxn ang="0">
                    <a:pos x="647" y="5"/>
                  </a:cxn>
                  <a:cxn ang="0">
                    <a:pos x="610" y="0"/>
                  </a:cxn>
                </a:cxnLst>
                <a:rect l="0" t="0" r="r" b="b"/>
                <a:pathLst>
                  <a:path w="1108" h="1766">
                    <a:moveTo>
                      <a:pt x="592" y="2"/>
                    </a:moveTo>
                    <a:lnTo>
                      <a:pt x="583" y="0"/>
                    </a:lnTo>
                    <a:lnTo>
                      <a:pt x="565" y="2"/>
                    </a:lnTo>
                    <a:lnTo>
                      <a:pt x="541" y="7"/>
                    </a:lnTo>
                    <a:lnTo>
                      <a:pt x="511" y="14"/>
                    </a:lnTo>
                    <a:lnTo>
                      <a:pt x="477" y="27"/>
                    </a:lnTo>
                    <a:lnTo>
                      <a:pt x="439" y="45"/>
                    </a:lnTo>
                    <a:lnTo>
                      <a:pt x="400" y="66"/>
                    </a:lnTo>
                    <a:lnTo>
                      <a:pt x="360" y="91"/>
                    </a:lnTo>
                    <a:lnTo>
                      <a:pt x="328" y="116"/>
                    </a:lnTo>
                    <a:lnTo>
                      <a:pt x="290" y="143"/>
                    </a:lnTo>
                    <a:lnTo>
                      <a:pt x="253" y="176"/>
                    </a:lnTo>
                    <a:lnTo>
                      <a:pt x="215" y="212"/>
                    </a:lnTo>
                    <a:lnTo>
                      <a:pt x="177" y="251"/>
                    </a:lnTo>
                    <a:lnTo>
                      <a:pt x="143" y="292"/>
                    </a:lnTo>
                    <a:lnTo>
                      <a:pt x="114" y="337"/>
                    </a:lnTo>
                    <a:lnTo>
                      <a:pt x="89" y="386"/>
                    </a:lnTo>
                    <a:lnTo>
                      <a:pt x="53" y="483"/>
                    </a:lnTo>
                    <a:lnTo>
                      <a:pt x="26" y="585"/>
                    </a:lnTo>
                    <a:lnTo>
                      <a:pt x="8" y="694"/>
                    </a:lnTo>
                    <a:lnTo>
                      <a:pt x="0" y="807"/>
                    </a:lnTo>
                    <a:lnTo>
                      <a:pt x="3" y="926"/>
                    </a:lnTo>
                    <a:lnTo>
                      <a:pt x="21" y="1051"/>
                    </a:lnTo>
                    <a:lnTo>
                      <a:pt x="52" y="1179"/>
                    </a:lnTo>
                    <a:lnTo>
                      <a:pt x="96" y="1312"/>
                    </a:lnTo>
                    <a:lnTo>
                      <a:pt x="122" y="1376"/>
                    </a:lnTo>
                    <a:lnTo>
                      <a:pt x="143" y="1437"/>
                    </a:lnTo>
                    <a:lnTo>
                      <a:pt x="163" y="1493"/>
                    </a:lnTo>
                    <a:lnTo>
                      <a:pt x="179" y="1543"/>
                    </a:lnTo>
                    <a:lnTo>
                      <a:pt x="195" y="1588"/>
                    </a:lnTo>
                    <a:lnTo>
                      <a:pt x="211" y="1629"/>
                    </a:lnTo>
                    <a:lnTo>
                      <a:pt x="226" y="1663"/>
                    </a:lnTo>
                    <a:lnTo>
                      <a:pt x="242" y="1694"/>
                    </a:lnTo>
                    <a:lnTo>
                      <a:pt x="260" y="1719"/>
                    </a:lnTo>
                    <a:lnTo>
                      <a:pt x="278" y="1739"/>
                    </a:lnTo>
                    <a:lnTo>
                      <a:pt x="299" y="1753"/>
                    </a:lnTo>
                    <a:lnTo>
                      <a:pt x="324" y="1762"/>
                    </a:lnTo>
                    <a:lnTo>
                      <a:pt x="353" y="1766"/>
                    </a:lnTo>
                    <a:lnTo>
                      <a:pt x="385" y="1764"/>
                    </a:lnTo>
                    <a:lnTo>
                      <a:pt x="423" y="1757"/>
                    </a:lnTo>
                    <a:lnTo>
                      <a:pt x="466" y="1744"/>
                    </a:lnTo>
                    <a:lnTo>
                      <a:pt x="511" y="1728"/>
                    </a:lnTo>
                    <a:lnTo>
                      <a:pt x="556" y="1708"/>
                    </a:lnTo>
                    <a:lnTo>
                      <a:pt x="601" y="1688"/>
                    </a:lnTo>
                    <a:lnTo>
                      <a:pt x="642" y="1665"/>
                    </a:lnTo>
                    <a:lnTo>
                      <a:pt x="683" y="1644"/>
                    </a:lnTo>
                    <a:lnTo>
                      <a:pt x="723" y="1618"/>
                    </a:lnTo>
                    <a:lnTo>
                      <a:pt x="762" y="1593"/>
                    </a:lnTo>
                    <a:lnTo>
                      <a:pt x="798" y="1568"/>
                    </a:lnTo>
                    <a:lnTo>
                      <a:pt x="832" y="1543"/>
                    </a:lnTo>
                    <a:lnTo>
                      <a:pt x="864" y="1518"/>
                    </a:lnTo>
                    <a:lnTo>
                      <a:pt x="897" y="1493"/>
                    </a:lnTo>
                    <a:lnTo>
                      <a:pt x="925" y="1468"/>
                    </a:lnTo>
                    <a:lnTo>
                      <a:pt x="950" y="1444"/>
                    </a:lnTo>
                    <a:lnTo>
                      <a:pt x="976" y="1421"/>
                    </a:lnTo>
                    <a:lnTo>
                      <a:pt x="995" y="1400"/>
                    </a:lnTo>
                    <a:lnTo>
                      <a:pt x="1015" y="1380"/>
                    </a:lnTo>
                    <a:lnTo>
                      <a:pt x="1047" y="1342"/>
                    </a:lnTo>
                    <a:lnTo>
                      <a:pt x="1074" y="1304"/>
                    </a:lnTo>
                    <a:lnTo>
                      <a:pt x="1092" y="1267"/>
                    </a:lnTo>
                    <a:lnTo>
                      <a:pt x="1105" y="1227"/>
                    </a:lnTo>
                    <a:lnTo>
                      <a:pt x="1108" y="1186"/>
                    </a:lnTo>
                    <a:lnTo>
                      <a:pt x="1105" y="1139"/>
                    </a:lnTo>
                    <a:lnTo>
                      <a:pt x="1092" y="1087"/>
                    </a:lnTo>
                    <a:lnTo>
                      <a:pt x="1071" y="1028"/>
                    </a:lnTo>
                    <a:lnTo>
                      <a:pt x="1046" y="963"/>
                    </a:lnTo>
                    <a:lnTo>
                      <a:pt x="1020" y="890"/>
                    </a:lnTo>
                    <a:lnTo>
                      <a:pt x="997" y="813"/>
                    </a:lnTo>
                    <a:lnTo>
                      <a:pt x="977" y="734"/>
                    </a:lnTo>
                    <a:lnTo>
                      <a:pt x="963" y="657"/>
                    </a:lnTo>
                    <a:lnTo>
                      <a:pt x="954" y="583"/>
                    </a:lnTo>
                    <a:lnTo>
                      <a:pt x="952" y="515"/>
                    </a:lnTo>
                    <a:lnTo>
                      <a:pt x="959" y="456"/>
                    </a:lnTo>
                    <a:lnTo>
                      <a:pt x="976" y="377"/>
                    </a:lnTo>
                    <a:lnTo>
                      <a:pt x="979" y="312"/>
                    </a:lnTo>
                    <a:lnTo>
                      <a:pt x="968" y="260"/>
                    </a:lnTo>
                    <a:lnTo>
                      <a:pt x="942" y="212"/>
                    </a:lnTo>
                    <a:lnTo>
                      <a:pt x="936" y="204"/>
                    </a:lnTo>
                    <a:lnTo>
                      <a:pt x="929" y="197"/>
                    </a:lnTo>
                    <a:lnTo>
                      <a:pt x="922" y="192"/>
                    </a:lnTo>
                    <a:lnTo>
                      <a:pt x="915" y="185"/>
                    </a:lnTo>
                    <a:lnTo>
                      <a:pt x="898" y="170"/>
                    </a:lnTo>
                    <a:lnTo>
                      <a:pt x="882" y="154"/>
                    </a:lnTo>
                    <a:lnTo>
                      <a:pt x="863" y="138"/>
                    </a:lnTo>
                    <a:lnTo>
                      <a:pt x="843" y="120"/>
                    </a:lnTo>
                    <a:lnTo>
                      <a:pt x="823" y="104"/>
                    </a:lnTo>
                    <a:lnTo>
                      <a:pt x="802" y="88"/>
                    </a:lnTo>
                    <a:lnTo>
                      <a:pt x="780" y="72"/>
                    </a:lnTo>
                    <a:lnTo>
                      <a:pt x="757" y="57"/>
                    </a:lnTo>
                    <a:lnTo>
                      <a:pt x="735" y="43"/>
                    </a:lnTo>
                    <a:lnTo>
                      <a:pt x="712" y="30"/>
                    </a:lnTo>
                    <a:lnTo>
                      <a:pt x="690" y="20"/>
                    </a:lnTo>
                    <a:lnTo>
                      <a:pt x="669" y="11"/>
                    </a:lnTo>
                    <a:lnTo>
                      <a:pt x="647" y="5"/>
                    </a:lnTo>
                    <a:lnTo>
                      <a:pt x="628" y="0"/>
                    </a:lnTo>
                    <a:lnTo>
                      <a:pt x="610" y="0"/>
                    </a:lnTo>
                    <a:lnTo>
                      <a:pt x="592" y="2"/>
                    </a:lnTo>
                    <a:close/>
                  </a:path>
                </a:pathLst>
              </a:custGeom>
              <a:solidFill>
                <a:srgbClr val="2144B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1" name="Freeform 89"/>
              <p:cNvSpPr>
                <a:spLocks/>
              </p:cNvSpPr>
              <p:nvPr/>
            </p:nvSpPr>
            <p:spPr bwMode="auto">
              <a:xfrm>
                <a:off x="3540" y="2104"/>
                <a:ext cx="537" cy="875"/>
              </a:xfrm>
              <a:custGeom>
                <a:avLst/>
                <a:gdLst/>
                <a:ahLst/>
                <a:cxnLst>
                  <a:cxn ang="0">
                    <a:pos x="521" y="7"/>
                  </a:cxn>
                  <a:cxn ang="0">
                    <a:pos x="492" y="22"/>
                  </a:cxn>
                  <a:cxn ang="0">
                    <a:pos x="442" y="49"/>
                  </a:cxn>
                  <a:cxn ang="0">
                    <a:pos x="377" y="88"/>
                  </a:cxn>
                  <a:cxn ang="0">
                    <a:pos x="305" y="140"/>
                  </a:cxn>
                  <a:cxn ang="0">
                    <a:pos x="230" y="203"/>
                  </a:cxn>
                  <a:cxn ang="0">
                    <a:pos x="162" y="277"/>
                  </a:cxn>
                  <a:cxn ang="0">
                    <a:pos x="105" y="359"/>
                  </a:cxn>
                  <a:cxn ang="0">
                    <a:pos x="49" y="499"/>
                  </a:cxn>
                  <a:cxn ang="0">
                    <a:pos x="6" y="705"/>
                  </a:cxn>
                  <a:cxn ang="0">
                    <a:pos x="4" y="933"/>
                  </a:cxn>
                  <a:cxn ang="0">
                    <a:pos x="51" y="1179"/>
                  </a:cxn>
                  <a:cxn ang="0">
                    <a:pos x="119" y="1371"/>
                  </a:cxn>
                  <a:cxn ang="0">
                    <a:pos x="160" y="1484"/>
                  </a:cxn>
                  <a:cxn ang="0">
                    <a:pos x="192" y="1578"/>
                  </a:cxn>
                  <a:cxn ang="0">
                    <a:pos x="223" y="1653"/>
                  </a:cxn>
                  <a:cxn ang="0">
                    <a:pos x="255" y="1707"/>
                  </a:cxn>
                  <a:cxn ang="0">
                    <a:pos x="295" y="1741"/>
                  </a:cxn>
                  <a:cxn ang="0">
                    <a:pos x="347" y="1752"/>
                  </a:cxn>
                  <a:cxn ang="0">
                    <a:pos x="415" y="1743"/>
                  </a:cxn>
                  <a:cxn ang="0">
                    <a:pos x="501" y="1714"/>
                  </a:cxn>
                  <a:cxn ang="0">
                    <a:pos x="585" y="1676"/>
                  </a:cxn>
                  <a:cxn ang="0">
                    <a:pos x="666" y="1631"/>
                  </a:cxn>
                  <a:cxn ang="0">
                    <a:pos x="741" y="1585"/>
                  </a:cxn>
                  <a:cxn ang="0">
                    <a:pos x="810" y="1536"/>
                  </a:cxn>
                  <a:cxn ang="0">
                    <a:pos x="872" y="1488"/>
                  </a:cxn>
                  <a:cxn ang="0">
                    <a:pos x="925" y="1441"/>
                  </a:cxn>
                  <a:cxn ang="0">
                    <a:pos x="969" y="1398"/>
                  </a:cxn>
                  <a:cxn ang="0">
                    <a:pos x="1018" y="1341"/>
                  </a:cxn>
                  <a:cxn ang="0">
                    <a:pos x="1061" y="1267"/>
                  </a:cxn>
                  <a:cxn ang="0">
                    <a:pos x="1075" y="1185"/>
                  </a:cxn>
                  <a:cxn ang="0">
                    <a:pos x="1059" y="1086"/>
                  </a:cxn>
                  <a:cxn ang="0">
                    <a:pos x="1012" y="960"/>
                  </a:cxn>
                  <a:cxn ang="0">
                    <a:pos x="962" y="808"/>
                  </a:cxn>
                  <a:cxn ang="0">
                    <a:pos x="928" y="648"/>
                  </a:cxn>
                  <a:cxn ang="0">
                    <a:pos x="919" y="504"/>
                  </a:cxn>
                  <a:cxn ang="0">
                    <a:pos x="941" y="399"/>
                  </a:cxn>
                  <a:cxn ang="0">
                    <a:pos x="953" y="320"/>
                  </a:cxn>
                  <a:cxn ang="0">
                    <a:pos x="942" y="255"/>
                  </a:cxn>
                  <a:cxn ang="0">
                    <a:pos x="907" y="201"/>
                  </a:cxn>
                  <a:cxn ang="0">
                    <a:pos x="858" y="160"/>
                  </a:cxn>
                  <a:cxn ang="0">
                    <a:pos x="817" y="129"/>
                  </a:cxn>
                  <a:cxn ang="0">
                    <a:pos x="772" y="97"/>
                  </a:cxn>
                  <a:cxn ang="0">
                    <a:pos x="724" y="65"/>
                  </a:cxn>
                  <a:cxn ang="0">
                    <a:pos x="675" y="38"/>
                  </a:cxn>
                  <a:cxn ang="0">
                    <a:pos x="627" y="16"/>
                  </a:cxn>
                  <a:cxn ang="0">
                    <a:pos x="582" y="4"/>
                  </a:cxn>
                  <a:cxn ang="0">
                    <a:pos x="542" y="2"/>
                  </a:cxn>
                </a:cxnLst>
                <a:rect l="0" t="0" r="r" b="b"/>
                <a:pathLst>
                  <a:path w="1075" h="1752">
                    <a:moveTo>
                      <a:pt x="524" y="6"/>
                    </a:moveTo>
                    <a:lnTo>
                      <a:pt x="521" y="7"/>
                    </a:lnTo>
                    <a:lnTo>
                      <a:pt x="510" y="13"/>
                    </a:lnTo>
                    <a:lnTo>
                      <a:pt x="492" y="22"/>
                    </a:lnTo>
                    <a:lnTo>
                      <a:pt x="471" y="34"/>
                    </a:lnTo>
                    <a:lnTo>
                      <a:pt x="442" y="49"/>
                    </a:lnTo>
                    <a:lnTo>
                      <a:pt x="411" y="67"/>
                    </a:lnTo>
                    <a:lnTo>
                      <a:pt x="377" y="88"/>
                    </a:lnTo>
                    <a:lnTo>
                      <a:pt x="341" y="113"/>
                    </a:lnTo>
                    <a:lnTo>
                      <a:pt x="305" y="140"/>
                    </a:lnTo>
                    <a:lnTo>
                      <a:pt x="268" y="171"/>
                    </a:lnTo>
                    <a:lnTo>
                      <a:pt x="230" y="203"/>
                    </a:lnTo>
                    <a:lnTo>
                      <a:pt x="194" y="239"/>
                    </a:lnTo>
                    <a:lnTo>
                      <a:pt x="162" y="277"/>
                    </a:lnTo>
                    <a:lnTo>
                      <a:pt x="131" y="316"/>
                    </a:lnTo>
                    <a:lnTo>
                      <a:pt x="105" y="359"/>
                    </a:lnTo>
                    <a:lnTo>
                      <a:pt x="83" y="404"/>
                    </a:lnTo>
                    <a:lnTo>
                      <a:pt x="49" y="499"/>
                    </a:lnTo>
                    <a:lnTo>
                      <a:pt x="24" y="600"/>
                    </a:lnTo>
                    <a:lnTo>
                      <a:pt x="6" y="705"/>
                    </a:lnTo>
                    <a:lnTo>
                      <a:pt x="0" y="817"/>
                    </a:lnTo>
                    <a:lnTo>
                      <a:pt x="4" y="933"/>
                    </a:lnTo>
                    <a:lnTo>
                      <a:pt x="22" y="1054"/>
                    </a:lnTo>
                    <a:lnTo>
                      <a:pt x="51" y="1179"/>
                    </a:lnTo>
                    <a:lnTo>
                      <a:pt x="96" y="1308"/>
                    </a:lnTo>
                    <a:lnTo>
                      <a:pt x="119" y="1371"/>
                    </a:lnTo>
                    <a:lnTo>
                      <a:pt x="140" y="1430"/>
                    </a:lnTo>
                    <a:lnTo>
                      <a:pt x="160" y="1484"/>
                    </a:lnTo>
                    <a:lnTo>
                      <a:pt x="176" y="1534"/>
                    </a:lnTo>
                    <a:lnTo>
                      <a:pt x="192" y="1578"/>
                    </a:lnTo>
                    <a:lnTo>
                      <a:pt x="207" y="1617"/>
                    </a:lnTo>
                    <a:lnTo>
                      <a:pt x="223" y="1653"/>
                    </a:lnTo>
                    <a:lnTo>
                      <a:pt x="239" y="1682"/>
                    </a:lnTo>
                    <a:lnTo>
                      <a:pt x="255" y="1707"/>
                    </a:lnTo>
                    <a:lnTo>
                      <a:pt x="273" y="1726"/>
                    </a:lnTo>
                    <a:lnTo>
                      <a:pt x="295" y="1741"/>
                    </a:lnTo>
                    <a:lnTo>
                      <a:pt x="318" y="1750"/>
                    </a:lnTo>
                    <a:lnTo>
                      <a:pt x="347" y="1752"/>
                    </a:lnTo>
                    <a:lnTo>
                      <a:pt x="377" y="1750"/>
                    </a:lnTo>
                    <a:lnTo>
                      <a:pt x="415" y="1743"/>
                    </a:lnTo>
                    <a:lnTo>
                      <a:pt x="456" y="1730"/>
                    </a:lnTo>
                    <a:lnTo>
                      <a:pt x="501" y="1714"/>
                    </a:lnTo>
                    <a:lnTo>
                      <a:pt x="544" y="1696"/>
                    </a:lnTo>
                    <a:lnTo>
                      <a:pt x="585" y="1676"/>
                    </a:lnTo>
                    <a:lnTo>
                      <a:pt x="627" y="1655"/>
                    </a:lnTo>
                    <a:lnTo>
                      <a:pt x="666" y="1631"/>
                    </a:lnTo>
                    <a:lnTo>
                      <a:pt x="704" y="1610"/>
                    </a:lnTo>
                    <a:lnTo>
                      <a:pt x="741" y="1585"/>
                    </a:lnTo>
                    <a:lnTo>
                      <a:pt x="777" y="1561"/>
                    </a:lnTo>
                    <a:lnTo>
                      <a:pt x="810" y="1536"/>
                    </a:lnTo>
                    <a:lnTo>
                      <a:pt x="842" y="1511"/>
                    </a:lnTo>
                    <a:lnTo>
                      <a:pt x="872" y="1488"/>
                    </a:lnTo>
                    <a:lnTo>
                      <a:pt x="899" y="1464"/>
                    </a:lnTo>
                    <a:lnTo>
                      <a:pt x="925" y="1441"/>
                    </a:lnTo>
                    <a:lnTo>
                      <a:pt x="948" y="1420"/>
                    </a:lnTo>
                    <a:lnTo>
                      <a:pt x="969" y="1398"/>
                    </a:lnTo>
                    <a:lnTo>
                      <a:pt x="987" y="1378"/>
                    </a:lnTo>
                    <a:lnTo>
                      <a:pt x="1018" y="1341"/>
                    </a:lnTo>
                    <a:lnTo>
                      <a:pt x="1043" y="1305"/>
                    </a:lnTo>
                    <a:lnTo>
                      <a:pt x="1061" y="1267"/>
                    </a:lnTo>
                    <a:lnTo>
                      <a:pt x="1072" y="1226"/>
                    </a:lnTo>
                    <a:lnTo>
                      <a:pt x="1075" y="1185"/>
                    </a:lnTo>
                    <a:lnTo>
                      <a:pt x="1072" y="1138"/>
                    </a:lnTo>
                    <a:lnTo>
                      <a:pt x="1059" y="1086"/>
                    </a:lnTo>
                    <a:lnTo>
                      <a:pt x="1038" y="1027"/>
                    </a:lnTo>
                    <a:lnTo>
                      <a:pt x="1012" y="960"/>
                    </a:lnTo>
                    <a:lnTo>
                      <a:pt x="986" y="887"/>
                    </a:lnTo>
                    <a:lnTo>
                      <a:pt x="962" y="808"/>
                    </a:lnTo>
                    <a:lnTo>
                      <a:pt x="942" y="727"/>
                    </a:lnTo>
                    <a:lnTo>
                      <a:pt x="928" y="648"/>
                    </a:lnTo>
                    <a:lnTo>
                      <a:pt x="919" y="573"/>
                    </a:lnTo>
                    <a:lnTo>
                      <a:pt x="919" y="504"/>
                    </a:lnTo>
                    <a:lnTo>
                      <a:pt x="928" y="447"/>
                    </a:lnTo>
                    <a:lnTo>
                      <a:pt x="941" y="399"/>
                    </a:lnTo>
                    <a:lnTo>
                      <a:pt x="950" y="355"/>
                    </a:lnTo>
                    <a:lnTo>
                      <a:pt x="953" y="320"/>
                    </a:lnTo>
                    <a:lnTo>
                      <a:pt x="951" y="286"/>
                    </a:lnTo>
                    <a:lnTo>
                      <a:pt x="942" y="255"/>
                    </a:lnTo>
                    <a:lnTo>
                      <a:pt x="928" y="228"/>
                    </a:lnTo>
                    <a:lnTo>
                      <a:pt x="907" y="201"/>
                    </a:lnTo>
                    <a:lnTo>
                      <a:pt x="876" y="174"/>
                    </a:lnTo>
                    <a:lnTo>
                      <a:pt x="858" y="160"/>
                    </a:lnTo>
                    <a:lnTo>
                      <a:pt x="838" y="146"/>
                    </a:lnTo>
                    <a:lnTo>
                      <a:pt x="817" y="129"/>
                    </a:lnTo>
                    <a:lnTo>
                      <a:pt x="795" y="113"/>
                    </a:lnTo>
                    <a:lnTo>
                      <a:pt x="772" y="97"/>
                    </a:lnTo>
                    <a:lnTo>
                      <a:pt x="747" y="81"/>
                    </a:lnTo>
                    <a:lnTo>
                      <a:pt x="724" y="65"/>
                    </a:lnTo>
                    <a:lnTo>
                      <a:pt x="698" y="50"/>
                    </a:lnTo>
                    <a:lnTo>
                      <a:pt x="675" y="38"/>
                    </a:lnTo>
                    <a:lnTo>
                      <a:pt x="650" y="25"/>
                    </a:lnTo>
                    <a:lnTo>
                      <a:pt x="627" y="16"/>
                    </a:lnTo>
                    <a:lnTo>
                      <a:pt x="603" y="7"/>
                    </a:lnTo>
                    <a:lnTo>
                      <a:pt x="582" y="4"/>
                    </a:lnTo>
                    <a:lnTo>
                      <a:pt x="560" y="0"/>
                    </a:lnTo>
                    <a:lnTo>
                      <a:pt x="542" y="2"/>
                    </a:lnTo>
                    <a:lnTo>
                      <a:pt x="524" y="6"/>
                    </a:lnTo>
                    <a:close/>
                  </a:path>
                </a:pathLst>
              </a:custGeom>
              <a:solidFill>
                <a:srgbClr val="0A30B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2" name="Freeform 90"/>
              <p:cNvSpPr>
                <a:spLocks/>
              </p:cNvSpPr>
              <p:nvPr/>
            </p:nvSpPr>
            <p:spPr bwMode="auto">
              <a:xfrm>
                <a:off x="3714" y="1287"/>
                <a:ext cx="583" cy="507"/>
              </a:xfrm>
              <a:custGeom>
                <a:avLst/>
                <a:gdLst/>
                <a:ahLst/>
                <a:cxnLst>
                  <a:cxn ang="0">
                    <a:pos x="590" y="43"/>
                  </a:cxn>
                  <a:cxn ang="0">
                    <a:pos x="570" y="45"/>
                  </a:cxn>
                  <a:cxn ang="0">
                    <a:pos x="532" y="50"/>
                  </a:cxn>
                  <a:cxn ang="0">
                    <a:pos x="484" y="58"/>
                  </a:cxn>
                  <a:cxn ang="0">
                    <a:pos x="425" y="72"/>
                  </a:cxn>
                  <a:cxn ang="0">
                    <a:pos x="358" y="92"/>
                  </a:cxn>
                  <a:cxn ang="0">
                    <a:pos x="288" y="120"/>
                  </a:cxn>
                  <a:cxn ang="0">
                    <a:pos x="220" y="158"/>
                  </a:cxn>
                  <a:cxn ang="0">
                    <a:pos x="127" y="230"/>
                  </a:cxn>
                  <a:cxn ang="0">
                    <a:pos x="48" y="339"/>
                  </a:cxn>
                  <a:cxn ang="0">
                    <a:pos x="10" y="458"/>
                  </a:cxn>
                  <a:cxn ang="0">
                    <a:pos x="0" y="571"/>
                  </a:cxn>
                  <a:cxn ang="0">
                    <a:pos x="7" y="677"/>
                  </a:cxn>
                  <a:cxn ang="0">
                    <a:pos x="19" y="779"/>
                  </a:cxn>
                  <a:cxn ang="0">
                    <a:pos x="46" y="871"/>
                  </a:cxn>
                  <a:cxn ang="0">
                    <a:pos x="104" y="944"/>
                  </a:cxn>
                  <a:cxn ang="0">
                    <a:pos x="195" y="993"/>
                  </a:cxn>
                  <a:cxn ang="0">
                    <a:pos x="287" y="1014"/>
                  </a:cxn>
                  <a:cxn ang="0">
                    <a:pos x="355" y="998"/>
                  </a:cxn>
                  <a:cxn ang="0">
                    <a:pos x="392" y="933"/>
                  </a:cxn>
                  <a:cxn ang="0">
                    <a:pos x="398" y="818"/>
                  </a:cxn>
                  <a:cxn ang="0">
                    <a:pos x="428" y="702"/>
                  </a:cxn>
                  <a:cxn ang="0">
                    <a:pos x="480" y="601"/>
                  </a:cxn>
                  <a:cxn ang="0">
                    <a:pos x="534" y="530"/>
                  </a:cxn>
                  <a:cxn ang="0">
                    <a:pos x="581" y="490"/>
                  </a:cxn>
                  <a:cxn ang="0">
                    <a:pos x="617" y="452"/>
                  </a:cxn>
                  <a:cxn ang="0">
                    <a:pos x="649" y="413"/>
                  </a:cxn>
                  <a:cxn ang="0">
                    <a:pos x="687" y="375"/>
                  </a:cxn>
                  <a:cxn ang="0">
                    <a:pos x="737" y="343"/>
                  </a:cxn>
                  <a:cxn ang="0">
                    <a:pos x="796" y="332"/>
                  </a:cxn>
                  <a:cxn ang="0">
                    <a:pos x="863" y="339"/>
                  </a:cxn>
                  <a:cxn ang="0">
                    <a:pos x="924" y="357"/>
                  </a:cxn>
                  <a:cxn ang="0">
                    <a:pos x="977" y="382"/>
                  </a:cxn>
                  <a:cxn ang="0">
                    <a:pos x="1037" y="408"/>
                  </a:cxn>
                  <a:cxn ang="0">
                    <a:pos x="1094" y="413"/>
                  </a:cxn>
                  <a:cxn ang="0">
                    <a:pos x="1139" y="384"/>
                  </a:cxn>
                  <a:cxn ang="0">
                    <a:pos x="1162" y="311"/>
                  </a:cxn>
                  <a:cxn ang="0">
                    <a:pos x="1164" y="239"/>
                  </a:cxn>
                  <a:cxn ang="0">
                    <a:pos x="1144" y="180"/>
                  </a:cxn>
                  <a:cxn ang="0">
                    <a:pos x="1090" y="133"/>
                  </a:cxn>
                  <a:cxn ang="0">
                    <a:pos x="1026" y="106"/>
                  </a:cxn>
                  <a:cxn ang="0">
                    <a:pos x="977" y="81"/>
                  </a:cxn>
                  <a:cxn ang="0">
                    <a:pos x="927" y="56"/>
                  </a:cxn>
                  <a:cxn ang="0">
                    <a:pos x="875" y="31"/>
                  </a:cxn>
                  <a:cxn ang="0">
                    <a:pos x="820" y="11"/>
                  </a:cxn>
                  <a:cxn ang="0">
                    <a:pos x="760" y="2"/>
                  </a:cxn>
                  <a:cxn ang="0">
                    <a:pos x="696" y="4"/>
                  </a:cxn>
                  <a:cxn ang="0">
                    <a:pos x="628" y="25"/>
                  </a:cxn>
                </a:cxnLst>
                <a:rect l="0" t="0" r="r" b="b"/>
                <a:pathLst>
                  <a:path w="1166" h="1014">
                    <a:moveTo>
                      <a:pt x="592" y="43"/>
                    </a:moveTo>
                    <a:lnTo>
                      <a:pt x="590" y="43"/>
                    </a:lnTo>
                    <a:lnTo>
                      <a:pt x="581" y="43"/>
                    </a:lnTo>
                    <a:lnTo>
                      <a:pt x="570" y="45"/>
                    </a:lnTo>
                    <a:lnTo>
                      <a:pt x="552" y="47"/>
                    </a:lnTo>
                    <a:lnTo>
                      <a:pt x="532" y="50"/>
                    </a:lnTo>
                    <a:lnTo>
                      <a:pt x="509" y="54"/>
                    </a:lnTo>
                    <a:lnTo>
                      <a:pt x="484" y="58"/>
                    </a:lnTo>
                    <a:lnTo>
                      <a:pt x="455" y="65"/>
                    </a:lnTo>
                    <a:lnTo>
                      <a:pt x="425" y="72"/>
                    </a:lnTo>
                    <a:lnTo>
                      <a:pt x="392" y="81"/>
                    </a:lnTo>
                    <a:lnTo>
                      <a:pt x="358" y="92"/>
                    </a:lnTo>
                    <a:lnTo>
                      <a:pt x="324" y="106"/>
                    </a:lnTo>
                    <a:lnTo>
                      <a:pt x="288" y="120"/>
                    </a:lnTo>
                    <a:lnTo>
                      <a:pt x="254" y="138"/>
                    </a:lnTo>
                    <a:lnTo>
                      <a:pt x="220" y="158"/>
                    </a:lnTo>
                    <a:lnTo>
                      <a:pt x="186" y="180"/>
                    </a:lnTo>
                    <a:lnTo>
                      <a:pt x="127" y="230"/>
                    </a:lnTo>
                    <a:lnTo>
                      <a:pt x="82" y="284"/>
                    </a:lnTo>
                    <a:lnTo>
                      <a:pt x="48" y="339"/>
                    </a:lnTo>
                    <a:lnTo>
                      <a:pt x="25" y="399"/>
                    </a:lnTo>
                    <a:lnTo>
                      <a:pt x="10" y="458"/>
                    </a:lnTo>
                    <a:lnTo>
                      <a:pt x="1" y="515"/>
                    </a:lnTo>
                    <a:lnTo>
                      <a:pt x="0" y="571"/>
                    </a:lnTo>
                    <a:lnTo>
                      <a:pt x="3" y="625"/>
                    </a:lnTo>
                    <a:lnTo>
                      <a:pt x="7" y="677"/>
                    </a:lnTo>
                    <a:lnTo>
                      <a:pt x="12" y="729"/>
                    </a:lnTo>
                    <a:lnTo>
                      <a:pt x="19" y="779"/>
                    </a:lnTo>
                    <a:lnTo>
                      <a:pt x="30" y="826"/>
                    </a:lnTo>
                    <a:lnTo>
                      <a:pt x="46" y="871"/>
                    </a:lnTo>
                    <a:lnTo>
                      <a:pt x="71" y="910"/>
                    </a:lnTo>
                    <a:lnTo>
                      <a:pt x="104" y="944"/>
                    </a:lnTo>
                    <a:lnTo>
                      <a:pt x="147" y="971"/>
                    </a:lnTo>
                    <a:lnTo>
                      <a:pt x="195" y="993"/>
                    </a:lnTo>
                    <a:lnTo>
                      <a:pt x="244" y="1007"/>
                    </a:lnTo>
                    <a:lnTo>
                      <a:pt x="287" y="1014"/>
                    </a:lnTo>
                    <a:lnTo>
                      <a:pt x="324" y="1010"/>
                    </a:lnTo>
                    <a:lnTo>
                      <a:pt x="355" y="998"/>
                    </a:lnTo>
                    <a:lnTo>
                      <a:pt x="378" y="973"/>
                    </a:lnTo>
                    <a:lnTo>
                      <a:pt x="392" y="933"/>
                    </a:lnTo>
                    <a:lnTo>
                      <a:pt x="396" y="879"/>
                    </a:lnTo>
                    <a:lnTo>
                      <a:pt x="398" y="818"/>
                    </a:lnTo>
                    <a:lnTo>
                      <a:pt x="410" y="759"/>
                    </a:lnTo>
                    <a:lnTo>
                      <a:pt x="428" y="702"/>
                    </a:lnTo>
                    <a:lnTo>
                      <a:pt x="454" y="650"/>
                    </a:lnTo>
                    <a:lnTo>
                      <a:pt x="480" y="601"/>
                    </a:lnTo>
                    <a:lnTo>
                      <a:pt x="507" y="562"/>
                    </a:lnTo>
                    <a:lnTo>
                      <a:pt x="534" y="530"/>
                    </a:lnTo>
                    <a:lnTo>
                      <a:pt x="559" y="508"/>
                    </a:lnTo>
                    <a:lnTo>
                      <a:pt x="581" y="490"/>
                    </a:lnTo>
                    <a:lnTo>
                      <a:pt x="599" y="470"/>
                    </a:lnTo>
                    <a:lnTo>
                      <a:pt x="617" y="452"/>
                    </a:lnTo>
                    <a:lnTo>
                      <a:pt x="633" y="433"/>
                    </a:lnTo>
                    <a:lnTo>
                      <a:pt x="649" y="413"/>
                    </a:lnTo>
                    <a:lnTo>
                      <a:pt x="667" y="393"/>
                    </a:lnTo>
                    <a:lnTo>
                      <a:pt x="687" y="375"/>
                    </a:lnTo>
                    <a:lnTo>
                      <a:pt x="710" y="357"/>
                    </a:lnTo>
                    <a:lnTo>
                      <a:pt x="737" y="343"/>
                    </a:lnTo>
                    <a:lnTo>
                      <a:pt x="766" y="336"/>
                    </a:lnTo>
                    <a:lnTo>
                      <a:pt x="796" y="332"/>
                    </a:lnTo>
                    <a:lnTo>
                      <a:pt x="830" y="334"/>
                    </a:lnTo>
                    <a:lnTo>
                      <a:pt x="863" y="339"/>
                    </a:lnTo>
                    <a:lnTo>
                      <a:pt x="895" y="348"/>
                    </a:lnTo>
                    <a:lnTo>
                      <a:pt x="924" y="357"/>
                    </a:lnTo>
                    <a:lnTo>
                      <a:pt x="951" y="370"/>
                    </a:lnTo>
                    <a:lnTo>
                      <a:pt x="977" y="382"/>
                    </a:lnTo>
                    <a:lnTo>
                      <a:pt x="1006" y="397"/>
                    </a:lnTo>
                    <a:lnTo>
                      <a:pt x="1037" y="408"/>
                    </a:lnTo>
                    <a:lnTo>
                      <a:pt x="1065" y="413"/>
                    </a:lnTo>
                    <a:lnTo>
                      <a:pt x="1094" y="413"/>
                    </a:lnTo>
                    <a:lnTo>
                      <a:pt x="1119" y="404"/>
                    </a:lnTo>
                    <a:lnTo>
                      <a:pt x="1139" y="384"/>
                    </a:lnTo>
                    <a:lnTo>
                      <a:pt x="1153" y="350"/>
                    </a:lnTo>
                    <a:lnTo>
                      <a:pt x="1162" y="311"/>
                    </a:lnTo>
                    <a:lnTo>
                      <a:pt x="1166" y="273"/>
                    </a:lnTo>
                    <a:lnTo>
                      <a:pt x="1164" y="239"/>
                    </a:lnTo>
                    <a:lnTo>
                      <a:pt x="1159" y="208"/>
                    </a:lnTo>
                    <a:lnTo>
                      <a:pt x="1144" y="180"/>
                    </a:lnTo>
                    <a:lnTo>
                      <a:pt x="1121" y="155"/>
                    </a:lnTo>
                    <a:lnTo>
                      <a:pt x="1090" y="133"/>
                    </a:lnTo>
                    <a:lnTo>
                      <a:pt x="1049" y="115"/>
                    </a:lnTo>
                    <a:lnTo>
                      <a:pt x="1026" y="106"/>
                    </a:lnTo>
                    <a:lnTo>
                      <a:pt x="1001" y="94"/>
                    </a:lnTo>
                    <a:lnTo>
                      <a:pt x="977" y="81"/>
                    </a:lnTo>
                    <a:lnTo>
                      <a:pt x="952" y="68"/>
                    </a:lnTo>
                    <a:lnTo>
                      <a:pt x="927" y="56"/>
                    </a:lnTo>
                    <a:lnTo>
                      <a:pt x="902" y="43"/>
                    </a:lnTo>
                    <a:lnTo>
                      <a:pt x="875" y="31"/>
                    </a:lnTo>
                    <a:lnTo>
                      <a:pt x="848" y="20"/>
                    </a:lnTo>
                    <a:lnTo>
                      <a:pt x="820" y="11"/>
                    </a:lnTo>
                    <a:lnTo>
                      <a:pt x="791" y="6"/>
                    </a:lnTo>
                    <a:lnTo>
                      <a:pt x="760" y="2"/>
                    </a:lnTo>
                    <a:lnTo>
                      <a:pt x="728" y="0"/>
                    </a:lnTo>
                    <a:lnTo>
                      <a:pt x="696" y="4"/>
                    </a:lnTo>
                    <a:lnTo>
                      <a:pt x="663" y="13"/>
                    </a:lnTo>
                    <a:lnTo>
                      <a:pt x="628" y="25"/>
                    </a:lnTo>
                    <a:lnTo>
                      <a:pt x="592" y="4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3" name="Freeform 91"/>
              <p:cNvSpPr>
                <a:spLocks/>
              </p:cNvSpPr>
              <p:nvPr/>
            </p:nvSpPr>
            <p:spPr bwMode="auto">
              <a:xfrm>
                <a:off x="3716" y="1292"/>
                <a:ext cx="577" cy="497"/>
              </a:xfrm>
              <a:custGeom>
                <a:avLst/>
                <a:gdLst/>
                <a:ahLst/>
                <a:cxnLst>
                  <a:cxn ang="0">
                    <a:pos x="135" y="221"/>
                  </a:cxn>
                  <a:cxn ang="0">
                    <a:pos x="54" y="330"/>
                  </a:cxn>
                  <a:cxn ang="0">
                    <a:pos x="11" y="445"/>
                  </a:cxn>
                  <a:cxn ang="0">
                    <a:pos x="0" y="558"/>
                  </a:cxn>
                  <a:cxn ang="0">
                    <a:pos x="7" y="662"/>
                  </a:cxn>
                  <a:cxn ang="0">
                    <a:pos x="20" y="763"/>
                  </a:cxn>
                  <a:cxn ang="0">
                    <a:pos x="47" y="853"/>
                  </a:cxn>
                  <a:cxn ang="0">
                    <a:pos x="102" y="926"/>
                  </a:cxn>
                  <a:cxn ang="0">
                    <a:pos x="185" y="969"/>
                  </a:cxn>
                  <a:cxn ang="0">
                    <a:pos x="255" y="991"/>
                  </a:cxn>
                  <a:cxn ang="0">
                    <a:pos x="314" y="991"/>
                  </a:cxn>
                  <a:cxn ang="0">
                    <a:pos x="357" y="964"/>
                  </a:cxn>
                  <a:cxn ang="0">
                    <a:pos x="377" y="921"/>
                  </a:cxn>
                  <a:cxn ang="0">
                    <a:pos x="384" y="879"/>
                  </a:cxn>
                  <a:cxn ang="0">
                    <a:pos x="386" y="813"/>
                  </a:cxn>
                  <a:cxn ang="0">
                    <a:pos x="402" y="732"/>
                  </a:cxn>
                  <a:cxn ang="0">
                    <a:pos x="431" y="657"/>
                  </a:cxn>
                  <a:cxn ang="0">
                    <a:pos x="466" y="591"/>
                  </a:cxn>
                  <a:cxn ang="0">
                    <a:pos x="493" y="549"/>
                  </a:cxn>
                  <a:cxn ang="0">
                    <a:pos x="511" y="528"/>
                  </a:cxn>
                  <a:cxn ang="0">
                    <a:pos x="527" y="510"/>
                  </a:cxn>
                  <a:cxn ang="0">
                    <a:pos x="544" y="495"/>
                  </a:cxn>
                  <a:cxn ang="0">
                    <a:pos x="569" y="474"/>
                  </a:cxn>
                  <a:cxn ang="0">
                    <a:pos x="599" y="442"/>
                  </a:cxn>
                  <a:cxn ang="0">
                    <a:pos x="628" y="409"/>
                  </a:cxn>
                  <a:cxn ang="0">
                    <a:pos x="657" y="377"/>
                  </a:cxn>
                  <a:cxn ang="0">
                    <a:pos x="680" y="357"/>
                  </a:cxn>
                  <a:cxn ang="0">
                    <a:pos x="694" y="345"/>
                  </a:cxn>
                  <a:cxn ang="0">
                    <a:pos x="728" y="327"/>
                  </a:cxn>
                  <a:cxn ang="0">
                    <a:pos x="789" y="316"/>
                  </a:cxn>
                  <a:cxn ang="0">
                    <a:pos x="856" y="321"/>
                  </a:cxn>
                  <a:cxn ang="0">
                    <a:pos x="915" y="338"/>
                  </a:cxn>
                  <a:cxn ang="0">
                    <a:pos x="944" y="350"/>
                  </a:cxn>
                  <a:cxn ang="0">
                    <a:pos x="947" y="352"/>
                  </a:cxn>
                  <a:cxn ang="0">
                    <a:pos x="976" y="366"/>
                  </a:cxn>
                  <a:cxn ang="0">
                    <a:pos x="1032" y="390"/>
                  </a:cxn>
                  <a:cxn ang="0">
                    <a:pos x="1087" y="399"/>
                  </a:cxn>
                  <a:cxn ang="0">
                    <a:pos x="1130" y="372"/>
                  </a:cxn>
                  <a:cxn ang="0">
                    <a:pos x="1143" y="338"/>
                  </a:cxn>
                  <a:cxn ang="0">
                    <a:pos x="1145" y="329"/>
                  </a:cxn>
                  <a:cxn ang="0">
                    <a:pos x="1152" y="287"/>
                  </a:cxn>
                  <a:cxn ang="0">
                    <a:pos x="1150" y="223"/>
                  </a:cxn>
                  <a:cxn ang="0">
                    <a:pos x="1127" y="169"/>
                  </a:cxn>
                  <a:cxn ang="0">
                    <a:pos x="1073" y="128"/>
                  </a:cxn>
                  <a:cxn ang="0">
                    <a:pos x="1010" y="101"/>
                  </a:cxn>
                  <a:cxn ang="0">
                    <a:pos x="963" y="77"/>
                  </a:cxn>
                  <a:cxn ang="0">
                    <a:pos x="915" y="52"/>
                  </a:cxn>
                  <a:cxn ang="0">
                    <a:pos x="865" y="27"/>
                  </a:cxn>
                  <a:cxn ang="0">
                    <a:pos x="811" y="9"/>
                  </a:cxn>
                  <a:cxn ang="0">
                    <a:pos x="754" y="0"/>
                  </a:cxn>
                  <a:cxn ang="0">
                    <a:pos x="691" y="4"/>
                  </a:cxn>
                  <a:cxn ang="0">
                    <a:pos x="624" y="23"/>
                  </a:cxn>
                  <a:cxn ang="0">
                    <a:pos x="587" y="41"/>
                  </a:cxn>
                  <a:cxn ang="0">
                    <a:pos x="567" y="43"/>
                  </a:cxn>
                  <a:cxn ang="0">
                    <a:pos x="531" y="47"/>
                  </a:cxn>
                  <a:cxn ang="0">
                    <a:pos x="484" y="54"/>
                  </a:cxn>
                  <a:cxn ang="0">
                    <a:pos x="425" y="67"/>
                  </a:cxn>
                  <a:cxn ang="0">
                    <a:pos x="362" y="86"/>
                  </a:cxn>
                  <a:cxn ang="0">
                    <a:pos x="294" y="113"/>
                  </a:cxn>
                  <a:cxn ang="0">
                    <a:pos x="226" y="151"/>
                  </a:cxn>
                </a:cxnLst>
                <a:rect l="0" t="0" r="r" b="b"/>
                <a:pathLst>
                  <a:path w="1154" h="994">
                    <a:moveTo>
                      <a:pt x="194" y="172"/>
                    </a:moveTo>
                    <a:lnTo>
                      <a:pt x="135" y="221"/>
                    </a:lnTo>
                    <a:lnTo>
                      <a:pt x="88" y="275"/>
                    </a:lnTo>
                    <a:lnTo>
                      <a:pt x="54" y="330"/>
                    </a:lnTo>
                    <a:lnTo>
                      <a:pt x="29" y="388"/>
                    </a:lnTo>
                    <a:lnTo>
                      <a:pt x="11" y="445"/>
                    </a:lnTo>
                    <a:lnTo>
                      <a:pt x="4" y="503"/>
                    </a:lnTo>
                    <a:lnTo>
                      <a:pt x="0" y="558"/>
                    </a:lnTo>
                    <a:lnTo>
                      <a:pt x="4" y="612"/>
                    </a:lnTo>
                    <a:lnTo>
                      <a:pt x="7" y="662"/>
                    </a:lnTo>
                    <a:lnTo>
                      <a:pt x="12" y="713"/>
                    </a:lnTo>
                    <a:lnTo>
                      <a:pt x="20" y="763"/>
                    </a:lnTo>
                    <a:lnTo>
                      <a:pt x="30" y="809"/>
                    </a:lnTo>
                    <a:lnTo>
                      <a:pt x="47" y="853"/>
                    </a:lnTo>
                    <a:lnTo>
                      <a:pt x="70" y="892"/>
                    </a:lnTo>
                    <a:lnTo>
                      <a:pt x="102" y="926"/>
                    </a:lnTo>
                    <a:lnTo>
                      <a:pt x="145" y="953"/>
                    </a:lnTo>
                    <a:lnTo>
                      <a:pt x="185" y="969"/>
                    </a:lnTo>
                    <a:lnTo>
                      <a:pt x="221" y="984"/>
                    </a:lnTo>
                    <a:lnTo>
                      <a:pt x="255" y="991"/>
                    </a:lnTo>
                    <a:lnTo>
                      <a:pt x="287" y="994"/>
                    </a:lnTo>
                    <a:lnTo>
                      <a:pt x="314" y="991"/>
                    </a:lnTo>
                    <a:lnTo>
                      <a:pt x="337" y="982"/>
                    </a:lnTo>
                    <a:lnTo>
                      <a:pt x="357" y="964"/>
                    </a:lnTo>
                    <a:lnTo>
                      <a:pt x="371" y="939"/>
                    </a:lnTo>
                    <a:lnTo>
                      <a:pt x="377" y="921"/>
                    </a:lnTo>
                    <a:lnTo>
                      <a:pt x="382" y="901"/>
                    </a:lnTo>
                    <a:lnTo>
                      <a:pt x="384" y="879"/>
                    </a:lnTo>
                    <a:lnTo>
                      <a:pt x="384" y="854"/>
                    </a:lnTo>
                    <a:lnTo>
                      <a:pt x="386" y="813"/>
                    </a:lnTo>
                    <a:lnTo>
                      <a:pt x="391" y="772"/>
                    </a:lnTo>
                    <a:lnTo>
                      <a:pt x="402" y="732"/>
                    </a:lnTo>
                    <a:lnTo>
                      <a:pt x="414" y="693"/>
                    </a:lnTo>
                    <a:lnTo>
                      <a:pt x="431" y="657"/>
                    </a:lnTo>
                    <a:lnTo>
                      <a:pt x="447" y="623"/>
                    </a:lnTo>
                    <a:lnTo>
                      <a:pt x="466" y="591"/>
                    </a:lnTo>
                    <a:lnTo>
                      <a:pt x="484" y="562"/>
                    </a:lnTo>
                    <a:lnTo>
                      <a:pt x="493" y="549"/>
                    </a:lnTo>
                    <a:lnTo>
                      <a:pt x="502" y="539"/>
                    </a:lnTo>
                    <a:lnTo>
                      <a:pt x="511" y="528"/>
                    </a:lnTo>
                    <a:lnTo>
                      <a:pt x="520" y="519"/>
                    </a:lnTo>
                    <a:lnTo>
                      <a:pt x="527" y="510"/>
                    </a:lnTo>
                    <a:lnTo>
                      <a:pt x="536" y="503"/>
                    </a:lnTo>
                    <a:lnTo>
                      <a:pt x="544" y="495"/>
                    </a:lnTo>
                    <a:lnTo>
                      <a:pt x="551" y="488"/>
                    </a:lnTo>
                    <a:lnTo>
                      <a:pt x="569" y="474"/>
                    </a:lnTo>
                    <a:lnTo>
                      <a:pt x="585" y="458"/>
                    </a:lnTo>
                    <a:lnTo>
                      <a:pt x="599" y="442"/>
                    </a:lnTo>
                    <a:lnTo>
                      <a:pt x="614" y="425"/>
                    </a:lnTo>
                    <a:lnTo>
                      <a:pt x="628" y="409"/>
                    </a:lnTo>
                    <a:lnTo>
                      <a:pt x="642" y="393"/>
                    </a:lnTo>
                    <a:lnTo>
                      <a:pt x="657" y="377"/>
                    </a:lnTo>
                    <a:lnTo>
                      <a:pt x="673" y="363"/>
                    </a:lnTo>
                    <a:lnTo>
                      <a:pt x="680" y="357"/>
                    </a:lnTo>
                    <a:lnTo>
                      <a:pt x="687" y="350"/>
                    </a:lnTo>
                    <a:lnTo>
                      <a:pt x="694" y="345"/>
                    </a:lnTo>
                    <a:lnTo>
                      <a:pt x="701" y="339"/>
                    </a:lnTo>
                    <a:lnTo>
                      <a:pt x="728" y="327"/>
                    </a:lnTo>
                    <a:lnTo>
                      <a:pt x="757" y="318"/>
                    </a:lnTo>
                    <a:lnTo>
                      <a:pt x="789" y="316"/>
                    </a:lnTo>
                    <a:lnTo>
                      <a:pt x="822" y="316"/>
                    </a:lnTo>
                    <a:lnTo>
                      <a:pt x="856" y="321"/>
                    </a:lnTo>
                    <a:lnTo>
                      <a:pt x="886" y="329"/>
                    </a:lnTo>
                    <a:lnTo>
                      <a:pt x="915" y="338"/>
                    </a:lnTo>
                    <a:lnTo>
                      <a:pt x="942" y="348"/>
                    </a:lnTo>
                    <a:lnTo>
                      <a:pt x="944" y="350"/>
                    </a:lnTo>
                    <a:lnTo>
                      <a:pt x="946" y="350"/>
                    </a:lnTo>
                    <a:lnTo>
                      <a:pt x="947" y="352"/>
                    </a:lnTo>
                    <a:lnTo>
                      <a:pt x="949" y="352"/>
                    </a:lnTo>
                    <a:lnTo>
                      <a:pt x="976" y="366"/>
                    </a:lnTo>
                    <a:lnTo>
                      <a:pt x="1003" y="379"/>
                    </a:lnTo>
                    <a:lnTo>
                      <a:pt x="1032" y="390"/>
                    </a:lnTo>
                    <a:lnTo>
                      <a:pt x="1060" y="397"/>
                    </a:lnTo>
                    <a:lnTo>
                      <a:pt x="1087" y="399"/>
                    </a:lnTo>
                    <a:lnTo>
                      <a:pt x="1111" y="391"/>
                    </a:lnTo>
                    <a:lnTo>
                      <a:pt x="1130" y="372"/>
                    </a:lnTo>
                    <a:lnTo>
                      <a:pt x="1143" y="341"/>
                    </a:lnTo>
                    <a:lnTo>
                      <a:pt x="1143" y="338"/>
                    </a:lnTo>
                    <a:lnTo>
                      <a:pt x="1145" y="332"/>
                    </a:lnTo>
                    <a:lnTo>
                      <a:pt x="1145" y="329"/>
                    </a:lnTo>
                    <a:lnTo>
                      <a:pt x="1146" y="325"/>
                    </a:lnTo>
                    <a:lnTo>
                      <a:pt x="1152" y="287"/>
                    </a:lnTo>
                    <a:lnTo>
                      <a:pt x="1154" y="255"/>
                    </a:lnTo>
                    <a:lnTo>
                      <a:pt x="1150" y="223"/>
                    </a:lnTo>
                    <a:lnTo>
                      <a:pt x="1141" y="196"/>
                    </a:lnTo>
                    <a:lnTo>
                      <a:pt x="1127" y="169"/>
                    </a:lnTo>
                    <a:lnTo>
                      <a:pt x="1103" y="147"/>
                    </a:lnTo>
                    <a:lnTo>
                      <a:pt x="1073" y="128"/>
                    </a:lnTo>
                    <a:lnTo>
                      <a:pt x="1033" y="110"/>
                    </a:lnTo>
                    <a:lnTo>
                      <a:pt x="1010" y="101"/>
                    </a:lnTo>
                    <a:lnTo>
                      <a:pt x="987" y="90"/>
                    </a:lnTo>
                    <a:lnTo>
                      <a:pt x="963" y="77"/>
                    </a:lnTo>
                    <a:lnTo>
                      <a:pt x="938" y="65"/>
                    </a:lnTo>
                    <a:lnTo>
                      <a:pt x="915" y="52"/>
                    </a:lnTo>
                    <a:lnTo>
                      <a:pt x="890" y="40"/>
                    </a:lnTo>
                    <a:lnTo>
                      <a:pt x="865" y="27"/>
                    </a:lnTo>
                    <a:lnTo>
                      <a:pt x="838" y="18"/>
                    </a:lnTo>
                    <a:lnTo>
                      <a:pt x="811" y="9"/>
                    </a:lnTo>
                    <a:lnTo>
                      <a:pt x="782" y="4"/>
                    </a:lnTo>
                    <a:lnTo>
                      <a:pt x="754" y="0"/>
                    </a:lnTo>
                    <a:lnTo>
                      <a:pt x="723" y="0"/>
                    </a:lnTo>
                    <a:lnTo>
                      <a:pt x="691" y="4"/>
                    </a:lnTo>
                    <a:lnTo>
                      <a:pt x="658" y="11"/>
                    </a:lnTo>
                    <a:lnTo>
                      <a:pt x="624" y="23"/>
                    </a:lnTo>
                    <a:lnTo>
                      <a:pt x="588" y="41"/>
                    </a:lnTo>
                    <a:lnTo>
                      <a:pt x="587" y="41"/>
                    </a:lnTo>
                    <a:lnTo>
                      <a:pt x="578" y="41"/>
                    </a:lnTo>
                    <a:lnTo>
                      <a:pt x="567" y="43"/>
                    </a:lnTo>
                    <a:lnTo>
                      <a:pt x="551" y="45"/>
                    </a:lnTo>
                    <a:lnTo>
                      <a:pt x="531" y="47"/>
                    </a:lnTo>
                    <a:lnTo>
                      <a:pt x="510" y="50"/>
                    </a:lnTo>
                    <a:lnTo>
                      <a:pt x="484" y="54"/>
                    </a:lnTo>
                    <a:lnTo>
                      <a:pt x="456" y="59"/>
                    </a:lnTo>
                    <a:lnTo>
                      <a:pt x="425" y="67"/>
                    </a:lnTo>
                    <a:lnTo>
                      <a:pt x="395" y="76"/>
                    </a:lnTo>
                    <a:lnTo>
                      <a:pt x="362" y="86"/>
                    </a:lnTo>
                    <a:lnTo>
                      <a:pt x="328" y="99"/>
                    </a:lnTo>
                    <a:lnTo>
                      <a:pt x="294" y="113"/>
                    </a:lnTo>
                    <a:lnTo>
                      <a:pt x="260" y="131"/>
                    </a:lnTo>
                    <a:lnTo>
                      <a:pt x="226" y="151"/>
                    </a:lnTo>
                    <a:lnTo>
                      <a:pt x="194" y="172"/>
                    </a:lnTo>
                    <a:close/>
                  </a:path>
                </a:pathLst>
              </a:custGeom>
              <a:solidFill>
                <a:srgbClr val="F9FCF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4" name="Freeform 92"/>
              <p:cNvSpPr>
                <a:spLocks/>
              </p:cNvSpPr>
              <p:nvPr/>
            </p:nvSpPr>
            <p:spPr bwMode="auto">
              <a:xfrm>
                <a:off x="3719" y="1296"/>
                <a:ext cx="572" cy="488"/>
              </a:xfrm>
              <a:custGeom>
                <a:avLst/>
                <a:gdLst/>
                <a:ahLst/>
                <a:cxnLst>
                  <a:cxn ang="0">
                    <a:pos x="142" y="214"/>
                  </a:cxn>
                  <a:cxn ang="0">
                    <a:pos x="60" y="321"/>
                  </a:cxn>
                  <a:cxn ang="0">
                    <a:pos x="15" y="434"/>
                  </a:cxn>
                  <a:cxn ang="0">
                    <a:pos x="0" y="547"/>
                  </a:cxn>
                  <a:cxn ang="0">
                    <a:pos x="7" y="650"/>
                  </a:cxn>
                  <a:cxn ang="0">
                    <a:pos x="20" y="748"/>
                  </a:cxn>
                  <a:cxn ang="0">
                    <a:pos x="47" y="838"/>
                  </a:cxn>
                  <a:cxn ang="0">
                    <a:pos x="101" y="910"/>
                  </a:cxn>
                  <a:cxn ang="0">
                    <a:pos x="183" y="953"/>
                  </a:cxn>
                  <a:cxn ang="0">
                    <a:pos x="253" y="975"/>
                  </a:cxn>
                  <a:cxn ang="0">
                    <a:pos x="309" y="973"/>
                  </a:cxn>
                  <a:cxn ang="0">
                    <a:pos x="348" y="940"/>
                  </a:cxn>
                  <a:cxn ang="0">
                    <a:pos x="366" y="896"/>
                  </a:cxn>
                  <a:cxn ang="0">
                    <a:pos x="372" y="856"/>
                  </a:cxn>
                  <a:cxn ang="0">
                    <a:pos x="375" y="790"/>
                  </a:cxn>
                  <a:cxn ang="0">
                    <a:pos x="393" y="709"/>
                  </a:cxn>
                  <a:cxn ang="0">
                    <a:pos x="422" y="635"/>
                  </a:cxn>
                  <a:cxn ang="0">
                    <a:pos x="458" y="571"/>
                  </a:cxn>
                  <a:cxn ang="0">
                    <a:pos x="487" y="533"/>
                  </a:cxn>
                  <a:cxn ang="0">
                    <a:pos x="505" y="512"/>
                  </a:cxn>
                  <a:cxn ang="0">
                    <a:pos x="521" y="492"/>
                  </a:cxn>
                  <a:cxn ang="0">
                    <a:pos x="537" y="477"/>
                  </a:cxn>
                  <a:cxn ang="0">
                    <a:pos x="560" y="456"/>
                  </a:cxn>
                  <a:cxn ang="0">
                    <a:pos x="591" y="424"/>
                  </a:cxn>
                  <a:cxn ang="0">
                    <a:pos x="619" y="391"/>
                  </a:cxn>
                  <a:cxn ang="0">
                    <a:pos x="648" y="361"/>
                  </a:cxn>
                  <a:cxn ang="0">
                    <a:pos x="671" y="341"/>
                  </a:cxn>
                  <a:cxn ang="0">
                    <a:pos x="688" y="330"/>
                  </a:cxn>
                  <a:cxn ang="0">
                    <a:pos x="722" y="312"/>
                  </a:cxn>
                  <a:cxn ang="0">
                    <a:pos x="783" y="300"/>
                  </a:cxn>
                  <a:cxn ang="0">
                    <a:pos x="847" y="303"/>
                  </a:cxn>
                  <a:cxn ang="0">
                    <a:pos x="908" y="318"/>
                  </a:cxn>
                  <a:cxn ang="0">
                    <a:pos x="935" y="330"/>
                  </a:cxn>
                  <a:cxn ang="0">
                    <a:pos x="941" y="332"/>
                  </a:cxn>
                  <a:cxn ang="0">
                    <a:pos x="967" y="345"/>
                  </a:cxn>
                  <a:cxn ang="0">
                    <a:pos x="1023" y="373"/>
                  </a:cxn>
                  <a:cxn ang="0">
                    <a:pos x="1077" y="386"/>
                  </a:cxn>
                  <a:cxn ang="0">
                    <a:pos x="1120" y="363"/>
                  </a:cxn>
                  <a:cxn ang="0">
                    <a:pos x="1133" y="330"/>
                  </a:cxn>
                  <a:cxn ang="0">
                    <a:pos x="1134" y="323"/>
                  </a:cxn>
                  <a:cxn ang="0">
                    <a:pos x="1141" y="284"/>
                  </a:cxn>
                  <a:cxn ang="0">
                    <a:pos x="1140" y="219"/>
                  </a:cxn>
                  <a:cxn ang="0">
                    <a:pos x="1113" y="165"/>
                  </a:cxn>
                  <a:cxn ang="0">
                    <a:pos x="1057" y="124"/>
                  </a:cxn>
                  <a:cxn ang="0">
                    <a:pos x="994" y="97"/>
                  </a:cxn>
                  <a:cxn ang="0">
                    <a:pos x="949" y="74"/>
                  </a:cxn>
                  <a:cxn ang="0">
                    <a:pos x="903" y="49"/>
                  </a:cxn>
                  <a:cxn ang="0">
                    <a:pos x="854" y="27"/>
                  </a:cxn>
                  <a:cxn ang="0">
                    <a:pos x="802" y="9"/>
                  </a:cxn>
                  <a:cxn ang="0">
                    <a:pos x="747" y="0"/>
                  </a:cxn>
                  <a:cxn ang="0">
                    <a:pos x="688" y="4"/>
                  </a:cxn>
                  <a:cxn ang="0">
                    <a:pos x="623" y="23"/>
                  </a:cxn>
                  <a:cxn ang="0">
                    <a:pos x="585" y="41"/>
                  </a:cxn>
                  <a:cxn ang="0">
                    <a:pos x="566" y="41"/>
                  </a:cxn>
                  <a:cxn ang="0">
                    <a:pos x="531" y="45"/>
                  </a:cxn>
                  <a:cxn ang="0">
                    <a:pos x="485" y="52"/>
                  </a:cxn>
                  <a:cxn ang="0">
                    <a:pos x="429" y="63"/>
                  </a:cxn>
                  <a:cxn ang="0">
                    <a:pos x="366" y="81"/>
                  </a:cxn>
                  <a:cxn ang="0">
                    <a:pos x="300" y="108"/>
                  </a:cxn>
                  <a:cxn ang="0">
                    <a:pos x="232" y="144"/>
                  </a:cxn>
                </a:cxnLst>
                <a:rect l="0" t="0" r="r" b="b"/>
                <a:pathLst>
                  <a:path w="1143" h="976">
                    <a:moveTo>
                      <a:pt x="199" y="165"/>
                    </a:moveTo>
                    <a:lnTo>
                      <a:pt x="142" y="214"/>
                    </a:lnTo>
                    <a:lnTo>
                      <a:pt x="95" y="266"/>
                    </a:lnTo>
                    <a:lnTo>
                      <a:pt x="60" y="321"/>
                    </a:lnTo>
                    <a:lnTo>
                      <a:pt x="33" y="377"/>
                    </a:lnTo>
                    <a:lnTo>
                      <a:pt x="15" y="434"/>
                    </a:lnTo>
                    <a:lnTo>
                      <a:pt x="4" y="492"/>
                    </a:lnTo>
                    <a:lnTo>
                      <a:pt x="0" y="547"/>
                    </a:lnTo>
                    <a:lnTo>
                      <a:pt x="4" y="599"/>
                    </a:lnTo>
                    <a:lnTo>
                      <a:pt x="7" y="650"/>
                    </a:lnTo>
                    <a:lnTo>
                      <a:pt x="13" y="700"/>
                    </a:lnTo>
                    <a:lnTo>
                      <a:pt x="20" y="748"/>
                    </a:lnTo>
                    <a:lnTo>
                      <a:pt x="31" y="795"/>
                    </a:lnTo>
                    <a:lnTo>
                      <a:pt x="47" y="838"/>
                    </a:lnTo>
                    <a:lnTo>
                      <a:pt x="69" y="876"/>
                    </a:lnTo>
                    <a:lnTo>
                      <a:pt x="101" y="910"/>
                    </a:lnTo>
                    <a:lnTo>
                      <a:pt x="144" y="937"/>
                    </a:lnTo>
                    <a:lnTo>
                      <a:pt x="183" y="953"/>
                    </a:lnTo>
                    <a:lnTo>
                      <a:pt x="219" y="967"/>
                    </a:lnTo>
                    <a:lnTo>
                      <a:pt x="253" y="975"/>
                    </a:lnTo>
                    <a:lnTo>
                      <a:pt x="282" y="976"/>
                    </a:lnTo>
                    <a:lnTo>
                      <a:pt x="309" y="973"/>
                    </a:lnTo>
                    <a:lnTo>
                      <a:pt x="330" y="960"/>
                    </a:lnTo>
                    <a:lnTo>
                      <a:pt x="348" y="940"/>
                    </a:lnTo>
                    <a:lnTo>
                      <a:pt x="361" y="914"/>
                    </a:lnTo>
                    <a:lnTo>
                      <a:pt x="366" y="896"/>
                    </a:lnTo>
                    <a:lnTo>
                      <a:pt x="370" y="878"/>
                    </a:lnTo>
                    <a:lnTo>
                      <a:pt x="372" y="856"/>
                    </a:lnTo>
                    <a:lnTo>
                      <a:pt x="374" y="831"/>
                    </a:lnTo>
                    <a:lnTo>
                      <a:pt x="375" y="790"/>
                    </a:lnTo>
                    <a:lnTo>
                      <a:pt x="382" y="748"/>
                    </a:lnTo>
                    <a:lnTo>
                      <a:pt x="393" y="709"/>
                    </a:lnTo>
                    <a:lnTo>
                      <a:pt x="408" y="671"/>
                    </a:lnTo>
                    <a:lnTo>
                      <a:pt x="422" y="635"/>
                    </a:lnTo>
                    <a:lnTo>
                      <a:pt x="440" y="601"/>
                    </a:lnTo>
                    <a:lnTo>
                      <a:pt x="458" y="571"/>
                    </a:lnTo>
                    <a:lnTo>
                      <a:pt x="478" y="544"/>
                    </a:lnTo>
                    <a:lnTo>
                      <a:pt x="487" y="533"/>
                    </a:lnTo>
                    <a:lnTo>
                      <a:pt x="496" y="522"/>
                    </a:lnTo>
                    <a:lnTo>
                      <a:pt x="505" y="512"/>
                    </a:lnTo>
                    <a:lnTo>
                      <a:pt x="512" y="501"/>
                    </a:lnTo>
                    <a:lnTo>
                      <a:pt x="521" y="492"/>
                    </a:lnTo>
                    <a:lnTo>
                      <a:pt x="528" y="485"/>
                    </a:lnTo>
                    <a:lnTo>
                      <a:pt x="537" y="477"/>
                    </a:lnTo>
                    <a:lnTo>
                      <a:pt x="544" y="470"/>
                    </a:lnTo>
                    <a:lnTo>
                      <a:pt x="560" y="456"/>
                    </a:lnTo>
                    <a:lnTo>
                      <a:pt x="576" y="440"/>
                    </a:lnTo>
                    <a:lnTo>
                      <a:pt x="591" y="424"/>
                    </a:lnTo>
                    <a:lnTo>
                      <a:pt x="605" y="407"/>
                    </a:lnTo>
                    <a:lnTo>
                      <a:pt x="619" y="391"/>
                    </a:lnTo>
                    <a:lnTo>
                      <a:pt x="634" y="377"/>
                    </a:lnTo>
                    <a:lnTo>
                      <a:pt x="648" y="361"/>
                    </a:lnTo>
                    <a:lnTo>
                      <a:pt x="664" y="346"/>
                    </a:lnTo>
                    <a:lnTo>
                      <a:pt x="671" y="341"/>
                    </a:lnTo>
                    <a:lnTo>
                      <a:pt x="679" y="336"/>
                    </a:lnTo>
                    <a:lnTo>
                      <a:pt x="688" y="330"/>
                    </a:lnTo>
                    <a:lnTo>
                      <a:pt x="695" y="325"/>
                    </a:lnTo>
                    <a:lnTo>
                      <a:pt x="722" y="312"/>
                    </a:lnTo>
                    <a:lnTo>
                      <a:pt x="750" y="303"/>
                    </a:lnTo>
                    <a:lnTo>
                      <a:pt x="783" y="300"/>
                    </a:lnTo>
                    <a:lnTo>
                      <a:pt x="815" y="300"/>
                    </a:lnTo>
                    <a:lnTo>
                      <a:pt x="847" y="303"/>
                    </a:lnTo>
                    <a:lnTo>
                      <a:pt x="880" y="311"/>
                    </a:lnTo>
                    <a:lnTo>
                      <a:pt x="908" y="318"/>
                    </a:lnTo>
                    <a:lnTo>
                      <a:pt x="933" y="329"/>
                    </a:lnTo>
                    <a:lnTo>
                      <a:pt x="935" y="330"/>
                    </a:lnTo>
                    <a:lnTo>
                      <a:pt x="939" y="330"/>
                    </a:lnTo>
                    <a:lnTo>
                      <a:pt x="941" y="332"/>
                    </a:lnTo>
                    <a:lnTo>
                      <a:pt x="942" y="332"/>
                    </a:lnTo>
                    <a:lnTo>
                      <a:pt x="967" y="345"/>
                    </a:lnTo>
                    <a:lnTo>
                      <a:pt x="996" y="359"/>
                    </a:lnTo>
                    <a:lnTo>
                      <a:pt x="1023" y="373"/>
                    </a:lnTo>
                    <a:lnTo>
                      <a:pt x="1052" y="382"/>
                    </a:lnTo>
                    <a:lnTo>
                      <a:pt x="1077" y="386"/>
                    </a:lnTo>
                    <a:lnTo>
                      <a:pt x="1100" y="381"/>
                    </a:lnTo>
                    <a:lnTo>
                      <a:pt x="1120" y="363"/>
                    </a:lnTo>
                    <a:lnTo>
                      <a:pt x="1133" y="334"/>
                    </a:lnTo>
                    <a:lnTo>
                      <a:pt x="1133" y="330"/>
                    </a:lnTo>
                    <a:lnTo>
                      <a:pt x="1134" y="327"/>
                    </a:lnTo>
                    <a:lnTo>
                      <a:pt x="1134" y="323"/>
                    </a:lnTo>
                    <a:lnTo>
                      <a:pt x="1136" y="320"/>
                    </a:lnTo>
                    <a:lnTo>
                      <a:pt x="1141" y="284"/>
                    </a:lnTo>
                    <a:lnTo>
                      <a:pt x="1143" y="250"/>
                    </a:lnTo>
                    <a:lnTo>
                      <a:pt x="1140" y="219"/>
                    </a:lnTo>
                    <a:lnTo>
                      <a:pt x="1129" y="190"/>
                    </a:lnTo>
                    <a:lnTo>
                      <a:pt x="1113" y="165"/>
                    </a:lnTo>
                    <a:lnTo>
                      <a:pt x="1089" y="144"/>
                    </a:lnTo>
                    <a:lnTo>
                      <a:pt x="1057" y="124"/>
                    </a:lnTo>
                    <a:lnTo>
                      <a:pt x="1018" y="106"/>
                    </a:lnTo>
                    <a:lnTo>
                      <a:pt x="994" y="97"/>
                    </a:lnTo>
                    <a:lnTo>
                      <a:pt x="973" y="86"/>
                    </a:lnTo>
                    <a:lnTo>
                      <a:pt x="949" y="74"/>
                    </a:lnTo>
                    <a:lnTo>
                      <a:pt x="926" y="61"/>
                    </a:lnTo>
                    <a:lnTo>
                      <a:pt x="903" y="49"/>
                    </a:lnTo>
                    <a:lnTo>
                      <a:pt x="878" y="38"/>
                    </a:lnTo>
                    <a:lnTo>
                      <a:pt x="854" y="27"/>
                    </a:lnTo>
                    <a:lnTo>
                      <a:pt x="829" y="16"/>
                    </a:lnTo>
                    <a:lnTo>
                      <a:pt x="802" y="9"/>
                    </a:lnTo>
                    <a:lnTo>
                      <a:pt x="775" y="2"/>
                    </a:lnTo>
                    <a:lnTo>
                      <a:pt x="747" y="0"/>
                    </a:lnTo>
                    <a:lnTo>
                      <a:pt x="718" y="0"/>
                    </a:lnTo>
                    <a:lnTo>
                      <a:pt x="688" y="4"/>
                    </a:lnTo>
                    <a:lnTo>
                      <a:pt x="655" y="11"/>
                    </a:lnTo>
                    <a:lnTo>
                      <a:pt x="623" y="23"/>
                    </a:lnTo>
                    <a:lnTo>
                      <a:pt x="587" y="41"/>
                    </a:lnTo>
                    <a:lnTo>
                      <a:pt x="585" y="41"/>
                    </a:lnTo>
                    <a:lnTo>
                      <a:pt x="578" y="41"/>
                    </a:lnTo>
                    <a:lnTo>
                      <a:pt x="566" y="41"/>
                    </a:lnTo>
                    <a:lnTo>
                      <a:pt x="551" y="43"/>
                    </a:lnTo>
                    <a:lnTo>
                      <a:pt x="531" y="45"/>
                    </a:lnTo>
                    <a:lnTo>
                      <a:pt x="510" y="49"/>
                    </a:lnTo>
                    <a:lnTo>
                      <a:pt x="485" y="52"/>
                    </a:lnTo>
                    <a:lnTo>
                      <a:pt x="458" y="58"/>
                    </a:lnTo>
                    <a:lnTo>
                      <a:pt x="429" y="63"/>
                    </a:lnTo>
                    <a:lnTo>
                      <a:pt x="399" y="72"/>
                    </a:lnTo>
                    <a:lnTo>
                      <a:pt x="366" y="81"/>
                    </a:lnTo>
                    <a:lnTo>
                      <a:pt x="332" y="93"/>
                    </a:lnTo>
                    <a:lnTo>
                      <a:pt x="300" y="108"/>
                    </a:lnTo>
                    <a:lnTo>
                      <a:pt x="266" y="124"/>
                    </a:lnTo>
                    <a:lnTo>
                      <a:pt x="232" y="144"/>
                    </a:lnTo>
                    <a:lnTo>
                      <a:pt x="199" y="165"/>
                    </a:lnTo>
                    <a:close/>
                  </a:path>
                </a:pathLst>
              </a:custGeom>
              <a:solidFill>
                <a:srgbClr val="F2F7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5" name="Freeform 93"/>
              <p:cNvSpPr>
                <a:spLocks/>
              </p:cNvSpPr>
              <p:nvPr/>
            </p:nvSpPr>
            <p:spPr bwMode="auto">
              <a:xfrm>
                <a:off x="3723" y="1301"/>
                <a:ext cx="565" cy="479"/>
              </a:xfrm>
              <a:custGeom>
                <a:avLst/>
                <a:gdLst/>
                <a:ahLst/>
                <a:cxnLst>
                  <a:cxn ang="0">
                    <a:pos x="148" y="205"/>
                  </a:cxn>
                  <a:cxn ang="0">
                    <a:pos x="62" y="312"/>
                  </a:cxn>
                  <a:cxn ang="0">
                    <a:pos x="15" y="425"/>
                  </a:cxn>
                  <a:cxn ang="0">
                    <a:pos x="0" y="535"/>
                  </a:cxn>
                  <a:cxn ang="0">
                    <a:pos x="6" y="637"/>
                  </a:cxn>
                  <a:cxn ang="0">
                    <a:pos x="18" y="734"/>
                  </a:cxn>
                  <a:cxn ang="0">
                    <a:pos x="45" y="822"/>
                  </a:cxn>
                  <a:cxn ang="0">
                    <a:pos x="99" y="894"/>
                  </a:cxn>
                  <a:cxn ang="0">
                    <a:pos x="182" y="937"/>
                  </a:cxn>
                  <a:cxn ang="0">
                    <a:pos x="248" y="958"/>
                  </a:cxn>
                  <a:cxn ang="0">
                    <a:pos x="302" y="955"/>
                  </a:cxn>
                  <a:cxn ang="0">
                    <a:pos x="338" y="921"/>
                  </a:cxn>
                  <a:cxn ang="0">
                    <a:pos x="354" y="872"/>
                  </a:cxn>
                  <a:cxn ang="0">
                    <a:pos x="359" y="831"/>
                  </a:cxn>
                  <a:cxn ang="0">
                    <a:pos x="365" y="766"/>
                  </a:cxn>
                  <a:cxn ang="0">
                    <a:pos x="383" y="686"/>
                  </a:cxn>
                  <a:cxn ang="0">
                    <a:pos x="413" y="612"/>
                  </a:cxn>
                  <a:cxn ang="0">
                    <a:pos x="449" y="549"/>
                  </a:cxn>
                  <a:cxn ang="0">
                    <a:pos x="476" y="513"/>
                  </a:cxn>
                  <a:cxn ang="0">
                    <a:pos x="494" y="494"/>
                  </a:cxn>
                  <a:cxn ang="0">
                    <a:pos x="510" y="476"/>
                  </a:cxn>
                  <a:cxn ang="0">
                    <a:pos x="526" y="460"/>
                  </a:cxn>
                  <a:cxn ang="0">
                    <a:pos x="551" y="438"/>
                  </a:cxn>
                  <a:cxn ang="0">
                    <a:pos x="582" y="406"/>
                  </a:cxn>
                  <a:cxn ang="0">
                    <a:pos x="611" y="375"/>
                  </a:cxn>
                  <a:cxn ang="0">
                    <a:pos x="639" y="345"/>
                  </a:cxn>
                  <a:cxn ang="0">
                    <a:pos x="663" y="325"/>
                  </a:cxn>
                  <a:cxn ang="0">
                    <a:pos x="677" y="314"/>
                  </a:cxn>
                  <a:cxn ang="0">
                    <a:pos x="711" y="296"/>
                  </a:cxn>
                  <a:cxn ang="0">
                    <a:pos x="772" y="284"/>
                  </a:cxn>
                  <a:cxn ang="0">
                    <a:pos x="838" y="285"/>
                  </a:cxn>
                  <a:cxn ang="0">
                    <a:pos x="899" y="300"/>
                  </a:cxn>
                  <a:cxn ang="0">
                    <a:pos x="926" y="311"/>
                  </a:cxn>
                  <a:cxn ang="0">
                    <a:pos x="930" y="312"/>
                  </a:cxn>
                  <a:cxn ang="0">
                    <a:pos x="957" y="327"/>
                  </a:cxn>
                  <a:cxn ang="0">
                    <a:pos x="1012" y="355"/>
                  </a:cxn>
                  <a:cxn ang="0">
                    <a:pos x="1066" y="373"/>
                  </a:cxn>
                  <a:cxn ang="0">
                    <a:pos x="1108" y="355"/>
                  </a:cxn>
                  <a:cxn ang="0">
                    <a:pos x="1122" y="323"/>
                  </a:cxn>
                  <a:cxn ang="0">
                    <a:pos x="1122" y="316"/>
                  </a:cxn>
                  <a:cxn ang="0">
                    <a:pos x="1129" y="276"/>
                  </a:cxn>
                  <a:cxn ang="0">
                    <a:pos x="1126" y="212"/>
                  </a:cxn>
                  <a:cxn ang="0">
                    <a:pos x="1099" y="162"/>
                  </a:cxn>
                  <a:cxn ang="0">
                    <a:pos x="1041" y="120"/>
                  </a:cxn>
                  <a:cxn ang="0">
                    <a:pos x="978" y="93"/>
                  </a:cxn>
                  <a:cxn ang="0">
                    <a:pos x="934" y="72"/>
                  </a:cxn>
                  <a:cxn ang="0">
                    <a:pos x="889" y="49"/>
                  </a:cxn>
                  <a:cxn ang="0">
                    <a:pos x="842" y="25"/>
                  </a:cxn>
                  <a:cxn ang="0">
                    <a:pos x="794" y="9"/>
                  </a:cxn>
                  <a:cxn ang="0">
                    <a:pos x="740" y="0"/>
                  </a:cxn>
                  <a:cxn ang="0">
                    <a:pos x="682" y="5"/>
                  </a:cxn>
                  <a:cxn ang="0">
                    <a:pos x="618" y="25"/>
                  </a:cxn>
                  <a:cxn ang="0">
                    <a:pos x="580" y="43"/>
                  </a:cxn>
                  <a:cxn ang="0">
                    <a:pos x="562" y="43"/>
                  </a:cxn>
                  <a:cxn ang="0">
                    <a:pos x="528" y="45"/>
                  </a:cxn>
                  <a:cxn ang="0">
                    <a:pos x="483" y="50"/>
                  </a:cxn>
                  <a:cxn ang="0">
                    <a:pos x="429" y="61"/>
                  </a:cxn>
                  <a:cxn ang="0">
                    <a:pos x="368" y="77"/>
                  </a:cxn>
                  <a:cxn ang="0">
                    <a:pos x="304" y="102"/>
                  </a:cxn>
                  <a:cxn ang="0">
                    <a:pos x="237" y="136"/>
                  </a:cxn>
                </a:cxnLst>
                <a:rect l="0" t="0" r="r" b="b"/>
                <a:pathLst>
                  <a:path w="1131" h="958">
                    <a:moveTo>
                      <a:pt x="205" y="158"/>
                    </a:moveTo>
                    <a:lnTo>
                      <a:pt x="148" y="205"/>
                    </a:lnTo>
                    <a:lnTo>
                      <a:pt x="99" y="257"/>
                    </a:lnTo>
                    <a:lnTo>
                      <a:pt x="62" y="312"/>
                    </a:lnTo>
                    <a:lnTo>
                      <a:pt x="35" y="368"/>
                    </a:lnTo>
                    <a:lnTo>
                      <a:pt x="15" y="425"/>
                    </a:lnTo>
                    <a:lnTo>
                      <a:pt x="4" y="481"/>
                    </a:lnTo>
                    <a:lnTo>
                      <a:pt x="0" y="535"/>
                    </a:lnTo>
                    <a:lnTo>
                      <a:pt x="2" y="587"/>
                    </a:lnTo>
                    <a:lnTo>
                      <a:pt x="6" y="637"/>
                    </a:lnTo>
                    <a:lnTo>
                      <a:pt x="11" y="686"/>
                    </a:lnTo>
                    <a:lnTo>
                      <a:pt x="18" y="734"/>
                    </a:lnTo>
                    <a:lnTo>
                      <a:pt x="29" y="779"/>
                    </a:lnTo>
                    <a:lnTo>
                      <a:pt x="45" y="822"/>
                    </a:lnTo>
                    <a:lnTo>
                      <a:pt x="67" y="860"/>
                    </a:lnTo>
                    <a:lnTo>
                      <a:pt x="99" y="894"/>
                    </a:lnTo>
                    <a:lnTo>
                      <a:pt x="142" y="921"/>
                    </a:lnTo>
                    <a:lnTo>
                      <a:pt x="182" y="937"/>
                    </a:lnTo>
                    <a:lnTo>
                      <a:pt x="216" y="949"/>
                    </a:lnTo>
                    <a:lnTo>
                      <a:pt x="248" y="958"/>
                    </a:lnTo>
                    <a:lnTo>
                      <a:pt x="277" y="958"/>
                    </a:lnTo>
                    <a:lnTo>
                      <a:pt x="302" y="955"/>
                    </a:lnTo>
                    <a:lnTo>
                      <a:pt x="322" y="942"/>
                    </a:lnTo>
                    <a:lnTo>
                      <a:pt x="338" y="921"/>
                    </a:lnTo>
                    <a:lnTo>
                      <a:pt x="350" y="890"/>
                    </a:lnTo>
                    <a:lnTo>
                      <a:pt x="354" y="872"/>
                    </a:lnTo>
                    <a:lnTo>
                      <a:pt x="358" y="852"/>
                    </a:lnTo>
                    <a:lnTo>
                      <a:pt x="359" y="831"/>
                    </a:lnTo>
                    <a:lnTo>
                      <a:pt x="361" y="808"/>
                    </a:lnTo>
                    <a:lnTo>
                      <a:pt x="365" y="766"/>
                    </a:lnTo>
                    <a:lnTo>
                      <a:pt x="372" y="725"/>
                    </a:lnTo>
                    <a:lnTo>
                      <a:pt x="383" y="686"/>
                    </a:lnTo>
                    <a:lnTo>
                      <a:pt x="397" y="646"/>
                    </a:lnTo>
                    <a:lnTo>
                      <a:pt x="413" y="612"/>
                    </a:lnTo>
                    <a:lnTo>
                      <a:pt x="431" y="580"/>
                    </a:lnTo>
                    <a:lnTo>
                      <a:pt x="449" y="549"/>
                    </a:lnTo>
                    <a:lnTo>
                      <a:pt x="467" y="524"/>
                    </a:lnTo>
                    <a:lnTo>
                      <a:pt x="476" y="513"/>
                    </a:lnTo>
                    <a:lnTo>
                      <a:pt x="485" y="503"/>
                    </a:lnTo>
                    <a:lnTo>
                      <a:pt x="494" y="494"/>
                    </a:lnTo>
                    <a:lnTo>
                      <a:pt x="501" y="485"/>
                    </a:lnTo>
                    <a:lnTo>
                      <a:pt x="510" y="476"/>
                    </a:lnTo>
                    <a:lnTo>
                      <a:pt x="519" y="467"/>
                    </a:lnTo>
                    <a:lnTo>
                      <a:pt x="526" y="460"/>
                    </a:lnTo>
                    <a:lnTo>
                      <a:pt x="535" y="452"/>
                    </a:lnTo>
                    <a:lnTo>
                      <a:pt x="551" y="438"/>
                    </a:lnTo>
                    <a:lnTo>
                      <a:pt x="567" y="422"/>
                    </a:lnTo>
                    <a:lnTo>
                      <a:pt x="582" y="406"/>
                    </a:lnTo>
                    <a:lnTo>
                      <a:pt x="596" y="390"/>
                    </a:lnTo>
                    <a:lnTo>
                      <a:pt x="611" y="375"/>
                    </a:lnTo>
                    <a:lnTo>
                      <a:pt x="625" y="359"/>
                    </a:lnTo>
                    <a:lnTo>
                      <a:pt x="639" y="345"/>
                    </a:lnTo>
                    <a:lnTo>
                      <a:pt x="655" y="330"/>
                    </a:lnTo>
                    <a:lnTo>
                      <a:pt x="663" y="325"/>
                    </a:lnTo>
                    <a:lnTo>
                      <a:pt x="670" y="320"/>
                    </a:lnTo>
                    <a:lnTo>
                      <a:pt x="677" y="314"/>
                    </a:lnTo>
                    <a:lnTo>
                      <a:pt x="684" y="309"/>
                    </a:lnTo>
                    <a:lnTo>
                      <a:pt x="711" y="296"/>
                    </a:lnTo>
                    <a:lnTo>
                      <a:pt x="742" y="287"/>
                    </a:lnTo>
                    <a:lnTo>
                      <a:pt x="772" y="284"/>
                    </a:lnTo>
                    <a:lnTo>
                      <a:pt x="806" y="284"/>
                    </a:lnTo>
                    <a:lnTo>
                      <a:pt x="838" y="285"/>
                    </a:lnTo>
                    <a:lnTo>
                      <a:pt x="871" y="291"/>
                    </a:lnTo>
                    <a:lnTo>
                      <a:pt x="899" y="300"/>
                    </a:lnTo>
                    <a:lnTo>
                      <a:pt x="925" y="309"/>
                    </a:lnTo>
                    <a:lnTo>
                      <a:pt x="926" y="311"/>
                    </a:lnTo>
                    <a:lnTo>
                      <a:pt x="928" y="311"/>
                    </a:lnTo>
                    <a:lnTo>
                      <a:pt x="930" y="312"/>
                    </a:lnTo>
                    <a:lnTo>
                      <a:pt x="932" y="312"/>
                    </a:lnTo>
                    <a:lnTo>
                      <a:pt x="957" y="327"/>
                    </a:lnTo>
                    <a:lnTo>
                      <a:pt x="984" y="341"/>
                    </a:lnTo>
                    <a:lnTo>
                      <a:pt x="1012" y="355"/>
                    </a:lnTo>
                    <a:lnTo>
                      <a:pt x="1039" y="368"/>
                    </a:lnTo>
                    <a:lnTo>
                      <a:pt x="1066" y="373"/>
                    </a:lnTo>
                    <a:lnTo>
                      <a:pt x="1088" y="370"/>
                    </a:lnTo>
                    <a:lnTo>
                      <a:pt x="1108" y="355"/>
                    </a:lnTo>
                    <a:lnTo>
                      <a:pt x="1120" y="327"/>
                    </a:lnTo>
                    <a:lnTo>
                      <a:pt x="1122" y="323"/>
                    </a:lnTo>
                    <a:lnTo>
                      <a:pt x="1122" y="320"/>
                    </a:lnTo>
                    <a:lnTo>
                      <a:pt x="1122" y="316"/>
                    </a:lnTo>
                    <a:lnTo>
                      <a:pt x="1124" y="312"/>
                    </a:lnTo>
                    <a:lnTo>
                      <a:pt x="1129" y="276"/>
                    </a:lnTo>
                    <a:lnTo>
                      <a:pt x="1131" y="242"/>
                    </a:lnTo>
                    <a:lnTo>
                      <a:pt x="1126" y="212"/>
                    </a:lnTo>
                    <a:lnTo>
                      <a:pt x="1115" y="185"/>
                    </a:lnTo>
                    <a:lnTo>
                      <a:pt x="1099" y="162"/>
                    </a:lnTo>
                    <a:lnTo>
                      <a:pt x="1073" y="138"/>
                    </a:lnTo>
                    <a:lnTo>
                      <a:pt x="1041" y="120"/>
                    </a:lnTo>
                    <a:lnTo>
                      <a:pt x="1002" y="102"/>
                    </a:lnTo>
                    <a:lnTo>
                      <a:pt x="978" y="93"/>
                    </a:lnTo>
                    <a:lnTo>
                      <a:pt x="957" y="83"/>
                    </a:lnTo>
                    <a:lnTo>
                      <a:pt x="934" y="72"/>
                    </a:lnTo>
                    <a:lnTo>
                      <a:pt x="912" y="59"/>
                    </a:lnTo>
                    <a:lnTo>
                      <a:pt x="889" y="49"/>
                    </a:lnTo>
                    <a:lnTo>
                      <a:pt x="865" y="36"/>
                    </a:lnTo>
                    <a:lnTo>
                      <a:pt x="842" y="25"/>
                    </a:lnTo>
                    <a:lnTo>
                      <a:pt x="819" y="16"/>
                    </a:lnTo>
                    <a:lnTo>
                      <a:pt x="794" y="9"/>
                    </a:lnTo>
                    <a:lnTo>
                      <a:pt x="767" y="4"/>
                    </a:lnTo>
                    <a:lnTo>
                      <a:pt x="740" y="0"/>
                    </a:lnTo>
                    <a:lnTo>
                      <a:pt x="711" y="0"/>
                    </a:lnTo>
                    <a:lnTo>
                      <a:pt x="682" y="5"/>
                    </a:lnTo>
                    <a:lnTo>
                      <a:pt x="650" y="13"/>
                    </a:lnTo>
                    <a:lnTo>
                      <a:pt x="618" y="25"/>
                    </a:lnTo>
                    <a:lnTo>
                      <a:pt x="582" y="43"/>
                    </a:lnTo>
                    <a:lnTo>
                      <a:pt x="580" y="43"/>
                    </a:lnTo>
                    <a:lnTo>
                      <a:pt x="573" y="43"/>
                    </a:lnTo>
                    <a:lnTo>
                      <a:pt x="562" y="43"/>
                    </a:lnTo>
                    <a:lnTo>
                      <a:pt x="548" y="43"/>
                    </a:lnTo>
                    <a:lnTo>
                      <a:pt x="528" y="45"/>
                    </a:lnTo>
                    <a:lnTo>
                      <a:pt x="508" y="47"/>
                    </a:lnTo>
                    <a:lnTo>
                      <a:pt x="483" y="50"/>
                    </a:lnTo>
                    <a:lnTo>
                      <a:pt x="458" y="54"/>
                    </a:lnTo>
                    <a:lnTo>
                      <a:pt x="429" y="61"/>
                    </a:lnTo>
                    <a:lnTo>
                      <a:pt x="399" y="68"/>
                    </a:lnTo>
                    <a:lnTo>
                      <a:pt x="368" y="77"/>
                    </a:lnTo>
                    <a:lnTo>
                      <a:pt x="336" y="88"/>
                    </a:lnTo>
                    <a:lnTo>
                      <a:pt x="304" y="102"/>
                    </a:lnTo>
                    <a:lnTo>
                      <a:pt x="270" y="119"/>
                    </a:lnTo>
                    <a:lnTo>
                      <a:pt x="237" y="136"/>
                    </a:lnTo>
                    <a:lnTo>
                      <a:pt x="205" y="158"/>
                    </a:lnTo>
                    <a:close/>
                  </a:path>
                </a:pathLst>
              </a:custGeom>
              <a:solidFill>
                <a:srgbClr val="EFF4F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6" name="Freeform 94"/>
              <p:cNvSpPr>
                <a:spLocks/>
              </p:cNvSpPr>
              <p:nvPr/>
            </p:nvSpPr>
            <p:spPr bwMode="auto">
              <a:xfrm>
                <a:off x="3725" y="1305"/>
                <a:ext cx="560" cy="470"/>
              </a:xfrm>
              <a:custGeom>
                <a:avLst/>
                <a:gdLst/>
                <a:ahLst/>
                <a:cxnLst>
                  <a:cxn ang="0">
                    <a:pos x="154" y="197"/>
                  </a:cxn>
                  <a:cxn ang="0">
                    <a:pos x="68" y="303"/>
                  </a:cxn>
                  <a:cxn ang="0">
                    <a:pos x="18" y="415"/>
                  </a:cxn>
                  <a:cxn ang="0">
                    <a:pos x="0" y="524"/>
                  </a:cxn>
                  <a:cxn ang="0">
                    <a:pos x="5" y="623"/>
                  </a:cxn>
                  <a:cxn ang="0">
                    <a:pos x="18" y="720"/>
                  </a:cxn>
                  <a:cxn ang="0">
                    <a:pos x="43" y="808"/>
                  </a:cxn>
                  <a:cxn ang="0">
                    <a:pos x="99" y="878"/>
                  </a:cxn>
                  <a:cxn ang="0">
                    <a:pos x="179" y="921"/>
                  </a:cxn>
                  <a:cxn ang="0">
                    <a:pos x="246" y="940"/>
                  </a:cxn>
                  <a:cxn ang="0">
                    <a:pos x="296" y="935"/>
                  </a:cxn>
                  <a:cxn ang="0">
                    <a:pos x="328" y="897"/>
                  </a:cxn>
                  <a:cxn ang="0">
                    <a:pos x="343" y="847"/>
                  </a:cxn>
                  <a:cxn ang="0">
                    <a:pos x="348" y="806"/>
                  </a:cxn>
                  <a:cxn ang="0">
                    <a:pos x="352" y="741"/>
                  </a:cxn>
                  <a:cxn ang="0">
                    <a:pos x="373" y="660"/>
                  </a:cxn>
                  <a:cxn ang="0">
                    <a:pos x="404" y="589"/>
                  </a:cxn>
                  <a:cxn ang="0">
                    <a:pos x="441" y="529"/>
                  </a:cxn>
                  <a:cxn ang="0">
                    <a:pos x="468" y="495"/>
                  </a:cxn>
                  <a:cxn ang="0">
                    <a:pos x="484" y="477"/>
                  </a:cxn>
                  <a:cxn ang="0">
                    <a:pos x="502" y="459"/>
                  </a:cxn>
                  <a:cxn ang="0">
                    <a:pos x="518" y="442"/>
                  </a:cxn>
                  <a:cxn ang="0">
                    <a:pos x="542" y="420"/>
                  </a:cxn>
                  <a:cxn ang="0">
                    <a:pos x="574" y="388"/>
                  </a:cxn>
                  <a:cxn ang="0">
                    <a:pos x="603" y="357"/>
                  </a:cxn>
                  <a:cxn ang="0">
                    <a:pos x="633" y="327"/>
                  </a:cxn>
                  <a:cxn ang="0">
                    <a:pos x="655" y="309"/>
                  </a:cxn>
                  <a:cxn ang="0">
                    <a:pos x="669" y="298"/>
                  </a:cxn>
                  <a:cxn ang="0">
                    <a:pos x="703" y="280"/>
                  </a:cxn>
                  <a:cxn ang="0">
                    <a:pos x="764" y="267"/>
                  </a:cxn>
                  <a:cxn ang="0">
                    <a:pos x="831" y="267"/>
                  </a:cxn>
                  <a:cxn ang="0">
                    <a:pos x="890" y="280"/>
                  </a:cxn>
                  <a:cxn ang="0">
                    <a:pos x="917" y="291"/>
                  </a:cxn>
                  <a:cxn ang="0">
                    <a:pos x="922" y="293"/>
                  </a:cxn>
                  <a:cxn ang="0">
                    <a:pos x="949" y="309"/>
                  </a:cxn>
                  <a:cxn ang="0">
                    <a:pos x="1003" y="339"/>
                  </a:cxn>
                  <a:cxn ang="0">
                    <a:pos x="1055" y="359"/>
                  </a:cxn>
                  <a:cxn ang="0">
                    <a:pos x="1096" y="345"/>
                  </a:cxn>
                  <a:cxn ang="0">
                    <a:pos x="1111" y="316"/>
                  </a:cxn>
                  <a:cxn ang="0">
                    <a:pos x="1112" y="309"/>
                  </a:cxn>
                  <a:cxn ang="0">
                    <a:pos x="1118" y="269"/>
                  </a:cxn>
                  <a:cxn ang="0">
                    <a:pos x="1112" y="206"/>
                  </a:cxn>
                  <a:cxn ang="0">
                    <a:pos x="1082" y="156"/>
                  </a:cxn>
                  <a:cxn ang="0">
                    <a:pos x="1024" y="117"/>
                  </a:cxn>
                  <a:cxn ang="0">
                    <a:pos x="963" y="92"/>
                  </a:cxn>
                  <a:cxn ang="0">
                    <a:pos x="920" y="70"/>
                  </a:cxn>
                  <a:cxn ang="0">
                    <a:pos x="875" y="47"/>
                  </a:cxn>
                  <a:cxn ang="0">
                    <a:pos x="832" y="25"/>
                  </a:cxn>
                  <a:cxn ang="0">
                    <a:pos x="784" y="7"/>
                  </a:cxn>
                  <a:cxn ang="0">
                    <a:pos x="734" y="0"/>
                  </a:cxn>
                  <a:cxn ang="0">
                    <a:pos x="676" y="5"/>
                  </a:cxn>
                  <a:cxn ang="0">
                    <a:pos x="614" y="25"/>
                  </a:cxn>
                  <a:cxn ang="0">
                    <a:pos x="578" y="43"/>
                  </a:cxn>
                  <a:cxn ang="0">
                    <a:pos x="560" y="43"/>
                  </a:cxn>
                  <a:cxn ang="0">
                    <a:pos x="527" y="43"/>
                  </a:cxn>
                  <a:cxn ang="0">
                    <a:pos x="484" y="49"/>
                  </a:cxn>
                  <a:cxn ang="0">
                    <a:pos x="431" y="58"/>
                  </a:cxn>
                  <a:cxn ang="0">
                    <a:pos x="371" y="72"/>
                  </a:cxn>
                  <a:cxn ang="0">
                    <a:pos x="308" y="97"/>
                  </a:cxn>
                  <a:cxn ang="0">
                    <a:pos x="244" y="129"/>
                  </a:cxn>
                </a:cxnLst>
                <a:rect l="0" t="0" r="r" b="b"/>
                <a:pathLst>
                  <a:path w="1120" h="940">
                    <a:moveTo>
                      <a:pt x="212" y="151"/>
                    </a:moveTo>
                    <a:lnTo>
                      <a:pt x="154" y="197"/>
                    </a:lnTo>
                    <a:lnTo>
                      <a:pt x="106" y="250"/>
                    </a:lnTo>
                    <a:lnTo>
                      <a:pt x="68" y="303"/>
                    </a:lnTo>
                    <a:lnTo>
                      <a:pt x="38" y="359"/>
                    </a:lnTo>
                    <a:lnTo>
                      <a:pt x="18" y="415"/>
                    </a:lnTo>
                    <a:lnTo>
                      <a:pt x="5" y="470"/>
                    </a:lnTo>
                    <a:lnTo>
                      <a:pt x="0" y="524"/>
                    </a:lnTo>
                    <a:lnTo>
                      <a:pt x="2" y="574"/>
                    </a:lnTo>
                    <a:lnTo>
                      <a:pt x="5" y="623"/>
                    </a:lnTo>
                    <a:lnTo>
                      <a:pt x="11" y="673"/>
                    </a:lnTo>
                    <a:lnTo>
                      <a:pt x="18" y="720"/>
                    </a:lnTo>
                    <a:lnTo>
                      <a:pt x="29" y="765"/>
                    </a:lnTo>
                    <a:lnTo>
                      <a:pt x="43" y="808"/>
                    </a:lnTo>
                    <a:lnTo>
                      <a:pt x="66" y="845"/>
                    </a:lnTo>
                    <a:lnTo>
                      <a:pt x="99" y="878"/>
                    </a:lnTo>
                    <a:lnTo>
                      <a:pt x="140" y="903"/>
                    </a:lnTo>
                    <a:lnTo>
                      <a:pt x="179" y="921"/>
                    </a:lnTo>
                    <a:lnTo>
                      <a:pt x="213" y="933"/>
                    </a:lnTo>
                    <a:lnTo>
                      <a:pt x="246" y="940"/>
                    </a:lnTo>
                    <a:lnTo>
                      <a:pt x="273" y="940"/>
                    </a:lnTo>
                    <a:lnTo>
                      <a:pt x="296" y="935"/>
                    </a:lnTo>
                    <a:lnTo>
                      <a:pt x="314" y="921"/>
                    </a:lnTo>
                    <a:lnTo>
                      <a:pt x="328" y="897"/>
                    </a:lnTo>
                    <a:lnTo>
                      <a:pt x="339" y="865"/>
                    </a:lnTo>
                    <a:lnTo>
                      <a:pt x="343" y="847"/>
                    </a:lnTo>
                    <a:lnTo>
                      <a:pt x="344" y="827"/>
                    </a:lnTo>
                    <a:lnTo>
                      <a:pt x="348" y="806"/>
                    </a:lnTo>
                    <a:lnTo>
                      <a:pt x="348" y="782"/>
                    </a:lnTo>
                    <a:lnTo>
                      <a:pt x="352" y="741"/>
                    </a:lnTo>
                    <a:lnTo>
                      <a:pt x="361" y="700"/>
                    </a:lnTo>
                    <a:lnTo>
                      <a:pt x="373" y="660"/>
                    </a:lnTo>
                    <a:lnTo>
                      <a:pt x="387" y="625"/>
                    </a:lnTo>
                    <a:lnTo>
                      <a:pt x="404" y="589"/>
                    </a:lnTo>
                    <a:lnTo>
                      <a:pt x="422" y="558"/>
                    </a:lnTo>
                    <a:lnTo>
                      <a:pt x="441" y="529"/>
                    </a:lnTo>
                    <a:lnTo>
                      <a:pt x="459" y="506"/>
                    </a:lnTo>
                    <a:lnTo>
                      <a:pt x="468" y="495"/>
                    </a:lnTo>
                    <a:lnTo>
                      <a:pt x="475" y="486"/>
                    </a:lnTo>
                    <a:lnTo>
                      <a:pt x="484" y="477"/>
                    </a:lnTo>
                    <a:lnTo>
                      <a:pt x="493" y="467"/>
                    </a:lnTo>
                    <a:lnTo>
                      <a:pt x="502" y="459"/>
                    </a:lnTo>
                    <a:lnTo>
                      <a:pt x="509" y="451"/>
                    </a:lnTo>
                    <a:lnTo>
                      <a:pt x="518" y="442"/>
                    </a:lnTo>
                    <a:lnTo>
                      <a:pt x="526" y="434"/>
                    </a:lnTo>
                    <a:lnTo>
                      <a:pt x="542" y="420"/>
                    </a:lnTo>
                    <a:lnTo>
                      <a:pt x="558" y="404"/>
                    </a:lnTo>
                    <a:lnTo>
                      <a:pt x="574" y="388"/>
                    </a:lnTo>
                    <a:lnTo>
                      <a:pt x="588" y="372"/>
                    </a:lnTo>
                    <a:lnTo>
                      <a:pt x="603" y="357"/>
                    </a:lnTo>
                    <a:lnTo>
                      <a:pt x="617" y="341"/>
                    </a:lnTo>
                    <a:lnTo>
                      <a:pt x="633" y="327"/>
                    </a:lnTo>
                    <a:lnTo>
                      <a:pt x="648" y="314"/>
                    </a:lnTo>
                    <a:lnTo>
                      <a:pt x="655" y="309"/>
                    </a:lnTo>
                    <a:lnTo>
                      <a:pt x="662" y="303"/>
                    </a:lnTo>
                    <a:lnTo>
                      <a:pt x="669" y="298"/>
                    </a:lnTo>
                    <a:lnTo>
                      <a:pt x="676" y="293"/>
                    </a:lnTo>
                    <a:lnTo>
                      <a:pt x="703" y="280"/>
                    </a:lnTo>
                    <a:lnTo>
                      <a:pt x="734" y="271"/>
                    </a:lnTo>
                    <a:lnTo>
                      <a:pt x="764" y="267"/>
                    </a:lnTo>
                    <a:lnTo>
                      <a:pt x="798" y="266"/>
                    </a:lnTo>
                    <a:lnTo>
                      <a:pt x="831" y="267"/>
                    </a:lnTo>
                    <a:lnTo>
                      <a:pt x="861" y="273"/>
                    </a:lnTo>
                    <a:lnTo>
                      <a:pt x="890" y="280"/>
                    </a:lnTo>
                    <a:lnTo>
                      <a:pt x="915" y="289"/>
                    </a:lnTo>
                    <a:lnTo>
                      <a:pt x="917" y="291"/>
                    </a:lnTo>
                    <a:lnTo>
                      <a:pt x="920" y="291"/>
                    </a:lnTo>
                    <a:lnTo>
                      <a:pt x="922" y="293"/>
                    </a:lnTo>
                    <a:lnTo>
                      <a:pt x="924" y="294"/>
                    </a:lnTo>
                    <a:lnTo>
                      <a:pt x="949" y="309"/>
                    </a:lnTo>
                    <a:lnTo>
                      <a:pt x="976" y="323"/>
                    </a:lnTo>
                    <a:lnTo>
                      <a:pt x="1003" y="339"/>
                    </a:lnTo>
                    <a:lnTo>
                      <a:pt x="1030" y="352"/>
                    </a:lnTo>
                    <a:lnTo>
                      <a:pt x="1055" y="359"/>
                    </a:lnTo>
                    <a:lnTo>
                      <a:pt x="1078" y="357"/>
                    </a:lnTo>
                    <a:lnTo>
                      <a:pt x="1096" y="345"/>
                    </a:lnTo>
                    <a:lnTo>
                      <a:pt x="1109" y="320"/>
                    </a:lnTo>
                    <a:lnTo>
                      <a:pt x="1111" y="316"/>
                    </a:lnTo>
                    <a:lnTo>
                      <a:pt x="1111" y="312"/>
                    </a:lnTo>
                    <a:lnTo>
                      <a:pt x="1112" y="309"/>
                    </a:lnTo>
                    <a:lnTo>
                      <a:pt x="1112" y="305"/>
                    </a:lnTo>
                    <a:lnTo>
                      <a:pt x="1118" y="269"/>
                    </a:lnTo>
                    <a:lnTo>
                      <a:pt x="1120" y="237"/>
                    </a:lnTo>
                    <a:lnTo>
                      <a:pt x="1112" y="206"/>
                    </a:lnTo>
                    <a:lnTo>
                      <a:pt x="1102" y="181"/>
                    </a:lnTo>
                    <a:lnTo>
                      <a:pt x="1082" y="156"/>
                    </a:lnTo>
                    <a:lnTo>
                      <a:pt x="1057" y="136"/>
                    </a:lnTo>
                    <a:lnTo>
                      <a:pt x="1024" y="117"/>
                    </a:lnTo>
                    <a:lnTo>
                      <a:pt x="985" y="101"/>
                    </a:lnTo>
                    <a:lnTo>
                      <a:pt x="963" y="92"/>
                    </a:lnTo>
                    <a:lnTo>
                      <a:pt x="942" y="81"/>
                    </a:lnTo>
                    <a:lnTo>
                      <a:pt x="920" y="70"/>
                    </a:lnTo>
                    <a:lnTo>
                      <a:pt x="899" y="58"/>
                    </a:lnTo>
                    <a:lnTo>
                      <a:pt x="875" y="47"/>
                    </a:lnTo>
                    <a:lnTo>
                      <a:pt x="854" y="34"/>
                    </a:lnTo>
                    <a:lnTo>
                      <a:pt x="832" y="25"/>
                    </a:lnTo>
                    <a:lnTo>
                      <a:pt x="809" y="14"/>
                    </a:lnTo>
                    <a:lnTo>
                      <a:pt x="784" y="7"/>
                    </a:lnTo>
                    <a:lnTo>
                      <a:pt x="759" y="4"/>
                    </a:lnTo>
                    <a:lnTo>
                      <a:pt x="734" y="0"/>
                    </a:lnTo>
                    <a:lnTo>
                      <a:pt x="705" y="2"/>
                    </a:lnTo>
                    <a:lnTo>
                      <a:pt x="676" y="5"/>
                    </a:lnTo>
                    <a:lnTo>
                      <a:pt x="646" y="13"/>
                    </a:lnTo>
                    <a:lnTo>
                      <a:pt x="614" y="25"/>
                    </a:lnTo>
                    <a:lnTo>
                      <a:pt x="579" y="43"/>
                    </a:lnTo>
                    <a:lnTo>
                      <a:pt x="578" y="43"/>
                    </a:lnTo>
                    <a:lnTo>
                      <a:pt x="570" y="43"/>
                    </a:lnTo>
                    <a:lnTo>
                      <a:pt x="560" y="43"/>
                    </a:lnTo>
                    <a:lnTo>
                      <a:pt x="545" y="43"/>
                    </a:lnTo>
                    <a:lnTo>
                      <a:pt x="527" y="43"/>
                    </a:lnTo>
                    <a:lnTo>
                      <a:pt x="508" y="45"/>
                    </a:lnTo>
                    <a:lnTo>
                      <a:pt x="484" y="49"/>
                    </a:lnTo>
                    <a:lnTo>
                      <a:pt x="459" y="52"/>
                    </a:lnTo>
                    <a:lnTo>
                      <a:pt x="431" y="58"/>
                    </a:lnTo>
                    <a:lnTo>
                      <a:pt x="402" y="65"/>
                    </a:lnTo>
                    <a:lnTo>
                      <a:pt x="371" y="72"/>
                    </a:lnTo>
                    <a:lnTo>
                      <a:pt x="341" y="83"/>
                    </a:lnTo>
                    <a:lnTo>
                      <a:pt x="308" y="97"/>
                    </a:lnTo>
                    <a:lnTo>
                      <a:pt x="276" y="111"/>
                    </a:lnTo>
                    <a:lnTo>
                      <a:pt x="244" y="129"/>
                    </a:lnTo>
                    <a:lnTo>
                      <a:pt x="212" y="151"/>
                    </a:lnTo>
                    <a:close/>
                  </a:path>
                </a:pathLst>
              </a:custGeom>
              <a:solidFill>
                <a:srgbClr val="EA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7" name="Freeform 95"/>
              <p:cNvSpPr>
                <a:spLocks/>
              </p:cNvSpPr>
              <p:nvPr/>
            </p:nvSpPr>
            <p:spPr bwMode="auto">
              <a:xfrm>
                <a:off x="3728" y="1310"/>
                <a:ext cx="554" cy="461"/>
              </a:xfrm>
              <a:custGeom>
                <a:avLst/>
                <a:gdLst/>
                <a:ahLst/>
                <a:cxnLst>
                  <a:cxn ang="0">
                    <a:pos x="160" y="190"/>
                  </a:cxn>
                  <a:cxn ang="0">
                    <a:pos x="72" y="294"/>
                  </a:cxn>
                  <a:cxn ang="0">
                    <a:pos x="20" y="404"/>
                  </a:cxn>
                  <a:cxn ang="0">
                    <a:pos x="0" y="511"/>
                  </a:cxn>
                  <a:cxn ang="0">
                    <a:pos x="6" y="610"/>
                  </a:cxn>
                  <a:cxn ang="0">
                    <a:pos x="16" y="705"/>
                  </a:cxn>
                  <a:cxn ang="0">
                    <a:pos x="43" y="791"/>
                  </a:cxn>
                  <a:cxn ang="0">
                    <a:pos x="97" y="861"/>
                  </a:cxn>
                  <a:cxn ang="0">
                    <a:pos x="178" y="904"/>
                  </a:cxn>
                  <a:cxn ang="0">
                    <a:pos x="244" y="922"/>
                  </a:cxn>
                  <a:cxn ang="0">
                    <a:pos x="291" y="915"/>
                  </a:cxn>
                  <a:cxn ang="0">
                    <a:pos x="320" y="876"/>
                  </a:cxn>
                  <a:cxn ang="0">
                    <a:pos x="330" y="822"/>
                  </a:cxn>
                  <a:cxn ang="0">
                    <a:pos x="336" y="781"/>
                  </a:cxn>
                  <a:cxn ang="0">
                    <a:pos x="343" y="718"/>
                  </a:cxn>
                  <a:cxn ang="0">
                    <a:pos x="364" y="637"/>
                  </a:cxn>
                  <a:cxn ang="0">
                    <a:pos x="397" y="567"/>
                  </a:cxn>
                  <a:cxn ang="0">
                    <a:pos x="434" y="510"/>
                  </a:cxn>
                  <a:cxn ang="0">
                    <a:pos x="461" y="477"/>
                  </a:cxn>
                  <a:cxn ang="0">
                    <a:pos x="478" y="458"/>
                  </a:cxn>
                  <a:cxn ang="0">
                    <a:pos x="494" y="442"/>
                  </a:cxn>
                  <a:cxn ang="0">
                    <a:pos x="510" y="425"/>
                  </a:cxn>
                  <a:cxn ang="0">
                    <a:pos x="535" y="402"/>
                  </a:cxn>
                  <a:cxn ang="0">
                    <a:pos x="565" y="370"/>
                  </a:cxn>
                  <a:cxn ang="0">
                    <a:pos x="596" y="339"/>
                  </a:cxn>
                  <a:cxn ang="0">
                    <a:pos x="626" y="309"/>
                  </a:cxn>
                  <a:cxn ang="0">
                    <a:pos x="646" y="293"/>
                  </a:cxn>
                  <a:cxn ang="0">
                    <a:pos x="662" y="282"/>
                  </a:cxn>
                  <a:cxn ang="0">
                    <a:pos x="696" y="266"/>
                  </a:cxn>
                  <a:cxn ang="0">
                    <a:pos x="757" y="251"/>
                  </a:cxn>
                  <a:cxn ang="0">
                    <a:pos x="822" y="251"/>
                  </a:cxn>
                  <a:cxn ang="0">
                    <a:pos x="883" y="260"/>
                  </a:cxn>
                  <a:cxn ang="0">
                    <a:pos x="910" y="271"/>
                  </a:cxn>
                  <a:cxn ang="0">
                    <a:pos x="914" y="273"/>
                  </a:cxn>
                  <a:cxn ang="0">
                    <a:pos x="940" y="287"/>
                  </a:cxn>
                  <a:cxn ang="0">
                    <a:pos x="994" y="321"/>
                  </a:cxn>
                  <a:cxn ang="0">
                    <a:pos x="1045" y="346"/>
                  </a:cxn>
                  <a:cxn ang="0">
                    <a:pos x="1086" y="337"/>
                  </a:cxn>
                  <a:cxn ang="0">
                    <a:pos x="1100" y="309"/>
                  </a:cxn>
                  <a:cxn ang="0">
                    <a:pos x="1102" y="302"/>
                  </a:cxn>
                  <a:cxn ang="0">
                    <a:pos x="1107" y="262"/>
                  </a:cxn>
                  <a:cxn ang="0">
                    <a:pos x="1102" y="201"/>
                  </a:cxn>
                  <a:cxn ang="0">
                    <a:pos x="1070" y="153"/>
                  </a:cxn>
                  <a:cxn ang="0">
                    <a:pos x="1010" y="113"/>
                  </a:cxn>
                  <a:cxn ang="0">
                    <a:pos x="949" y="88"/>
                  </a:cxn>
                  <a:cxn ang="0">
                    <a:pos x="906" y="66"/>
                  </a:cxn>
                  <a:cxn ang="0">
                    <a:pos x="865" y="45"/>
                  </a:cxn>
                  <a:cxn ang="0">
                    <a:pos x="822" y="23"/>
                  </a:cxn>
                  <a:cxn ang="0">
                    <a:pos x="777" y="7"/>
                  </a:cxn>
                  <a:cxn ang="0">
                    <a:pos x="727" y="0"/>
                  </a:cxn>
                  <a:cxn ang="0">
                    <a:pos x="673" y="5"/>
                  </a:cxn>
                  <a:cxn ang="0">
                    <a:pos x="610" y="27"/>
                  </a:cxn>
                  <a:cxn ang="0">
                    <a:pos x="574" y="43"/>
                  </a:cxn>
                  <a:cxn ang="0">
                    <a:pos x="558" y="43"/>
                  </a:cxn>
                  <a:cxn ang="0">
                    <a:pos x="528" y="43"/>
                  </a:cxn>
                  <a:cxn ang="0">
                    <a:pos x="485" y="45"/>
                  </a:cxn>
                  <a:cxn ang="0">
                    <a:pos x="433" y="54"/>
                  </a:cxn>
                  <a:cxn ang="0">
                    <a:pos x="375" y="68"/>
                  </a:cxn>
                  <a:cxn ang="0">
                    <a:pos x="312" y="90"/>
                  </a:cxn>
                  <a:cxn ang="0">
                    <a:pos x="250" y="122"/>
                  </a:cxn>
                </a:cxnLst>
                <a:rect l="0" t="0" r="r" b="b"/>
                <a:pathLst>
                  <a:path w="1107" h="922">
                    <a:moveTo>
                      <a:pt x="217" y="144"/>
                    </a:moveTo>
                    <a:lnTo>
                      <a:pt x="160" y="190"/>
                    </a:lnTo>
                    <a:lnTo>
                      <a:pt x="112" y="241"/>
                    </a:lnTo>
                    <a:lnTo>
                      <a:pt x="72" y="294"/>
                    </a:lnTo>
                    <a:lnTo>
                      <a:pt x="43" y="350"/>
                    </a:lnTo>
                    <a:lnTo>
                      <a:pt x="20" y="404"/>
                    </a:lnTo>
                    <a:lnTo>
                      <a:pt x="7" y="459"/>
                    </a:lnTo>
                    <a:lnTo>
                      <a:pt x="0" y="511"/>
                    </a:lnTo>
                    <a:lnTo>
                      <a:pt x="2" y="562"/>
                    </a:lnTo>
                    <a:lnTo>
                      <a:pt x="6" y="610"/>
                    </a:lnTo>
                    <a:lnTo>
                      <a:pt x="11" y="659"/>
                    </a:lnTo>
                    <a:lnTo>
                      <a:pt x="16" y="705"/>
                    </a:lnTo>
                    <a:lnTo>
                      <a:pt x="27" y="750"/>
                    </a:lnTo>
                    <a:lnTo>
                      <a:pt x="43" y="791"/>
                    </a:lnTo>
                    <a:lnTo>
                      <a:pt x="65" y="829"/>
                    </a:lnTo>
                    <a:lnTo>
                      <a:pt x="97" y="861"/>
                    </a:lnTo>
                    <a:lnTo>
                      <a:pt x="138" y="887"/>
                    </a:lnTo>
                    <a:lnTo>
                      <a:pt x="178" y="904"/>
                    </a:lnTo>
                    <a:lnTo>
                      <a:pt x="214" y="917"/>
                    </a:lnTo>
                    <a:lnTo>
                      <a:pt x="244" y="922"/>
                    </a:lnTo>
                    <a:lnTo>
                      <a:pt x="269" y="922"/>
                    </a:lnTo>
                    <a:lnTo>
                      <a:pt x="291" y="915"/>
                    </a:lnTo>
                    <a:lnTo>
                      <a:pt x="307" y="899"/>
                    </a:lnTo>
                    <a:lnTo>
                      <a:pt x="320" y="876"/>
                    </a:lnTo>
                    <a:lnTo>
                      <a:pt x="329" y="840"/>
                    </a:lnTo>
                    <a:lnTo>
                      <a:pt x="330" y="822"/>
                    </a:lnTo>
                    <a:lnTo>
                      <a:pt x="334" y="802"/>
                    </a:lnTo>
                    <a:lnTo>
                      <a:pt x="336" y="781"/>
                    </a:lnTo>
                    <a:lnTo>
                      <a:pt x="338" y="759"/>
                    </a:lnTo>
                    <a:lnTo>
                      <a:pt x="343" y="718"/>
                    </a:lnTo>
                    <a:lnTo>
                      <a:pt x="352" y="677"/>
                    </a:lnTo>
                    <a:lnTo>
                      <a:pt x="364" y="637"/>
                    </a:lnTo>
                    <a:lnTo>
                      <a:pt x="379" y="601"/>
                    </a:lnTo>
                    <a:lnTo>
                      <a:pt x="397" y="567"/>
                    </a:lnTo>
                    <a:lnTo>
                      <a:pt x="415" y="537"/>
                    </a:lnTo>
                    <a:lnTo>
                      <a:pt x="434" y="510"/>
                    </a:lnTo>
                    <a:lnTo>
                      <a:pt x="452" y="486"/>
                    </a:lnTo>
                    <a:lnTo>
                      <a:pt x="461" y="477"/>
                    </a:lnTo>
                    <a:lnTo>
                      <a:pt x="469" y="468"/>
                    </a:lnTo>
                    <a:lnTo>
                      <a:pt x="478" y="458"/>
                    </a:lnTo>
                    <a:lnTo>
                      <a:pt x="487" y="449"/>
                    </a:lnTo>
                    <a:lnTo>
                      <a:pt x="494" y="442"/>
                    </a:lnTo>
                    <a:lnTo>
                      <a:pt x="503" y="433"/>
                    </a:lnTo>
                    <a:lnTo>
                      <a:pt x="510" y="425"/>
                    </a:lnTo>
                    <a:lnTo>
                      <a:pt x="519" y="418"/>
                    </a:lnTo>
                    <a:lnTo>
                      <a:pt x="535" y="402"/>
                    </a:lnTo>
                    <a:lnTo>
                      <a:pt x="551" y="386"/>
                    </a:lnTo>
                    <a:lnTo>
                      <a:pt x="565" y="370"/>
                    </a:lnTo>
                    <a:lnTo>
                      <a:pt x="582" y="354"/>
                    </a:lnTo>
                    <a:lnTo>
                      <a:pt x="596" y="339"/>
                    </a:lnTo>
                    <a:lnTo>
                      <a:pt x="610" y="323"/>
                    </a:lnTo>
                    <a:lnTo>
                      <a:pt x="626" y="309"/>
                    </a:lnTo>
                    <a:lnTo>
                      <a:pt x="641" y="296"/>
                    </a:lnTo>
                    <a:lnTo>
                      <a:pt x="646" y="293"/>
                    </a:lnTo>
                    <a:lnTo>
                      <a:pt x="653" y="287"/>
                    </a:lnTo>
                    <a:lnTo>
                      <a:pt x="662" y="282"/>
                    </a:lnTo>
                    <a:lnTo>
                      <a:pt x="670" y="278"/>
                    </a:lnTo>
                    <a:lnTo>
                      <a:pt x="696" y="266"/>
                    </a:lnTo>
                    <a:lnTo>
                      <a:pt x="725" y="257"/>
                    </a:lnTo>
                    <a:lnTo>
                      <a:pt x="757" y="251"/>
                    </a:lnTo>
                    <a:lnTo>
                      <a:pt x="790" y="249"/>
                    </a:lnTo>
                    <a:lnTo>
                      <a:pt x="822" y="251"/>
                    </a:lnTo>
                    <a:lnTo>
                      <a:pt x="854" y="255"/>
                    </a:lnTo>
                    <a:lnTo>
                      <a:pt x="883" y="260"/>
                    </a:lnTo>
                    <a:lnTo>
                      <a:pt x="908" y="269"/>
                    </a:lnTo>
                    <a:lnTo>
                      <a:pt x="910" y="271"/>
                    </a:lnTo>
                    <a:lnTo>
                      <a:pt x="912" y="271"/>
                    </a:lnTo>
                    <a:lnTo>
                      <a:pt x="914" y="273"/>
                    </a:lnTo>
                    <a:lnTo>
                      <a:pt x="915" y="275"/>
                    </a:lnTo>
                    <a:lnTo>
                      <a:pt x="940" y="287"/>
                    </a:lnTo>
                    <a:lnTo>
                      <a:pt x="967" y="305"/>
                    </a:lnTo>
                    <a:lnTo>
                      <a:pt x="994" y="321"/>
                    </a:lnTo>
                    <a:lnTo>
                      <a:pt x="1021" y="336"/>
                    </a:lnTo>
                    <a:lnTo>
                      <a:pt x="1045" y="346"/>
                    </a:lnTo>
                    <a:lnTo>
                      <a:pt x="1068" y="346"/>
                    </a:lnTo>
                    <a:lnTo>
                      <a:pt x="1086" y="337"/>
                    </a:lnTo>
                    <a:lnTo>
                      <a:pt x="1098" y="312"/>
                    </a:lnTo>
                    <a:lnTo>
                      <a:pt x="1100" y="309"/>
                    </a:lnTo>
                    <a:lnTo>
                      <a:pt x="1100" y="305"/>
                    </a:lnTo>
                    <a:lnTo>
                      <a:pt x="1102" y="302"/>
                    </a:lnTo>
                    <a:lnTo>
                      <a:pt x="1102" y="298"/>
                    </a:lnTo>
                    <a:lnTo>
                      <a:pt x="1107" y="262"/>
                    </a:lnTo>
                    <a:lnTo>
                      <a:pt x="1107" y="230"/>
                    </a:lnTo>
                    <a:lnTo>
                      <a:pt x="1102" y="201"/>
                    </a:lnTo>
                    <a:lnTo>
                      <a:pt x="1089" y="176"/>
                    </a:lnTo>
                    <a:lnTo>
                      <a:pt x="1070" y="153"/>
                    </a:lnTo>
                    <a:lnTo>
                      <a:pt x="1045" y="131"/>
                    </a:lnTo>
                    <a:lnTo>
                      <a:pt x="1010" y="113"/>
                    </a:lnTo>
                    <a:lnTo>
                      <a:pt x="971" y="97"/>
                    </a:lnTo>
                    <a:lnTo>
                      <a:pt x="949" y="88"/>
                    </a:lnTo>
                    <a:lnTo>
                      <a:pt x="928" y="77"/>
                    </a:lnTo>
                    <a:lnTo>
                      <a:pt x="906" y="66"/>
                    </a:lnTo>
                    <a:lnTo>
                      <a:pt x="887" y="56"/>
                    </a:lnTo>
                    <a:lnTo>
                      <a:pt x="865" y="45"/>
                    </a:lnTo>
                    <a:lnTo>
                      <a:pt x="844" y="34"/>
                    </a:lnTo>
                    <a:lnTo>
                      <a:pt x="822" y="23"/>
                    </a:lnTo>
                    <a:lnTo>
                      <a:pt x="801" y="14"/>
                    </a:lnTo>
                    <a:lnTo>
                      <a:pt x="777" y="7"/>
                    </a:lnTo>
                    <a:lnTo>
                      <a:pt x="752" y="4"/>
                    </a:lnTo>
                    <a:lnTo>
                      <a:pt x="727" y="0"/>
                    </a:lnTo>
                    <a:lnTo>
                      <a:pt x="700" y="2"/>
                    </a:lnTo>
                    <a:lnTo>
                      <a:pt x="673" y="5"/>
                    </a:lnTo>
                    <a:lnTo>
                      <a:pt x="643" y="14"/>
                    </a:lnTo>
                    <a:lnTo>
                      <a:pt x="610" y="27"/>
                    </a:lnTo>
                    <a:lnTo>
                      <a:pt x="576" y="43"/>
                    </a:lnTo>
                    <a:lnTo>
                      <a:pt x="574" y="43"/>
                    </a:lnTo>
                    <a:lnTo>
                      <a:pt x="567" y="43"/>
                    </a:lnTo>
                    <a:lnTo>
                      <a:pt x="558" y="43"/>
                    </a:lnTo>
                    <a:lnTo>
                      <a:pt x="544" y="41"/>
                    </a:lnTo>
                    <a:lnTo>
                      <a:pt x="528" y="43"/>
                    </a:lnTo>
                    <a:lnTo>
                      <a:pt x="508" y="43"/>
                    </a:lnTo>
                    <a:lnTo>
                      <a:pt x="485" y="45"/>
                    </a:lnTo>
                    <a:lnTo>
                      <a:pt x="460" y="49"/>
                    </a:lnTo>
                    <a:lnTo>
                      <a:pt x="433" y="54"/>
                    </a:lnTo>
                    <a:lnTo>
                      <a:pt x="406" y="59"/>
                    </a:lnTo>
                    <a:lnTo>
                      <a:pt x="375" y="68"/>
                    </a:lnTo>
                    <a:lnTo>
                      <a:pt x="345" y="77"/>
                    </a:lnTo>
                    <a:lnTo>
                      <a:pt x="312" y="90"/>
                    </a:lnTo>
                    <a:lnTo>
                      <a:pt x="282" y="106"/>
                    </a:lnTo>
                    <a:lnTo>
                      <a:pt x="250" y="122"/>
                    </a:lnTo>
                    <a:lnTo>
                      <a:pt x="217" y="144"/>
                    </a:lnTo>
                    <a:close/>
                  </a:path>
                </a:pathLst>
              </a:custGeom>
              <a:solidFill>
                <a:srgbClr val="E2EDE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8" name="Freeform 96"/>
              <p:cNvSpPr>
                <a:spLocks/>
              </p:cNvSpPr>
              <p:nvPr/>
            </p:nvSpPr>
            <p:spPr bwMode="auto">
              <a:xfrm>
                <a:off x="3731" y="1315"/>
                <a:ext cx="549" cy="452"/>
              </a:xfrm>
              <a:custGeom>
                <a:avLst/>
                <a:gdLst/>
                <a:ahLst/>
                <a:cxnLst>
                  <a:cxn ang="0">
                    <a:pos x="167" y="181"/>
                  </a:cxn>
                  <a:cxn ang="0">
                    <a:pos x="77" y="283"/>
                  </a:cxn>
                  <a:cxn ang="0">
                    <a:pos x="23" y="393"/>
                  </a:cxn>
                  <a:cxn ang="0">
                    <a:pos x="0" y="499"/>
                  </a:cxn>
                  <a:cxn ang="0">
                    <a:pos x="3" y="596"/>
                  </a:cxn>
                  <a:cxn ang="0">
                    <a:pos x="16" y="689"/>
                  </a:cxn>
                  <a:cxn ang="0">
                    <a:pos x="43" y="773"/>
                  </a:cxn>
                  <a:cxn ang="0">
                    <a:pos x="97" y="841"/>
                  </a:cxn>
                  <a:cxn ang="0">
                    <a:pos x="177" y="885"/>
                  </a:cxn>
                  <a:cxn ang="0">
                    <a:pos x="240" y="904"/>
                  </a:cxn>
                  <a:cxn ang="0">
                    <a:pos x="285" y="895"/>
                  </a:cxn>
                  <a:cxn ang="0">
                    <a:pos x="310" y="852"/>
                  </a:cxn>
                  <a:cxn ang="0">
                    <a:pos x="319" y="795"/>
                  </a:cxn>
                  <a:cxn ang="0">
                    <a:pos x="324" y="754"/>
                  </a:cxn>
                  <a:cxn ang="0">
                    <a:pos x="332" y="691"/>
                  </a:cxn>
                  <a:cxn ang="0">
                    <a:pos x="355" y="612"/>
                  </a:cxn>
                  <a:cxn ang="0">
                    <a:pos x="387" y="542"/>
                  </a:cxn>
                  <a:cxn ang="0">
                    <a:pos x="425" y="486"/>
                  </a:cxn>
                  <a:cxn ang="0">
                    <a:pos x="452" y="456"/>
                  </a:cxn>
                  <a:cxn ang="0">
                    <a:pos x="468" y="439"/>
                  </a:cxn>
                  <a:cxn ang="0">
                    <a:pos x="484" y="422"/>
                  </a:cxn>
                  <a:cxn ang="0">
                    <a:pos x="502" y="405"/>
                  </a:cxn>
                  <a:cxn ang="0">
                    <a:pos x="527" y="382"/>
                  </a:cxn>
                  <a:cxn ang="0">
                    <a:pos x="558" y="350"/>
                  </a:cxn>
                  <a:cxn ang="0">
                    <a:pos x="588" y="319"/>
                  </a:cxn>
                  <a:cxn ang="0">
                    <a:pos x="617" y="291"/>
                  </a:cxn>
                  <a:cxn ang="0">
                    <a:pos x="638" y="274"/>
                  </a:cxn>
                  <a:cxn ang="0">
                    <a:pos x="653" y="264"/>
                  </a:cxn>
                  <a:cxn ang="0">
                    <a:pos x="687" y="247"/>
                  </a:cxn>
                  <a:cxn ang="0">
                    <a:pos x="750" y="235"/>
                  </a:cxn>
                  <a:cxn ang="0">
                    <a:pos x="814" y="231"/>
                  </a:cxn>
                  <a:cxn ang="0">
                    <a:pos x="873" y="240"/>
                  </a:cxn>
                  <a:cxn ang="0">
                    <a:pos x="900" y="249"/>
                  </a:cxn>
                  <a:cxn ang="0">
                    <a:pos x="906" y="251"/>
                  </a:cxn>
                  <a:cxn ang="0">
                    <a:pos x="931" y="267"/>
                  </a:cxn>
                  <a:cxn ang="0">
                    <a:pos x="985" y="303"/>
                  </a:cxn>
                  <a:cxn ang="0">
                    <a:pos x="1035" y="332"/>
                  </a:cxn>
                  <a:cxn ang="0">
                    <a:pos x="1074" y="326"/>
                  </a:cxn>
                  <a:cxn ang="0">
                    <a:pos x="1089" y="300"/>
                  </a:cxn>
                  <a:cxn ang="0">
                    <a:pos x="1091" y="292"/>
                  </a:cxn>
                  <a:cxn ang="0">
                    <a:pos x="1098" y="253"/>
                  </a:cxn>
                  <a:cxn ang="0">
                    <a:pos x="1089" y="194"/>
                  </a:cxn>
                  <a:cxn ang="0">
                    <a:pos x="1055" y="145"/>
                  </a:cxn>
                  <a:cxn ang="0">
                    <a:pos x="995" y="107"/>
                  </a:cxn>
                  <a:cxn ang="0">
                    <a:pos x="934" y="82"/>
                  </a:cxn>
                  <a:cxn ang="0">
                    <a:pos x="893" y="63"/>
                  </a:cxn>
                  <a:cxn ang="0">
                    <a:pos x="852" y="39"/>
                  </a:cxn>
                  <a:cxn ang="0">
                    <a:pos x="811" y="20"/>
                  </a:cxn>
                  <a:cxn ang="0">
                    <a:pos x="768" y="5"/>
                  </a:cxn>
                  <a:cxn ang="0">
                    <a:pos x="721" y="0"/>
                  </a:cxn>
                  <a:cxn ang="0">
                    <a:pos x="667" y="5"/>
                  </a:cxn>
                  <a:cxn ang="0">
                    <a:pos x="608" y="25"/>
                  </a:cxn>
                  <a:cxn ang="0">
                    <a:pos x="572" y="43"/>
                  </a:cxn>
                  <a:cxn ang="0">
                    <a:pos x="556" y="41"/>
                  </a:cxn>
                  <a:cxn ang="0">
                    <a:pos x="527" y="41"/>
                  </a:cxn>
                  <a:cxn ang="0">
                    <a:pos x="486" y="43"/>
                  </a:cxn>
                  <a:cxn ang="0">
                    <a:pos x="436" y="48"/>
                  </a:cxn>
                  <a:cxn ang="0">
                    <a:pos x="378" y="61"/>
                  </a:cxn>
                  <a:cxn ang="0">
                    <a:pos x="319" y="82"/>
                  </a:cxn>
                  <a:cxn ang="0">
                    <a:pos x="256" y="115"/>
                  </a:cxn>
                </a:cxnLst>
                <a:rect l="0" t="0" r="r" b="b"/>
                <a:pathLst>
                  <a:path w="1098" h="904">
                    <a:moveTo>
                      <a:pt x="224" y="134"/>
                    </a:moveTo>
                    <a:lnTo>
                      <a:pt x="167" y="181"/>
                    </a:lnTo>
                    <a:lnTo>
                      <a:pt x="118" y="231"/>
                    </a:lnTo>
                    <a:lnTo>
                      <a:pt x="77" y="283"/>
                    </a:lnTo>
                    <a:lnTo>
                      <a:pt x="46" y="337"/>
                    </a:lnTo>
                    <a:lnTo>
                      <a:pt x="23" y="393"/>
                    </a:lnTo>
                    <a:lnTo>
                      <a:pt x="7" y="447"/>
                    </a:lnTo>
                    <a:lnTo>
                      <a:pt x="0" y="499"/>
                    </a:lnTo>
                    <a:lnTo>
                      <a:pt x="0" y="547"/>
                    </a:lnTo>
                    <a:lnTo>
                      <a:pt x="3" y="596"/>
                    </a:lnTo>
                    <a:lnTo>
                      <a:pt x="9" y="642"/>
                    </a:lnTo>
                    <a:lnTo>
                      <a:pt x="16" y="689"/>
                    </a:lnTo>
                    <a:lnTo>
                      <a:pt x="27" y="734"/>
                    </a:lnTo>
                    <a:lnTo>
                      <a:pt x="43" y="773"/>
                    </a:lnTo>
                    <a:lnTo>
                      <a:pt x="64" y="811"/>
                    </a:lnTo>
                    <a:lnTo>
                      <a:pt x="97" y="841"/>
                    </a:lnTo>
                    <a:lnTo>
                      <a:pt x="138" y="867"/>
                    </a:lnTo>
                    <a:lnTo>
                      <a:pt x="177" y="885"/>
                    </a:lnTo>
                    <a:lnTo>
                      <a:pt x="211" y="897"/>
                    </a:lnTo>
                    <a:lnTo>
                      <a:pt x="240" y="904"/>
                    </a:lnTo>
                    <a:lnTo>
                      <a:pt x="265" y="902"/>
                    </a:lnTo>
                    <a:lnTo>
                      <a:pt x="285" y="895"/>
                    </a:lnTo>
                    <a:lnTo>
                      <a:pt x="299" y="877"/>
                    </a:lnTo>
                    <a:lnTo>
                      <a:pt x="310" y="852"/>
                    </a:lnTo>
                    <a:lnTo>
                      <a:pt x="317" y="815"/>
                    </a:lnTo>
                    <a:lnTo>
                      <a:pt x="319" y="795"/>
                    </a:lnTo>
                    <a:lnTo>
                      <a:pt x="321" y="775"/>
                    </a:lnTo>
                    <a:lnTo>
                      <a:pt x="324" y="754"/>
                    </a:lnTo>
                    <a:lnTo>
                      <a:pt x="326" y="732"/>
                    </a:lnTo>
                    <a:lnTo>
                      <a:pt x="332" y="691"/>
                    </a:lnTo>
                    <a:lnTo>
                      <a:pt x="342" y="649"/>
                    </a:lnTo>
                    <a:lnTo>
                      <a:pt x="355" y="612"/>
                    </a:lnTo>
                    <a:lnTo>
                      <a:pt x="371" y="576"/>
                    </a:lnTo>
                    <a:lnTo>
                      <a:pt x="387" y="542"/>
                    </a:lnTo>
                    <a:lnTo>
                      <a:pt x="407" y="511"/>
                    </a:lnTo>
                    <a:lnTo>
                      <a:pt x="425" y="486"/>
                    </a:lnTo>
                    <a:lnTo>
                      <a:pt x="443" y="465"/>
                    </a:lnTo>
                    <a:lnTo>
                      <a:pt x="452" y="456"/>
                    </a:lnTo>
                    <a:lnTo>
                      <a:pt x="459" y="448"/>
                    </a:lnTo>
                    <a:lnTo>
                      <a:pt x="468" y="439"/>
                    </a:lnTo>
                    <a:lnTo>
                      <a:pt x="477" y="431"/>
                    </a:lnTo>
                    <a:lnTo>
                      <a:pt x="484" y="422"/>
                    </a:lnTo>
                    <a:lnTo>
                      <a:pt x="493" y="414"/>
                    </a:lnTo>
                    <a:lnTo>
                      <a:pt x="502" y="405"/>
                    </a:lnTo>
                    <a:lnTo>
                      <a:pt x="511" y="398"/>
                    </a:lnTo>
                    <a:lnTo>
                      <a:pt x="527" y="382"/>
                    </a:lnTo>
                    <a:lnTo>
                      <a:pt x="543" y="366"/>
                    </a:lnTo>
                    <a:lnTo>
                      <a:pt x="558" y="350"/>
                    </a:lnTo>
                    <a:lnTo>
                      <a:pt x="572" y="335"/>
                    </a:lnTo>
                    <a:lnTo>
                      <a:pt x="588" y="319"/>
                    </a:lnTo>
                    <a:lnTo>
                      <a:pt x="603" y="305"/>
                    </a:lnTo>
                    <a:lnTo>
                      <a:pt x="617" y="291"/>
                    </a:lnTo>
                    <a:lnTo>
                      <a:pt x="633" y="278"/>
                    </a:lnTo>
                    <a:lnTo>
                      <a:pt x="638" y="274"/>
                    </a:lnTo>
                    <a:lnTo>
                      <a:pt x="646" y="269"/>
                    </a:lnTo>
                    <a:lnTo>
                      <a:pt x="653" y="264"/>
                    </a:lnTo>
                    <a:lnTo>
                      <a:pt x="660" y="260"/>
                    </a:lnTo>
                    <a:lnTo>
                      <a:pt x="687" y="247"/>
                    </a:lnTo>
                    <a:lnTo>
                      <a:pt x="717" y="240"/>
                    </a:lnTo>
                    <a:lnTo>
                      <a:pt x="750" y="235"/>
                    </a:lnTo>
                    <a:lnTo>
                      <a:pt x="782" y="231"/>
                    </a:lnTo>
                    <a:lnTo>
                      <a:pt x="814" y="231"/>
                    </a:lnTo>
                    <a:lnTo>
                      <a:pt x="847" y="235"/>
                    </a:lnTo>
                    <a:lnTo>
                      <a:pt x="873" y="240"/>
                    </a:lnTo>
                    <a:lnTo>
                      <a:pt x="899" y="247"/>
                    </a:lnTo>
                    <a:lnTo>
                      <a:pt x="900" y="249"/>
                    </a:lnTo>
                    <a:lnTo>
                      <a:pt x="904" y="249"/>
                    </a:lnTo>
                    <a:lnTo>
                      <a:pt x="906" y="251"/>
                    </a:lnTo>
                    <a:lnTo>
                      <a:pt x="908" y="253"/>
                    </a:lnTo>
                    <a:lnTo>
                      <a:pt x="931" y="267"/>
                    </a:lnTo>
                    <a:lnTo>
                      <a:pt x="958" y="285"/>
                    </a:lnTo>
                    <a:lnTo>
                      <a:pt x="985" y="303"/>
                    </a:lnTo>
                    <a:lnTo>
                      <a:pt x="1010" y="319"/>
                    </a:lnTo>
                    <a:lnTo>
                      <a:pt x="1035" y="332"/>
                    </a:lnTo>
                    <a:lnTo>
                      <a:pt x="1056" y="334"/>
                    </a:lnTo>
                    <a:lnTo>
                      <a:pt x="1074" y="326"/>
                    </a:lnTo>
                    <a:lnTo>
                      <a:pt x="1087" y="303"/>
                    </a:lnTo>
                    <a:lnTo>
                      <a:pt x="1089" y="300"/>
                    </a:lnTo>
                    <a:lnTo>
                      <a:pt x="1091" y="296"/>
                    </a:lnTo>
                    <a:lnTo>
                      <a:pt x="1091" y="292"/>
                    </a:lnTo>
                    <a:lnTo>
                      <a:pt x="1092" y="289"/>
                    </a:lnTo>
                    <a:lnTo>
                      <a:pt x="1098" y="253"/>
                    </a:lnTo>
                    <a:lnTo>
                      <a:pt x="1096" y="222"/>
                    </a:lnTo>
                    <a:lnTo>
                      <a:pt x="1089" y="194"/>
                    </a:lnTo>
                    <a:lnTo>
                      <a:pt x="1076" y="169"/>
                    </a:lnTo>
                    <a:lnTo>
                      <a:pt x="1055" y="145"/>
                    </a:lnTo>
                    <a:lnTo>
                      <a:pt x="1030" y="125"/>
                    </a:lnTo>
                    <a:lnTo>
                      <a:pt x="995" y="107"/>
                    </a:lnTo>
                    <a:lnTo>
                      <a:pt x="956" y="91"/>
                    </a:lnTo>
                    <a:lnTo>
                      <a:pt x="934" y="82"/>
                    </a:lnTo>
                    <a:lnTo>
                      <a:pt x="913" y="73"/>
                    </a:lnTo>
                    <a:lnTo>
                      <a:pt x="893" y="63"/>
                    </a:lnTo>
                    <a:lnTo>
                      <a:pt x="872" y="50"/>
                    </a:lnTo>
                    <a:lnTo>
                      <a:pt x="852" y="39"/>
                    </a:lnTo>
                    <a:lnTo>
                      <a:pt x="832" y="30"/>
                    </a:lnTo>
                    <a:lnTo>
                      <a:pt x="811" y="20"/>
                    </a:lnTo>
                    <a:lnTo>
                      <a:pt x="789" y="12"/>
                    </a:lnTo>
                    <a:lnTo>
                      <a:pt x="768" y="5"/>
                    </a:lnTo>
                    <a:lnTo>
                      <a:pt x="744" y="2"/>
                    </a:lnTo>
                    <a:lnTo>
                      <a:pt x="721" y="0"/>
                    </a:lnTo>
                    <a:lnTo>
                      <a:pt x="694" y="0"/>
                    </a:lnTo>
                    <a:lnTo>
                      <a:pt x="667" y="5"/>
                    </a:lnTo>
                    <a:lnTo>
                      <a:pt x="638" y="14"/>
                    </a:lnTo>
                    <a:lnTo>
                      <a:pt x="608" y="25"/>
                    </a:lnTo>
                    <a:lnTo>
                      <a:pt x="574" y="43"/>
                    </a:lnTo>
                    <a:lnTo>
                      <a:pt x="572" y="43"/>
                    </a:lnTo>
                    <a:lnTo>
                      <a:pt x="565" y="43"/>
                    </a:lnTo>
                    <a:lnTo>
                      <a:pt x="556" y="41"/>
                    </a:lnTo>
                    <a:lnTo>
                      <a:pt x="543" y="41"/>
                    </a:lnTo>
                    <a:lnTo>
                      <a:pt x="527" y="41"/>
                    </a:lnTo>
                    <a:lnTo>
                      <a:pt x="507" y="41"/>
                    </a:lnTo>
                    <a:lnTo>
                      <a:pt x="486" y="43"/>
                    </a:lnTo>
                    <a:lnTo>
                      <a:pt x="461" y="45"/>
                    </a:lnTo>
                    <a:lnTo>
                      <a:pt x="436" y="48"/>
                    </a:lnTo>
                    <a:lnTo>
                      <a:pt x="409" y="54"/>
                    </a:lnTo>
                    <a:lnTo>
                      <a:pt x="378" y="61"/>
                    </a:lnTo>
                    <a:lnTo>
                      <a:pt x="350" y="72"/>
                    </a:lnTo>
                    <a:lnTo>
                      <a:pt x="319" y="82"/>
                    </a:lnTo>
                    <a:lnTo>
                      <a:pt x="287" y="97"/>
                    </a:lnTo>
                    <a:lnTo>
                      <a:pt x="256" y="115"/>
                    </a:lnTo>
                    <a:lnTo>
                      <a:pt x="224" y="134"/>
                    </a:lnTo>
                    <a:close/>
                  </a:path>
                </a:pathLst>
              </a:custGeom>
              <a:solidFill>
                <a:srgbClr val="DDEAE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69" name="Freeform 97"/>
              <p:cNvSpPr>
                <a:spLocks/>
              </p:cNvSpPr>
              <p:nvPr/>
            </p:nvSpPr>
            <p:spPr bwMode="auto">
              <a:xfrm>
                <a:off x="3734" y="1319"/>
                <a:ext cx="543" cy="444"/>
              </a:xfrm>
              <a:custGeom>
                <a:avLst/>
                <a:gdLst/>
                <a:ahLst/>
                <a:cxnLst>
                  <a:cxn ang="0">
                    <a:pos x="174" y="172"/>
                  </a:cxn>
                  <a:cxn ang="0">
                    <a:pos x="84" y="274"/>
                  </a:cxn>
                  <a:cxn ang="0">
                    <a:pos x="25" y="382"/>
                  </a:cxn>
                  <a:cxn ang="0">
                    <a:pos x="0" y="486"/>
                  </a:cxn>
                  <a:cxn ang="0">
                    <a:pos x="4" y="581"/>
                  </a:cxn>
                  <a:cxn ang="0">
                    <a:pos x="16" y="675"/>
                  </a:cxn>
                  <a:cxn ang="0">
                    <a:pos x="41" y="759"/>
                  </a:cxn>
                  <a:cxn ang="0">
                    <a:pos x="95" y="825"/>
                  </a:cxn>
                  <a:cxn ang="0">
                    <a:pos x="176" y="868"/>
                  </a:cxn>
                  <a:cxn ang="0">
                    <a:pos x="239" y="886"/>
                  </a:cxn>
                  <a:cxn ang="0">
                    <a:pos x="280" y="877"/>
                  </a:cxn>
                  <a:cxn ang="0">
                    <a:pos x="301" y="829"/>
                  </a:cxn>
                  <a:cxn ang="0">
                    <a:pos x="309" y="770"/>
                  </a:cxn>
                  <a:cxn ang="0">
                    <a:pos x="314" y="730"/>
                  </a:cxn>
                  <a:cxn ang="0">
                    <a:pos x="323" y="667"/>
                  </a:cxn>
                  <a:cxn ang="0">
                    <a:pos x="346" y="588"/>
                  </a:cxn>
                  <a:cxn ang="0">
                    <a:pos x="380" y="520"/>
                  </a:cxn>
                  <a:cxn ang="0">
                    <a:pos x="418" y="466"/>
                  </a:cxn>
                  <a:cxn ang="0">
                    <a:pos x="445" y="438"/>
                  </a:cxn>
                  <a:cxn ang="0">
                    <a:pos x="461" y="422"/>
                  </a:cxn>
                  <a:cxn ang="0">
                    <a:pos x="477" y="405"/>
                  </a:cxn>
                  <a:cxn ang="0">
                    <a:pos x="493" y="389"/>
                  </a:cxn>
                  <a:cxn ang="0">
                    <a:pos x="519" y="364"/>
                  </a:cxn>
                  <a:cxn ang="0">
                    <a:pos x="549" y="332"/>
                  </a:cxn>
                  <a:cxn ang="0">
                    <a:pos x="580" y="301"/>
                  </a:cxn>
                  <a:cxn ang="0">
                    <a:pos x="610" y="274"/>
                  </a:cxn>
                  <a:cxn ang="0">
                    <a:pos x="632" y="258"/>
                  </a:cxn>
                  <a:cxn ang="0">
                    <a:pos x="646" y="247"/>
                  </a:cxn>
                  <a:cxn ang="0">
                    <a:pos x="680" y="233"/>
                  </a:cxn>
                  <a:cxn ang="0">
                    <a:pos x="743" y="219"/>
                  </a:cxn>
                  <a:cxn ang="0">
                    <a:pos x="807" y="215"/>
                  </a:cxn>
                  <a:cxn ang="0">
                    <a:pos x="867" y="221"/>
                  </a:cxn>
                  <a:cxn ang="0">
                    <a:pos x="894" y="229"/>
                  </a:cxn>
                  <a:cxn ang="0">
                    <a:pos x="897" y="231"/>
                  </a:cxn>
                  <a:cxn ang="0">
                    <a:pos x="922" y="247"/>
                  </a:cxn>
                  <a:cxn ang="0">
                    <a:pos x="974" y="285"/>
                  </a:cxn>
                  <a:cxn ang="0">
                    <a:pos x="1025" y="317"/>
                  </a:cxn>
                  <a:cxn ang="0">
                    <a:pos x="1064" y="316"/>
                  </a:cxn>
                  <a:cxn ang="0">
                    <a:pos x="1078" y="292"/>
                  </a:cxn>
                  <a:cxn ang="0">
                    <a:pos x="1080" y="285"/>
                  </a:cxn>
                  <a:cxn ang="0">
                    <a:pos x="1087" y="247"/>
                  </a:cxn>
                  <a:cxn ang="0">
                    <a:pos x="1078" y="188"/>
                  </a:cxn>
                  <a:cxn ang="0">
                    <a:pos x="1043" y="142"/>
                  </a:cxn>
                  <a:cxn ang="0">
                    <a:pos x="980" y="104"/>
                  </a:cxn>
                  <a:cxn ang="0">
                    <a:pos x="919" y="79"/>
                  </a:cxn>
                  <a:cxn ang="0">
                    <a:pos x="879" y="59"/>
                  </a:cxn>
                  <a:cxn ang="0">
                    <a:pos x="842" y="39"/>
                  </a:cxn>
                  <a:cxn ang="0">
                    <a:pos x="802" y="20"/>
                  </a:cxn>
                  <a:cxn ang="0">
                    <a:pos x="761" y="5"/>
                  </a:cxn>
                  <a:cxn ang="0">
                    <a:pos x="716" y="0"/>
                  </a:cxn>
                  <a:cxn ang="0">
                    <a:pos x="664" y="7"/>
                  </a:cxn>
                  <a:cxn ang="0">
                    <a:pos x="605" y="27"/>
                  </a:cxn>
                  <a:cxn ang="0">
                    <a:pos x="569" y="43"/>
                  </a:cxn>
                  <a:cxn ang="0">
                    <a:pos x="553" y="41"/>
                  </a:cxn>
                  <a:cxn ang="0">
                    <a:pos x="524" y="39"/>
                  </a:cxn>
                  <a:cxn ang="0">
                    <a:pos x="486" y="39"/>
                  </a:cxn>
                  <a:cxn ang="0">
                    <a:pos x="438" y="45"/>
                  </a:cxn>
                  <a:cxn ang="0">
                    <a:pos x="382" y="57"/>
                  </a:cxn>
                  <a:cxn ang="0">
                    <a:pos x="323" y="77"/>
                  </a:cxn>
                  <a:cxn ang="0">
                    <a:pos x="262" y="107"/>
                  </a:cxn>
                </a:cxnLst>
                <a:rect l="0" t="0" r="r" b="b"/>
                <a:pathLst>
                  <a:path w="1087" h="886">
                    <a:moveTo>
                      <a:pt x="231" y="127"/>
                    </a:moveTo>
                    <a:lnTo>
                      <a:pt x="174" y="172"/>
                    </a:lnTo>
                    <a:lnTo>
                      <a:pt x="126" y="222"/>
                    </a:lnTo>
                    <a:lnTo>
                      <a:pt x="84" y="274"/>
                    </a:lnTo>
                    <a:lnTo>
                      <a:pt x="50" y="328"/>
                    </a:lnTo>
                    <a:lnTo>
                      <a:pt x="25" y="382"/>
                    </a:lnTo>
                    <a:lnTo>
                      <a:pt x="9" y="434"/>
                    </a:lnTo>
                    <a:lnTo>
                      <a:pt x="0" y="486"/>
                    </a:lnTo>
                    <a:lnTo>
                      <a:pt x="0" y="535"/>
                    </a:lnTo>
                    <a:lnTo>
                      <a:pt x="4" y="581"/>
                    </a:lnTo>
                    <a:lnTo>
                      <a:pt x="9" y="630"/>
                    </a:lnTo>
                    <a:lnTo>
                      <a:pt x="16" y="675"/>
                    </a:lnTo>
                    <a:lnTo>
                      <a:pt x="27" y="718"/>
                    </a:lnTo>
                    <a:lnTo>
                      <a:pt x="41" y="759"/>
                    </a:lnTo>
                    <a:lnTo>
                      <a:pt x="65" y="795"/>
                    </a:lnTo>
                    <a:lnTo>
                      <a:pt x="95" y="825"/>
                    </a:lnTo>
                    <a:lnTo>
                      <a:pt x="136" y="850"/>
                    </a:lnTo>
                    <a:lnTo>
                      <a:pt x="176" y="868"/>
                    </a:lnTo>
                    <a:lnTo>
                      <a:pt x="210" y="881"/>
                    </a:lnTo>
                    <a:lnTo>
                      <a:pt x="239" y="886"/>
                    </a:lnTo>
                    <a:lnTo>
                      <a:pt x="262" y="886"/>
                    </a:lnTo>
                    <a:lnTo>
                      <a:pt x="280" y="877"/>
                    </a:lnTo>
                    <a:lnTo>
                      <a:pt x="292" y="858"/>
                    </a:lnTo>
                    <a:lnTo>
                      <a:pt x="301" y="829"/>
                    </a:lnTo>
                    <a:lnTo>
                      <a:pt x="307" y="789"/>
                    </a:lnTo>
                    <a:lnTo>
                      <a:pt x="309" y="770"/>
                    </a:lnTo>
                    <a:lnTo>
                      <a:pt x="310" y="750"/>
                    </a:lnTo>
                    <a:lnTo>
                      <a:pt x="314" y="730"/>
                    </a:lnTo>
                    <a:lnTo>
                      <a:pt x="316" y="709"/>
                    </a:lnTo>
                    <a:lnTo>
                      <a:pt x="323" y="667"/>
                    </a:lnTo>
                    <a:lnTo>
                      <a:pt x="332" y="626"/>
                    </a:lnTo>
                    <a:lnTo>
                      <a:pt x="346" y="588"/>
                    </a:lnTo>
                    <a:lnTo>
                      <a:pt x="362" y="552"/>
                    </a:lnTo>
                    <a:lnTo>
                      <a:pt x="380" y="520"/>
                    </a:lnTo>
                    <a:lnTo>
                      <a:pt x="398" y="490"/>
                    </a:lnTo>
                    <a:lnTo>
                      <a:pt x="418" y="466"/>
                    </a:lnTo>
                    <a:lnTo>
                      <a:pt x="436" y="447"/>
                    </a:lnTo>
                    <a:lnTo>
                      <a:pt x="445" y="438"/>
                    </a:lnTo>
                    <a:lnTo>
                      <a:pt x="452" y="430"/>
                    </a:lnTo>
                    <a:lnTo>
                      <a:pt x="461" y="422"/>
                    </a:lnTo>
                    <a:lnTo>
                      <a:pt x="470" y="413"/>
                    </a:lnTo>
                    <a:lnTo>
                      <a:pt x="477" y="405"/>
                    </a:lnTo>
                    <a:lnTo>
                      <a:pt x="486" y="396"/>
                    </a:lnTo>
                    <a:lnTo>
                      <a:pt x="493" y="389"/>
                    </a:lnTo>
                    <a:lnTo>
                      <a:pt x="502" y="380"/>
                    </a:lnTo>
                    <a:lnTo>
                      <a:pt x="519" y="364"/>
                    </a:lnTo>
                    <a:lnTo>
                      <a:pt x="535" y="348"/>
                    </a:lnTo>
                    <a:lnTo>
                      <a:pt x="549" y="332"/>
                    </a:lnTo>
                    <a:lnTo>
                      <a:pt x="565" y="317"/>
                    </a:lnTo>
                    <a:lnTo>
                      <a:pt x="580" y="301"/>
                    </a:lnTo>
                    <a:lnTo>
                      <a:pt x="594" y="287"/>
                    </a:lnTo>
                    <a:lnTo>
                      <a:pt x="610" y="274"/>
                    </a:lnTo>
                    <a:lnTo>
                      <a:pt x="624" y="262"/>
                    </a:lnTo>
                    <a:lnTo>
                      <a:pt x="632" y="258"/>
                    </a:lnTo>
                    <a:lnTo>
                      <a:pt x="639" y="253"/>
                    </a:lnTo>
                    <a:lnTo>
                      <a:pt x="646" y="247"/>
                    </a:lnTo>
                    <a:lnTo>
                      <a:pt x="653" y="244"/>
                    </a:lnTo>
                    <a:lnTo>
                      <a:pt x="680" y="233"/>
                    </a:lnTo>
                    <a:lnTo>
                      <a:pt x="711" y="224"/>
                    </a:lnTo>
                    <a:lnTo>
                      <a:pt x="743" y="219"/>
                    </a:lnTo>
                    <a:lnTo>
                      <a:pt x="775" y="215"/>
                    </a:lnTo>
                    <a:lnTo>
                      <a:pt x="807" y="215"/>
                    </a:lnTo>
                    <a:lnTo>
                      <a:pt x="840" y="217"/>
                    </a:lnTo>
                    <a:lnTo>
                      <a:pt x="867" y="221"/>
                    </a:lnTo>
                    <a:lnTo>
                      <a:pt x="892" y="228"/>
                    </a:lnTo>
                    <a:lnTo>
                      <a:pt x="894" y="229"/>
                    </a:lnTo>
                    <a:lnTo>
                      <a:pt x="895" y="229"/>
                    </a:lnTo>
                    <a:lnTo>
                      <a:pt x="897" y="231"/>
                    </a:lnTo>
                    <a:lnTo>
                      <a:pt x="899" y="233"/>
                    </a:lnTo>
                    <a:lnTo>
                      <a:pt x="922" y="247"/>
                    </a:lnTo>
                    <a:lnTo>
                      <a:pt x="949" y="265"/>
                    </a:lnTo>
                    <a:lnTo>
                      <a:pt x="974" y="285"/>
                    </a:lnTo>
                    <a:lnTo>
                      <a:pt x="1001" y="305"/>
                    </a:lnTo>
                    <a:lnTo>
                      <a:pt x="1025" y="317"/>
                    </a:lnTo>
                    <a:lnTo>
                      <a:pt x="1046" y="323"/>
                    </a:lnTo>
                    <a:lnTo>
                      <a:pt x="1064" y="316"/>
                    </a:lnTo>
                    <a:lnTo>
                      <a:pt x="1077" y="296"/>
                    </a:lnTo>
                    <a:lnTo>
                      <a:pt x="1078" y="292"/>
                    </a:lnTo>
                    <a:lnTo>
                      <a:pt x="1080" y="289"/>
                    </a:lnTo>
                    <a:lnTo>
                      <a:pt x="1080" y="285"/>
                    </a:lnTo>
                    <a:lnTo>
                      <a:pt x="1082" y="282"/>
                    </a:lnTo>
                    <a:lnTo>
                      <a:pt x="1087" y="247"/>
                    </a:lnTo>
                    <a:lnTo>
                      <a:pt x="1086" y="215"/>
                    </a:lnTo>
                    <a:lnTo>
                      <a:pt x="1078" y="188"/>
                    </a:lnTo>
                    <a:lnTo>
                      <a:pt x="1062" y="163"/>
                    </a:lnTo>
                    <a:lnTo>
                      <a:pt x="1043" y="142"/>
                    </a:lnTo>
                    <a:lnTo>
                      <a:pt x="1014" y="122"/>
                    </a:lnTo>
                    <a:lnTo>
                      <a:pt x="980" y="104"/>
                    </a:lnTo>
                    <a:lnTo>
                      <a:pt x="940" y="88"/>
                    </a:lnTo>
                    <a:lnTo>
                      <a:pt x="919" y="79"/>
                    </a:lnTo>
                    <a:lnTo>
                      <a:pt x="899" y="70"/>
                    </a:lnTo>
                    <a:lnTo>
                      <a:pt x="879" y="59"/>
                    </a:lnTo>
                    <a:lnTo>
                      <a:pt x="859" y="50"/>
                    </a:lnTo>
                    <a:lnTo>
                      <a:pt x="842" y="39"/>
                    </a:lnTo>
                    <a:lnTo>
                      <a:pt x="822" y="29"/>
                    </a:lnTo>
                    <a:lnTo>
                      <a:pt x="802" y="20"/>
                    </a:lnTo>
                    <a:lnTo>
                      <a:pt x="782" y="12"/>
                    </a:lnTo>
                    <a:lnTo>
                      <a:pt x="761" y="5"/>
                    </a:lnTo>
                    <a:lnTo>
                      <a:pt x="739" y="2"/>
                    </a:lnTo>
                    <a:lnTo>
                      <a:pt x="716" y="0"/>
                    </a:lnTo>
                    <a:lnTo>
                      <a:pt x="691" y="2"/>
                    </a:lnTo>
                    <a:lnTo>
                      <a:pt x="664" y="7"/>
                    </a:lnTo>
                    <a:lnTo>
                      <a:pt x="635" y="14"/>
                    </a:lnTo>
                    <a:lnTo>
                      <a:pt x="605" y="27"/>
                    </a:lnTo>
                    <a:lnTo>
                      <a:pt x="571" y="43"/>
                    </a:lnTo>
                    <a:lnTo>
                      <a:pt x="569" y="43"/>
                    </a:lnTo>
                    <a:lnTo>
                      <a:pt x="563" y="41"/>
                    </a:lnTo>
                    <a:lnTo>
                      <a:pt x="553" y="41"/>
                    </a:lnTo>
                    <a:lnTo>
                      <a:pt x="540" y="39"/>
                    </a:lnTo>
                    <a:lnTo>
                      <a:pt x="524" y="39"/>
                    </a:lnTo>
                    <a:lnTo>
                      <a:pt x="506" y="39"/>
                    </a:lnTo>
                    <a:lnTo>
                      <a:pt x="486" y="39"/>
                    </a:lnTo>
                    <a:lnTo>
                      <a:pt x="463" y="41"/>
                    </a:lnTo>
                    <a:lnTo>
                      <a:pt x="438" y="45"/>
                    </a:lnTo>
                    <a:lnTo>
                      <a:pt x="411" y="50"/>
                    </a:lnTo>
                    <a:lnTo>
                      <a:pt x="382" y="57"/>
                    </a:lnTo>
                    <a:lnTo>
                      <a:pt x="353" y="66"/>
                    </a:lnTo>
                    <a:lnTo>
                      <a:pt x="323" y="77"/>
                    </a:lnTo>
                    <a:lnTo>
                      <a:pt x="292" y="91"/>
                    </a:lnTo>
                    <a:lnTo>
                      <a:pt x="262" y="107"/>
                    </a:lnTo>
                    <a:lnTo>
                      <a:pt x="231" y="127"/>
                    </a:lnTo>
                    <a:close/>
                  </a:path>
                </a:pathLst>
              </a:custGeom>
              <a:solidFill>
                <a:srgbClr val="DBE8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0" name="Freeform 98"/>
              <p:cNvSpPr>
                <a:spLocks/>
              </p:cNvSpPr>
              <p:nvPr/>
            </p:nvSpPr>
            <p:spPr bwMode="auto">
              <a:xfrm>
                <a:off x="3736" y="1324"/>
                <a:ext cx="538" cy="435"/>
              </a:xfrm>
              <a:custGeom>
                <a:avLst/>
                <a:gdLst/>
                <a:ahLst/>
                <a:cxnLst>
                  <a:cxn ang="0">
                    <a:pos x="182" y="165"/>
                  </a:cxn>
                  <a:cxn ang="0">
                    <a:pos x="88" y="265"/>
                  </a:cxn>
                  <a:cxn ang="0">
                    <a:pos x="27" y="371"/>
                  </a:cxn>
                  <a:cxn ang="0">
                    <a:pos x="0" y="475"/>
                  </a:cxn>
                  <a:cxn ang="0">
                    <a:pos x="4" y="570"/>
                  </a:cxn>
                  <a:cxn ang="0">
                    <a:pos x="17" y="660"/>
                  </a:cxn>
                  <a:cxn ang="0">
                    <a:pos x="42" y="743"/>
                  </a:cxn>
                  <a:cxn ang="0">
                    <a:pos x="96" y="809"/>
                  </a:cxn>
                  <a:cxn ang="0">
                    <a:pos x="174" y="852"/>
                  </a:cxn>
                  <a:cxn ang="0">
                    <a:pos x="237" y="870"/>
                  </a:cxn>
                  <a:cxn ang="0">
                    <a:pos x="275" y="858"/>
                  </a:cxn>
                  <a:cxn ang="0">
                    <a:pos x="293" y="807"/>
                  </a:cxn>
                  <a:cxn ang="0">
                    <a:pos x="298" y="744"/>
                  </a:cxn>
                  <a:cxn ang="0">
                    <a:pos x="302" y="705"/>
                  </a:cxn>
                  <a:cxn ang="0">
                    <a:pos x="313" y="644"/>
                  </a:cxn>
                  <a:cxn ang="0">
                    <a:pos x="340" y="565"/>
                  </a:cxn>
                  <a:cxn ang="0">
                    <a:pos x="374" y="497"/>
                  </a:cxn>
                  <a:cxn ang="0">
                    <a:pos x="411" y="445"/>
                  </a:cxn>
                  <a:cxn ang="0">
                    <a:pos x="436" y="420"/>
                  </a:cxn>
                  <a:cxn ang="0">
                    <a:pos x="453" y="405"/>
                  </a:cxn>
                  <a:cxn ang="0">
                    <a:pos x="469" y="387"/>
                  </a:cxn>
                  <a:cxn ang="0">
                    <a:pos x="487" y="371"/>
                  </a:cxn>
                  <a:cxn ang="0">
                    <a:pos x="512" y="346"/>
                  </a:cxn>
                  <a:cxn ang="0">
                    <a:pos x="542" y="316"/>
                  </a:cxn>
                  <a:cxn ang="0">
                    <a:pos x="573" y="285"/>
                  </a:cxn>
                  <a:cxn ang="0">
                    <a:pos x="603" y="256"/>
                  </a:cxn>
                  <a:cxn ang="0">
                    <a:pos x="625" y="242"/>
                  </a:cxn>
                  <a:cxn ang="0">
                    <a:pos x="637" y="233"/>
                  </a:cxn>
                  <a:cxn ang="0">
                    <a:pos x="671" y="219"/>
                  </a:cxn>
                  <a:cxn ang="0">
                    <a:pos x="734" y="203"/>
                  </a:cxn>
                  <a:cxn ang="0">
                    <a:pos x="801" y="197"/>
                  </a:cxn>
                  <a:cxn ang="0">
                    <a:pos x="860" y="203"/>
                  </a:cxn>
                  <a:cxn ang="0">
                    <a:pos x="885" y="210"/>
                  </a:cxn>
                  <a:cxn ang="0">
                    <a:pos x="890" y="212"/>
                  </a:cxn>
                  <a:cxn ang="0">
                    <a:pos x="915" y="228"/>
                  </a:cxn>
                  <a:cxn ang="0">
                    <a:pos x="966" y="269"/>
                  </a:cxn>
                  <a:cxn ang="0">
                    <a:pos x="1014" y="305"/>
                  </a:cxn>
                  <a:cxn ang="0">
                    <a:pos x="1055" y="308"/>
                  </a:cxn>
                  <a:cxn ang="0">
                    <a:pos x="1068" y="285"/>
                  </a:cxn>
                  <a:cxn ang="0">
                    <a:pos x="1070" y="278"/>
                  </a:cxn>
                  <a:cxn ang="0">
                    <a:pos x="1077" y="240"/>
                  </a:cxn>
                  <a:cxn ang="0">
                    <a:pos x="1066" y="181"/>
                  </a:cxn>
                  <a:cxn ang="0">
                    <a:pos x="1029" y="136"/>
                  </a:cxn>
                  <a:cxn ang="0">
                    <a:pos x="966" y="100"/>
                  </a:cxn>
                  <a:cxn ang="0">
                    <a:pos x="905" y="75"/>
                  </a:cxn>
                  <a:cxn ang="0">
                    <a:pos x="867" y="57"/>
                  </a:cxn>
                  <a:cxn ang="0">
                    <a:pos x="829" y="36"/>
                  </a:cxn>
                  <a:cxn ang="0">
                    <a:pos x="792" y="18"/>
                  </a:cxn>
                  <a:cxn ang="0">
                    <a:pos x="752" y="5"/>
                  </a:cxn>
                  <a:cxn ang="0">
                    <a:pos x="709" y="0"/>
                  </a:cxn>
                  <a:cxn ang="0">
                    <a:pos x="659" y="7"/>
                  </a:cxn>
                  <a:cxn ang="0">
                    <a:pos x="600" y="27"/>
                  </a:cxn>
                  <a:cxn ang="0">
                    <a:pos x="566" y="43"/>
                  </a:cxn>
                  <a:cxn ang="0">
                    <a:pos x="551" y="41"/>
                  </a:cxn>
                  <a:cxn ang="0">
                    <a:pos x="524" y="37"/>
                  </a:cxn>
                  <a:cxn ang="0">
                    <a:pos x="487" y="37"/>
                  </a:cxn>
                  <a:cxn ang="0">
                    <a:pos x="440" y="41"/>
                  </a:cxn>
                  <a:cxn ang="0">
                    <a:pos x="386" y="52"/>
                  </a:cxn>
                  <a:cxn ang="0">
                    <a:pos x="329" y="72"/>
                  </a:cxn>
                  <a:cxn ang="0">
                    <a:pos x="270" y="100"/>
                  </a:cxn>
                </a:cxnLst>
                <a:rect l="0" t="0" r="r" b="b"/>
                <a:pathLst>
                  <a:path w="1077" h="870">
                    <a:moveTo>
                      <a:pt x="239" y="120"/>
                    </a:moveTo>
                    <a:lnTo>
                      <a:pt x="182" y="165"/>
                    </a:lnTo>
                    <a:lnTo>
                      <a:pt x="131" y="213"/>
                    </a:lnTo>
                    <a:lnTo>
                      <a:pt x="88" y="265"/>
                    </a:lnTo>
                    <a:lnTo>
                      <a:pt x="54" y="317"/>
                    </a:lnTo>
                    <a:lnTo>
                      <a:pt x="27" y="371"/>
                    </a:lnTo>
                    <a:lnTo>
                      <a:pt x="9" y="425"/>
                    </a:lnTo>
                    <a:lnTo>
                      <a:pt x="0" y="475"/>
                    </a:lnTo>
                    <a:lnTo>
                      <a:pt x="0" y="524"/>
                    </a:lnTo>
                    <a:lnTo>
                      <a:pt x="4" y="570"/>
                    </a:lnTo>
                    <a:lnTo>
                      <a:pt x="9" y="615"/>
                    </a:lnTo>
                    <a:lnTo>
                      <a:pt x="17" y="660"/>
                    </a:lnTo>
                    <a:lnTo>
                      <a:pt x="27" y="703"/>
                    </a:lnTo>
                    <a:lnTo>
                      <a:pt x="42" y="743"/>
                    </a:lnTo>
                    <a:lnTo>
                      <a:pt x="65" y="779"/>
                    </a:lnTo>
                    <a:lnTo>
                      <a:pt x="96" y="809"/>
                    </a:lnTo>
                    <a:lnTo>
                      <a:pt x="135" y="834"/>
                    </a:lnTo>
                    <a:lnTo>
                      <a:pt x="174" y="852"/>
                    </a:lnTo>
                    <a:lnTo>
                      <a:pt x="209" y="865"/>
                    </a:lnTo>
                    <a:lnTo>
                      <a:pt x="237" y="870"/>
                    </a:lnTo>
                    <a:lnTo>
                      <a:pt x="259" y="868"/>
                    </a:lnTo>
                    <a:lnTo>
                      <a:pt x="275" y="858"/>
                    </a:lnTo>
                    <a:lnTo>
                      <a:pt x="286" y="838"/>
                    </a:lnTo>
                    <a:lnTo>
                      <a:pt x="293" y="807"/>
                    </a:lnTo>
                    <a:lnTo>
                      <a:pt x="296" y="764"/>
                    </a:lnTo>
                    <a:lnTo>
                      <a:pt x="298" y="744"/>
                    </a:lnTo>
                    <a:lnTo>
                      <a:pt x="300" y="725"/>
                    </a:lnTo>
                    <a:lnTo>
                      <a:pt x="302" y="705"/>
                    </a:lnTo>
                    <a:lnTo>
                      <a:pt x="304" y="685"/>
                    </a:lnTo>
                    <a:lnTo>
                      <a:pt x="313" y="644"/>
                    </a:lnTo>
                    <a:lnTo>
                      <a:pt x="323" y="603"/>
                    </a:lnTo>
                    <a:lnTo>
                      <a:pt x="340" y="565"/>
                    </a:lnTo>
                    <a:lnTo>
                      <a:pt x="356" y="529"/>
                    </a:lnTo>
                    <a:lnTo>
                      <a:pt x="374" y="497"/>
                    </a:lnTo>
                    <a:lnTo>
                      <a:pt x="393" y="468"/>
                    </a:lnTo>
                    <a:lnTo>
                      <a:pt x="411" y="445"/>
                    </a:lnTo>
                    <a:lnTo>
                      <a:pt x="429" y="427"/>
                    </a:lnTo>
                    <a:lnTo>
                      <a:pt x="436" y="420"/>
                    </a:lnTo>
                    <a:lnTo>
                      <a:pt x="445" y="413"/>
                    </a:lnTo>
                    <a:lnTo>
                      <a:pt x="453" y="405"/>
                    </a:lnTo>
                    <a:lnTo>
                      <a:pt x="462" y="396"/>
                    </a:lnTo>
                    <a:lnTo>
                      <a:pt x="469" y="387"/>
                    </a:lnTo>
                    <a:lnTo>
                      <a:pt x="478" y="380"/>
                    </a:lnTo>
                    <a:lnTo>
                      <a:pt x="487" y="371"/>
                    </a:lnTo>
                    <a:lnTo>
                      <a:pt x="496" y="362"/>
                    </a:lnTo>
                    <a:lnTo>
                      <a:pt x="512" y="346"/>
                    </a:lnTo>
                    <a:lnTo>
                      <a:pt x="528" y="330"/>
                    </a:lnTo>
                    <a:lnTo>
                      <a:pt x="542" y="316"/>
                    </a:lnTo>
                    <a:lnTo>
                      <a:pt x="558" y="299"/>
                    </a:lnTo>
                    <a:lnTo>
                      <a:pt x="573" y="285"/>
                    </a:lnTo>
                    <a:lnTo>
                      <a:pt x="587" y="271"/>
                    </a:lnTo>
                    <a:lnTo>
                      <a:pt x="603" y="256"/>
                    </a:lnTo>
                    <a:lnTo>
                      <a:pt x="618" y="246"/>
                    </a:lnTo>
                    <a:lnTo>
                      <a:pt x="625" y="242"/>
                    </a:lnTo>
                    <a:lnTo>
                      <a:pt x="632" y="237"/>
                    </a:lnTo>
                    <a:lnTo>
                      <a:pt x="637" y="233"/>
                    </a:lnTo>
                    <a:lnTo>
                      <a:pt x="645" y="229"/>
                    </a:lnTo>
                    <a:lnTo>
                      <a:pt x="671" y="219"/>
                    </a:lnTo>
                    <a:lnTo>
                      <a:pt x="702" y="208"/>
                    </a:lnTo>
                    <a:lnTo>
                      <a:pt x="734" y="203"/>
                    </a:lnTo>
                    <a:lnTo>
                      <a:pt x="768" y="197"/>
                    </a:lnTo>
                    <a:lnTo>
                      <a:pt x="801" y="197"/>
                    </a:lnTo>
                    <a:lnTo>
                      <a:pt x="831" y="199"/>
                    </a:lnTo>
                    <a:lnTo>
                      <a:pt x="860" y="203"/>
                    </a:lnTo>
                    <a:lnTo>
                      <a:pt x="883" y="210"/>
                    </a:lnTo>
                    <a:lnTo>
                      <a:pt x="885" y="210"/>
                    </a:lnTo>
                    <a:lnTo>
                      <a:pt x="889" y="212"/>
                    </a:lnTo>
                    <a:lnTo>
                      <a:pt x="890" y="212"/>
                    </a:lnTo>
                    <a:lnTo>
                      <a:pt x="892" y="213"/>
                    </a:lnTo>
                    <a:lnTo>
                      <a:pt x="915" y="228"/>
                    </a:lnTo>
                    <a:lnTo>
                      <a:pt x="941" y="247"/>
                    </a:lnTo>
                    <a:lnTo>
                      <a:pt x="966" y="269"/>
                    </a:lnTo>
                    <a:lnTo>
                      <a:pt x="991" y="289"/>
                    </a:lnTo>
                    <a:lnTo>
                      <a:pt x="1014" y="305"/>
                    </a:lnTo>
                    <a:lnTo>
                      <a:pt x="1036" y="312"/>
                    </a:lnTo>
                    <a:lnTo>
                      <a:pt x="1055" y="308"/>
                    </a:lnTo>
                    <a:lnTo>
                      <a:pt x="1068" y="289"/>
                    </a:lnTo>
                    <a:lnTo>
                      <a:pt x="1068" y="285"/>
                    </a:lnTo>
                    <a:lnTo>
                      <a:pt x="1070" y="282"/>
                    </a:lnTo>
                    <a:lnTo>
                      <a:pt x="1070" y="278"/>
                    </a:lnTo>
                    <a:lnTo>
                      <a:pt x="1072" y="274"/>
                    </a:lnTo>
                    <a:lnTo>
                      <a:pt x="1077" y="240"/>
                    </a:lnTo>
                    <a:lnTo>
                      <a:pt x="1075" y="208"/>
                    </a:lnTo>
                    <a:lnTo>
                      <a:pt x="1066" y="181"/>
                    </a:lnTo>
                    <a:lnTo>
                      <a:pt x="1050" y="158"/>
                    </a:lnTo>
                    <a:lnTo>
                      <a:pt x="1029" y="136"/>
                    </a:lnTo>
                    <a:lnTo>
                      <a:pt x="1000" y="118"/>
                    </a:lnTo>
                    <a:lnTo>
                      <a:pt x="966" y="100"/>
                    </a:lnTo>
                    <a:lnTo>
                      <a:pt x="926" y="84"/>
                    </a:lnTo>
                    <a:lnTo>
                      <a:pt x="905" y="75"/>
                    </a:lnTo>
                    <a:lnTo>
                      <a:pt x="885" y="66"/>
                    </a:lnTo>
                    <a:lnTo>
                      <a:pt x="867" y="57"/>
                    </a:lnTo>
                    <a:lnTo>
                      <a:pt x="847" y="46"/>
                    </a:lnTo>
                    <a:lnTo>
                      <a:pt x="829" y="36"/>
                    </a:lnTo>
                    <a:lnTo>
                      <a:pt x="810" y="27"/>
                    </a:lnTo>
                    <a:lnTo>
                      <a:pt x="792" y="18"/>
                    </a:lnTo>
                    <a:lnTo>
                      <a:pt x="772" y="11"/>
                    </a:lnTo>
                    <a:lnTo>
                      <a:pt x="752" y="5"/>
                    </a:lnTo>
                    <a:lnTo>
                      <a:pt x="731" y="2"/>
                    </a:lnTo>
                    <a:lnTo>
                      <a:pt x="709" y="0"/>
                    </a:lnTo>
                    <a:lnTo>
                      <a:pt x="684" y="2"/>
                    </a:lnTo>
                    <a:lnTo>
                      <a:pt x="659" y="7"/>
                    </a:lnTo>
                    <a:lnTo>
                      <a:pt x="630" y="14"/>
                    </a:lnTo>
                    <a:lnTo>
                      <a:pt x="600" y="27"/>
                    </a:lnTo>
                    <a:lnTo>
                      <a:pt x="567" y="43"/>
                    </a:lnTo>
                    <a:lnTo>
                      <a:pt x="566" y="43"/>
                    </a:lnTo>
                    <a:lnTo>
                      <a:pt x="560" y="41"/>
                    </a:lnTo>
                    <a:lnTo>
                      <a:pt x="551" y="41"/>
                    </a:lnTo>
                    <a:lnTo>
                      <a:pt x="539" y="39"/>
                    </a:lnTo>
                    <a:lnTo>
                      <a:pt x="524" y="37"/>
                    </a:lnTo>
                    <a:lnTo>
                      <a:pt x="506" y="37"/>
                    </a:lnTo>
                    <a:lnTo>
                      <a:pt x="487" y="37"/>
                    </a:lnTo>
                    <a:lnTo>
                      <a:pt x="463" y="39"/>
                    </a:lnTo>
                    <a:lnTo>
                      <a:pt x="440" y="41"/>
                    </a:lnTo>
                    <a:lnTo>
                      <a:pt x="413" y="46"/>
                    </a:lnTo>
                    <a:lnTo>
                      <a:pt x="386" y="52"/>
                    </a:lnTo>
                    <a:lnTo>
                      <a:pt x="359" y="61"/>
                    </a:lnTo>
                    <a:lnTo>
                      <a:pt x="329" y="72"/>
                    </a:lnTo>
                    <a:lnTo>
                      <a:pt x="300" y="84"/>
                    </a:lnTo>
                    <a:lnTo>
                      <a:pt x="270" y="100"/>
                    </a:lnTo>
                    <a:lnTo>
                      <a:pt x="239" y="120"/>
                    </a:lnTo>
                    <a:close/>
                  </a:path>
                </a:pathLst>
              </a:custGeom>
              <a:solidFill>
                <a:srgbClr val="D3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1" name="Freeform 99"/>
              <p:cNvSpPr>
                <a:spLocks/>
              </p:cNvSpPr>
              <p:nvPr/>
            </p:nvSpPr>
            <p:spPr bwMode="auto">
              <a:xfrm>
                <a:off x="3739" y="1329"/>
                <a:ext cx="533" cy="426"/>
              </a:xfrm>
              <a:custGeom>
                <a:avLst/>
                <a:gdLst/>
                <a:ahLst/>
                <a:cxnLst>
                  <a:cxn ang="0">
                    <a:pos x="186" y="156"/>
                  </a:cxn>
                  <a:cxn ang="0">
                    <a:pos x="93" y="254"/>
                  </a:cxn>
                  <a:cxn ang="0">
                    <a:pos x="30" y="358"/>
                  </a:cxn>
                  <a:cxn ang="0">
                    <a:pos x="0" y="461"/>
                  </a:cxn>
                  <a:cxn ang="0">
                    <a:pos x="3" y="554"/>
                  </a:cxn>
                  <a:cxn ang="0">
                    <a:pos x="16" y="644"/>
                  </a:cxn>
                  <a:cxn ang="0">
                    <a:pos x="41" y="725"/>
                  </a:cxn>
                  <a:cxn ang="0">
                    <a:pos x="93" y="791"/>
                  </a:cxn>
                  <a:cxn ang="0">
                    <a:pos x="174" y="832"/>
                  </a:cxn>
                  <a:cxn ang="0">
                    <a:pos x="233" y="850"/>
                  </a:cxn>
                  <a:cxn ang="0">
                    <a:pos x="269" y="836"/>
                  </a:cxn>
                  <a:cxn ang="0">
                    <a:pos x="283" y="784"/>
                  </a:cxn>
                  <a:cxn ang="0">
                    <a:pos x="285" y="719"/>
                  </a:cxn>
                  <a:cxn ang="0">
                    <a:pos x="290" y="678"/>
                  </a:cxn>
                  <a:cxn ang="0">
                    <a:pos x="301" y="617"/>
                  </a:cxn>
                  <a:cxn ang="0">
                    <a:pos x="330" y="538"/>
                  </a:cxn>
                  <a:cxn ang="0">
                    <a:pos x="366" y="471"/>
                  </a:cxn>
                  <a:cxn ang="0">
                    <a:pos x="402" y="423"/>
                  </a:cxn>
                  <a:cxn ang="0">
                    <a:pos x="429" y="400"/>
                  </a:cxn>
                  <a:cxn ang="0">
                    <a:pos x="445" y="385"/>
                  </a:cxn>
                  <a:cxn ang="0">
                    <a:pos x="461" y="367"/>
                  </a:cxn>
                  <a:cxn ang="0">
                    <a:pos x="479" y="351"/>
                  </a:cxn>
                  <a:cxn ang="0">
                    <a:pos x="504" y="326"/>
                  </a:cxn>
                  <a:cxn ang="0">
                    <a:pos x="534" y="296"/>
                  </a:cxn>
                  <a:cxn ang="0">
                    <a:pos x="565" y="265"/>
                  </a:cxn>
                  <a:cxn ang="0">
                    <a:pos x="595" y="238"/>
                  </a:cxn>
                  <a:cxn ang="0">
                    <a:pos x="615" y="224"/>
                  </a:cxn>
                  <a:cxn ang="0">
                    <a:pos x="630" y="215"/>
                  </a:cxn>
                  <a:cxn ang="0">
                    <a:pos x="664" y="201"/>
                  </a:cxn>
                  <a:cxn ang="0">
                    <a:pos x="726" y="184"/>
                  </a:cxn>
                  <a:cxn ang="0">
                    <a:pos x="793" y="177"/>
                  </a:cxn>
                  <a:cxn ang="0">
                    <a:pos x="852" y="181"/>
                  </a:cxn>
                  <a:cxn ang="0">
                    <a:pos x="877" y="188"/>
                  </a:cxn>
                  <a:cxn ang="0">
                    <a:pos x="881" y="190"/>
                  </a:cxn>
                  <a:cxn ang="0">
                    <a:pos x="906" y="206"/>
                  </a:cxn>
                  <a:cxn ang="0">
                    <a:pos x="956" y="249"/>
                  </a:cxn>
                  <a:cxn ang="0">
                    <a:pos x="1005" y="290"/>
                  </a:cxn>
                  <a:cxn ang="0">
                    <a:pos x="1044" y="297"/>
                  </a:cxn>
                  <a:cxn ang="0">
                    <a:pos x="1058" y="276"/>
                  </a:cxn>
                  <a:cxn ang="0">
                    <a:pos x="1058" y="269"/>
                  </a:cxn>
                  <a:cxn ang="0">
                    <a:pos x="1066" y="231"/>
                  </a:cxn>
                  <a:cxn ang="0">
                    <a:pos x="1053" y="174"/>
                  </a:cxn>
                  <a:cxn ang="0">
                    <a:pos x="1014" y="131"/>
                  </a:cxn>
                  <a:cxn ang="0">
                    <a:pos x="951" y="95"/>
                  </a:cxn>
                  <a:cxn ang="0">
                    <a:pos x="890" y="71"/>
                  </a:cxn>
                  <a:cxn ang="0">
                    <a:pos x="852" y="52"/>
                  </a:cxn>
                  <a:cxn ang="0">
                    <a:pos x="816" y="34"/>
                  </a:cxn>
                  <a:cxn ang="0">
                    <a:pos x="780" y="16"/>
                  </a:cxn>
                  <a:cxn ang="0">
                    <a:pos x="744" y="3"/>
                  </a:cxn>
                  <a:cxn ang="0">
                    <a:pos x="703" y="0"/>
                  </a:cxn>
                  <a:cxn ang="0">
                    <a:pos x="655" y="5"/>
                  </a:cxn>
                  <a:cxn ang="0">
                    <a:pos x="597" y="25"/>
                  </a:cxn>
                  <a:cxn ang="0">
                    <a:pos x="563" y="41"/>
                  </a:cxn>
                  <a:cxn ang="0">
                    <a:pos x="549" y="37"/>
                  </a:cxn>
                  <a:cxn ang="0">
                    <a:pos x="524" y="35"/>
                  </a:cxn>
                  <a:cxn ang="0">
                    <a:pos x="486" y="34"/>
                  </a:cxn>
                  <a:cxn ang="0">
                    <a:pos x="441" y="35"/>
                  </a:cxn>
                  <a:cxn ang="0">
                    <a:pos x="389" y="44"/>
                  </a:cxn>
                  <a:cxn ang="0">
                    <a:pos x="334" y="62"/>
                  </a:cxn>
                  <a:cxn ang="0">
                    <a:pos x="274" y="91"/>
                  </a:cxn>
                </a:cxnLst>
                <a:rect l="0" t="0" r="r" b="b"/>
                <a:pathLst>
                  <a:path w="1066" h="850">
                    <a:moveTo>
                      <a:pt x="244" y="111"/>
                    </a:moveTo>
                    <a:lnTo>
                      <a:pt x="186" y="156"/>
                    </a:lnTo>
                    <a:lnTo>
                      <a:pt x="136" y="202"/>
                    </a:lnTo>
                    <a:lnTo>
                      <a:pt x="93" y="254"/>
                    </a:lnTo>
                    <a:lnTo>
                      <a:pt x="57" y="306"/>
                    </a:lnTo>
                    <a:lnTo>
                      <a:pt x="30" y="358"/>
                    </a:lnTo>
                    <a:lnTo>
                      <a:pt x="11" y="410"/>
                    </a:lnTo>
                    <a:lnTo>
                      <a:pt x="0" y="461"/>
                    </a:lnTo>
                    <a:lnTo>
                      <a:pt x="0" y="509"/>
                    </a:lnTo>
                    <a:lnTo>
                      <a:pt x="3" y="554"/>
                    </a:lnTo>
                    <a:lnTo>
                      <a:pt x="9" y="599"/>
                    </a:lnTo>
                    <a:lnTo>
                      <a:pt x="16" y="644"/>
                    </a:lnTo>
                    <a:lnTo>
                      <a:pt x="27" y="685"/>
                    </a:lnTo>
                    <a:lnTo>
                      <a:pt x="41" y="725"/>
                    </a:lnTo>
                    <a:lnTo>
                      <a:pt x="63" y="760"/>
                    </a:lnTo>
                    <a:lnTo>
                      <a:pt x="93" y="791"/>
                    </a:lnTo>
                    <a:lnTo>
                      <a:pt x="133" y="814"/>
                    </a:lnTo>
                    <a:lnTo>
                      <a:pt x="174" y="832"/>
                    </a:lnTo>
                    <a:lnTo>
                      <a:pt x="206" y="845"/>
                    </a:lnTo>
                    <a:lnTo>
                      <a:pt x="233" y="850"/>
                    </a:lnTo>
                    <a:lnTo>
                      <a:pt x="255" y="848"/>
                    </a:lnTo>
                    <a:lnTo>
                      <a:pt x="269" y="836"/>
                    </a:lnTo>
                    <a:lnTo>
                      <a:pt x="278" y="816"/>
                    </a:lnTo>
                    <a:lnTo>
                      <a:pt x="283" y="784"/>
                    </a:lnTo>
                    <a:lnTo>
                      <a:pt x="285" y="739"/>
                    </a:lnTo>
                    <a:lnTo>
                      <a:pt x="285" y="719"/>
                    </a:lnTo>
                    <a:lnTo>
                      <a:pt x="287" y="698"/>
                    </a:lnTo>
                    <a:lnTo>
                      <a:pt x="290" y="678"/>
                    </a:lnTo>
                    <a:lnTo>
                      <a:pt x="292" y="658"/>
                    </a:lnTo>
                    <a:lnTo>
                      <a:pt x="301" y="617"/>
                    </a:lnTo>
                    <a:lnTo>
                      <a:pt x="314" y="576"/>
                    </a:lnTo>
                    <a:lnTo>
                      <a:pt x="330" y="538"/>
                    </a:lnTo>
                    <a:lnTo>
                      <a:pt x="346" y="504"/>
                    </a:lnTo>
                    <a:lnTo>
                      <a:pt x="366" y="471"/>
                    </a:lnTo>
                    <a:lnTo>
                      <a:pt x="384" y="445"/>
                    </a:lnTo>
                    <a:lnTo>
                      <a:pt x="402" y="423"/>
                    </a:lnTo>
                    <a:lnTo>
                      <a:pt x="420" y="407"/>
                    </a:lnTo>
                    <a:lnTo>
                      <a:pt x="429" y="400"/>
                    </a:lnTo>
                    <a:lnTo>
                      <a:pt x="436" y="393"/>
                    </a:lnTo>
                    <a:lnTo>
                      <a:pt x="445" y="385"/>
                    </a:lnTo>
                    <a:lnTo>
                      <a:pt x="454" y="376"/>
                    </a:lnTo>
                    <a:lnTo>
                      <a:pt x="461" y="367"/>
                    </a:lnTo>
                    <a:lnTo>
                      <a:pt x="470" y="360"/>
                    </a:lnTo>
                    <a:lnTo>
                      <a:pt x="479" y="351"/>
                    </a:lnTo>
                    <a:lnTo>
                      <a:pt x="488" y="342"/>
                    </a:lnTo>
                    <a:lnTo>
                      <a:pt x="504" y="326"/>
                    </a:lnTo>
                    <a:lnTo>
                      <a:pt x="518" y="310"/>
                    </a:lnTo>
                    <a:lnTo>
                      <a:pt x="534" y="296"/>
                    </a:lnTo>
                    <a:lnTo>
                      <a:pt x="551" y="279"/>
                    </a:lnTo>
                    <a:lnTo>
                      <a:pt x="565" y="265"/>
                    </a:lnTo>
                    <a:lnTo>
                      <a:pt x="581" y="251"/>
                    </a:lnTo>
                    <a:lnTo>
                      <a:pt x="595" y="238"/>
                    </a:lnTo>
                    <a:lnTo>
                      <a:pt x="610" y="227"/>
                    </a:lnTo>
                    <a:lnTo>
                      <a:pt x="615" y="224"/>
                    </a:lnTo>
                    <a:lnTo>
                      <a:pt x="622" y="218"/>
                    </a:lnTo>
                    <a:lnTo>
                      <a:pt x="630" y="215"/>
                    </a:lnTo>
                    <a:lnTo>
                      <a:pt x="637" y="211"/>
                    </a:lnTo>
                    <a:lnTo>
                      <a:pt x="664" y="201"/>
                    </a:lnTo>
                    <a:lnTo>
                      <a:pt x="694" y="192"/>
                    </a:lnTo>
                    <a:lnTo>
                      <a:pt x="726" y="184"/>
                    </a:lnTo>
                    <a:lnTo>
                      <a:pt x="759" y="181"/>
                    </a:lnTo>
                    <a:lnTo>
                      <a:pt x="793" y="177"/>
                    </a:lnTo>
                    <a:lnTo>
                      <a:pt x="823" y="179"/>
                    </a:lnTo>
                    <a:lnTo>
                      <a:pt x="852" y="181"/>
                    </a:lnTo>
                    <a:lnTo>
                      <a:pt x="875" y="188"/>
                    </a:lnTo>
                    <a:lnTo>
                      <a:pt x="877" y="188"/>
                    </a:lnTo>
                    <a:lnTo>
                      <a:pt x="879" y="190"/>
                    </a:lnTo>
                    <a:lnTo>
                      <a:pt x="881" y="190"/>
                    </a:lnTo>
                    <a:lnTo>
                      <a:pt x="883" y="192"/>
                    </a:lnTo>
                    <a:lnTo>
                      <a:pt x="906" y="206"/>
                    </a:lnTo>
                    <a:lnTo>
                      <a:pt x="929" y="226"/>
                    </a:lnTo>
                    <a:lnTo>
                      <a:pt x="956" y="249"/>
                    </a:lnTo>
                    <a:lnTo>
                      <a:pt x="981" y="272"/>
                    </a:lnTo>
                    <a:lnTo>
                      <a:pt x="1005" y="290"/>
                    </a:lnTo>
                    <a:lnTo>
                      <a:pt x="1026" y="299"/>
                    </a:lnTo>
                    <a:lnTo>
                      <a:pt x="1044" y="297"/>
                    </a:lnTo>
                    <a:lnTo>
                      <a:pt x="1057" y="279"/>
                    </a:lnTo>
                    <a:lnTo>
                      <a:pt x="1058" y="276"/>
                    </a:lnTo>
                    <a:lnTo>
                      <a:pt x="1058" y="272"/>
                    </a:lnTo>
                    <a:lnTo>
                      <a:pt x="1058" y="269"/>
                    </a:lnTo>
                    <a:lnTo>
                      <a:pt x="1060" y="265"/>
                    </a:lnTo>
                    <a:lnTo>
                      <a:pt x="1066" y="231"/>
                    </a:lnTo>
                    <a:lnTo>
                      <a:pt x="1062" y="201"/>
                    </a:lnTo>
                    <a:lnTo>
                      <a:pt x="1053" y="174"/>
                    </a:lnTo>
                    <a:lnTo>
                      <a:pt x="1037" y="150"/>
                    </a:lnTo>
                    <a:lnTo>
                      <a:pt x="1014" y="131"/>
                    </a:lnTo>
                    <a:lnTo>
                      <a:pt x="985" y="111"/>
                    </a:lnTo>
                    <a:lnTo>
                      <a:pt x="951" y="95"/>
                    </a:lnTo>
                    <a:lnTo>
                      <a:pt x="909" y="78"/>
                    </a:lnTo>
                    <a:lnTo>
                      <a:pt x="890" y="71"/>
                    </a:lnTo>
                    <a:lnTo>
                      <a:pt x="870" y="62"/>
                    </a:lnTo>
                    <a:lnTo>
                      <a:pt x="852" y="52"/>
                    </a:lnTo>
                    <a:lnTo>
                      <a:pt x="834" y="43"/>
                    </a:lnTo>
                    <a:lnTo>
                      <a:pt x="816" y="34"/>
                    </a:lnTo>
                    <a:lnTo>
                      <a:pt x="798" y="23"/>
                    </a:lnTo>
                    <a:lnTo>
                      <a:pt x="780" y="16"/>
                    </a:lnTo>
                    <a:lnTo>
                      <a:pt x="762" y="9"/>
                    </a:lnTo>
                    <a:lnTo>
                      <a:pt x="744" y="3"/>
                    </a:lnTo>
                    <a:lnTo>
                      <a:pt x="725" y="0"/>
                    </a:lnTo>
                    <a:lnTo>
                      <a:pt x="703" y="0"/>
                    </a:lnTo>
                    <a:lnTo>
                      <a:pt x="680" y="0"/>
                    </a:lnTo>
                    <a:lnTo>
                      <a:pt x="655" y="5"/>
                    </a:lnTo>
                    <a:lnTo>
                      <a:pt x="628" y="12"/>
                    </a:lnTo>
                    <a:lnTo>
                      <a:pt x="597" y="25"/>
                    </a:lnTo>
                    <a:lnTo>
                      <a:pt x="565" y="41"/>
                    </a:lnTo>
                    <a:lnTo>
                      <a:pt x="563" y="41"/>
                    </a:lnTo>
                    <a:lnTo>
                      <a:pt x="558" y="39"/>
                    </a:lnTo>
                    <a:lnTo>
                      <a:pt x="549" y="37"/>
                    </a:lnTo>
                    <a:lnTo>
                      <a:pt x="538" y="35"/>
                    </a:lnTo>
                    <a:lnTo>
                      <a:pt x="524" y="35"/>
                    </a:lnTo>
                    <a:lnTo>
                      <a:pt x="506" y="34"/>
                    </a:lnTo>
                    <a:lnTo>
                      <a:pt x="486" y="34"/>
                    </a:lnTo>
                    <a:lnTo>
                      <a:pt x="465" y="34"/>
                    </a:lnTo>
                    <a:lnTo>
                      <a:pt x="441" y="35"/>
                    </a:lnTo>
                    <a:lnTo>
                      <a:pt x="416" y="39"/>
                    </a:lnTo>
                    <a:lnTo>
                      <a:pt x="389" y="44"/>
                    </a:lnTo>
                    <a:lnTo>
                      <a:pt x="362" y="53"/>
                    </a:lnTo>
                    <a:lnTo>
                      <a:pt x="334" y="62"/>
                    </a:lnTo>
                    <a:lnTo>
                      <a:pt x="305" y="77"/>
                    </a:lnTo>
                    <a:lnTo>
                      <a:pt x="274" y="91"/>
                    </a:lnTo>
                    <a:lnTo>
                      <a:pt x="244" y="111"/>
                    </a:lnTo>
                    <a:close/>
                  </a:path>
                </a:pathLst>
              </a:custGeom>
              <a:solidFill>
                <a:srgbClr val="CEE0E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2" name="Freeform 100"/>
              <p:cNvSpPr>
                <a:spLocks/>
              </p:cNvSpPr>
              <p:nvPr/>
            </p:nvSpPr>
            <p:spPr bwMode="auto">
              <a:xfrm>
                <a:off x="3742" y="1334"/>
                <a:ext cx="527" cy="417"/>
              </a:xfrm>
              <a:custGeom>
                <a:avLst/>
                <a:gdLst/>
                <a:ahLst/>
                <a:cxnLst>
                  <a:cxn ang="0">
                    <a:pos x="560" y="43"/>
                  </a:cxn>
                  <a:cxn ang="0">
                    <a:pos x="547" y="39"/>
                  </a:cxn>
                  <a:cxn ang="0">
                    <a:pos x="522" y="35"/>
                  </a:cxn>
                  <a:cxn ang="0">
                    <a:pos x="486" y="32"/>
                  </a:cxn>
                  <a:cxn ang="0">
                    <a:pos x="443" y="34"/>
                  </a:cxn>
                  <a:cxn ang="0">
                    <a:pos x="395" y="41"/>
                  </a:cxn>
                  <a:cxn ang="0">
                    <a:pos x="339" y="57"/>
                  </a:cxn>
                  <a:cxn ang="0">
                    <a:pos x="282" y="86"/>
                  </a:cxn>
                  <a:cxn ang="0">
                    <a:pos x="194" y="147"/>
                  </a:cxn>
                  <a:cxn ang="0">
                    <a:pos x="99" y="245"/>
                  </a:cxn>
                  <a:cxn ang="0">
                    <a:pos x="32" y="349"/>
                  </a:cxn>
                  <a:cxn ang="0">
                    <a:pos x="2" y="450"/>
                  </a:cxn>
                  <a:cxn ang="0">
                    <a:pos x="4" y="541"/>
                  </a:cxn>
                  <a:cxn ang="0">
                    <a:pos x="16" y="629"/>
                  </a:cxn>
                  <a:cxn ang="0">
                    <a:pos x="41" y="710"/>
                  </a:cxn>
                  <a:cxn ang="0">
                    <a:pos x="93" y="775"/>
                  </a:cxn>
                  <a:cxn ang="0">
                    <a:pos x="174" y="816"/>
                  </a:cxn>
                  <a:cxn ang="0">
                    <a:pos x="232" y="834"/>
                  </a:cxn>
                  <a:cxn ang="0">
                    <a:pos x="264" y="818"/>
                  </a:cxn>
                  <a:cxn ang="0">
                    <a:pos x="276" y="760"/>
                  </a:cxn>
                  <a:cxn ang="0">
                    <a:pos x="276" y="660"/>
                  </a:cxn>
                  <a:cxn ang="0">
                    <a:pos x="302" y="558"/>
                  </a:cxn>
                  <a:cxn ang="0">
                    <a:pos x="345" y="470"/>
                  </a:cxn>
                  <a:cxn ang="0">
                    <a:pos x="391" y="407"/>
                  </a:cxn>
                  <a:cxn ang="0">
                    <a:pos x="434" y="369"/>
                  </a:cxn>
                  <a:cxn ang="0">
                    <a:pos x="481" y="324"/>
                  </a:cxn>
                  <a:cxn ang="0">
                    <a:pos x="531" y="274"/>
                  </a:cxn>
                  <a:cxn ang="0">
                    <a:pos x="580" y="227"/>
                  </a:cxn>
                  <a:cxn ang="0">
                    <a:pos x="630" y="195"/>
                  </a:cxn>
                  <a:cxn ang="0">
                    <a:pos x="700" y="172"/>
                  </a:cxn>
                  <a:cxn ang="0">
                    <a:pos x="779" y="161"/>
                  </a:cxn>
                  <a:cxn ang="0">
                    <a:pos x="849" y="163"/>
                  </a:cxn>
                  <a:cxn ang="0">
                    <a:pos x="899" y="188"/>
                  </a:cxn>
                  <a:cxn ang="0">
                    <a:pos x="951" y="236"/>
                  </a:cxn>
                  <a:cxn ang="0">
                    <a:pos x="1000" y="279"/>
                  </a:cxn>
                  <a:cxn ang="0">
                    <a:pos x="1037" y="283"/>
                  </a:cxn>
                  <a:cxn ang="0">
                    <a:pos x="1055" y="224"/>
                  </a:cxn>
                  <a:cxn ang="0">
                    <a:pos x="1043" y="168"/>
                  </a:cxn>
                  <a:cxn ang="0">
                    <a:pos x="1001" y="125"/>
                  </a:cxn>
                  <a:cxn ang="0">
                    <a:pos x="935" y="91"/>
                  </a:cxn>
                  <a:cxn ang="0">
                    <a:pos x="876" y="68"/>
                  </a:cxn>
                  <a:cxn ang="0">
                    <a:pos x="838" y="50"/>
                  </a:cxn>
                  <a:cxn ang="0">
                    <a:pos x="806" y="32"/>
                  </a:cxn>
                  <a:cxn ang="0">
                    <a:pos x="772" y="14"/>
                  </a:cxn>
                  <a:cxn ang="0">
                    <a:pos x="736" y="3"/>
                  </a:cxn>
                  <a:cxn ang="0">
                    <a:pos x="696" y="0"/>
                  </a:cxn>
                  <a:cxn ang="0">
                    <a:pos x="650" y="7"/>
                  </a:cxn>
                  <a:cxn ang="0">
                    <a:pos x="594" y="26"/>
                  </a:cxn>
                </a:cxnLst>
                <a:rect l="0" t="0" r="r" b="b"/>
                <a:pathLst>
                  <a:path w="1055" h="834">
                    <a:moveTo>
                      <a:pt x="562" y="43"/>
                    </a:moveTo>
                    <a:lnTo>
                      <a:pt x="560" y="43"/>
                    </a:lnTo>
                    <a:lnTo>
                      <a:pt x="555" y="41"/>
                    </a:lnTo>
                    <a:lnTo>
                      <a:pt x="547" y="39"/>
                    </a:lnTo>
                    <a:lnTo>
                      <a:pt x="535" y="37"/>
                    </a:lnTo>
                    <a:lnTo>
                      <a:pt x="522" y="35"/>
                    </a:lnTo>
                    <a:lnTo>
                      <a:pt x="506" y="34"/>
                    </a:lnTo>
                    <a:lnTo>
                      <a:pt x="486" y="32"/>
                    </a:lnTo>
                    <a:lnTo>
                      <a:pt x="467" y="32"/>
                    </a:lnTo>
                    <a:lnTo>
                      <a:pt x="443" y="34"/>
                    </a:lnTo>
                    <a:lnTo>
                      <a:pt x="420" y="35"/>
                    </a:lnTo>
                    <a:lnTo>
                      <a:pt x="395" y="41"/>
                    </a:lnTo>
                    <a:lnTo>
                      <a:pt x="368" y="48"/>
                    </a:lnTo>
                    <a:lnTo>
                      <a:pt x="339" y="57"/>
                    </a:lnTo>
                    <a:lnTo>
                      <a:pt x="311" y="69"/>
                    </a:lnTo>
                    <a:lnTo>
                      <a:pt x="282" y="86"/>
                    </a:lnTo>
                    <a:lnTo>
                      <a:pt x="251" y="104"/>
                    </a:lnTo>
                    <a:lnTo>
                      <a:pt x="194" y="147"/>
                    </a:lnTo>
                    <a:lnTo>
                      <a:pt x="144" y="195"/>
                    </a:lnTo>
                    <a:lnTo>
                      <a:pt x="99" y="245"/>
                    </a:lnTo>
                    <a:lnTo>
                      <a:pt x="61" y="297"/>
                    </a:lnTo>
                    <a:lnTo>
                      <a:pt x="32" y="349"/>
                    </a:lnTo>
                    <a:lnTo>
                      <a:pt x="13" y="400"/>
                    </a:lnTo>
                    <a:lnTo>
                      <a:pt x="2" y="450"/>
                    </a:lnTo>
                    <a:lnTo>
                      <a:pt x="0" y="497"/>
                    </a:lnTo>
                    <a:lnTo>
                      <a:pt x="4" y="541"/>
                    </a:lnTo>
                    <a:lnTo>
                      <a:pt x="9" y="586"/>
                    </a:lnTo>
                    <a:lnTo>
                      <a:pt x="16" y="629"/>
                    </a:lnTo>
                    <a:lnTo>
                      <a:pt x="25" y="671"/>
                    </a:lnTo>
                    <a:lnTo>
                      <a:pt x="41" y="710"/>
                    </a:lnTo>
                    <a:lnTo>
                      <a:pt x="63" y="744"/>
                    </a:lnTo>
                    <a:lnTo>
                      <a:pt x="93" y="775"/>
                    </a:lnTo>
                    <a:lnTo>
                      <a:pt x="133" y="798"/>
                    </a:lnTo>
                    <a:lnTo>
                      <a:pt x="174" y="816"/>
                    </a:lnTo>
                    <a:lnTo>
                      <a:pt x="207" y="829"/>
                    </a:lnTo>
                    <a:lnTo>
                      <a:pt x="232" y="834"/>
                    </a:lnTo>
                    <a:lnTo>
                      <a:pt x="251" y="830"/>
                    </a:lnTo>
                    <a:lnTo>
                      <a:pt x="264" y="818"/>
                    </a:lnTo>
                    <a:lnTo>
                      <a:pt x="273" y="794"/>
                    </a:lnTo>
                    <a:lnTo>
                      <a:pt x="276" y="760"/>
                    </a:lnTo>
                    <a:lnTo>
                      <a:pt x="275" y="714"/>
                    </a:lnTo>
                    <a:lnTo>
                      <a:pt x="276" y="660"/>
                    </a:lnTo>
                    <a:lnTo>
                      <a:pt x="287" y="608"/>
                    </a:lnTo>
                    <a:lnTo>
                      <a:pt x="302" y="558"/>
                    </a:lnTo>
                    <a:lnTo>
                      <a:pt x="321" y="513"/>
                    </a:lnTo>
                    <a:lnTo>
                      <a:pt x="345" y="470"/>
                    </a:lnTo>
                    <a:lnTo>
                      <a:pt x="368" y="436"/>
                    </a:lnTo>
                    <a:lnTo>
                      <a:pt x="391" y="407"/>
                    </a:lnTo>
                    <a:lnTo>
                      <a:pt x="413" y="387"/>
                    </a:lnTo>
                    <a:lnTo>
                      <a:pt x="434" y="369"/>
                    </a:lnTo>
                    <a:lnTo>
                      <a:pt x="458" y="348"/>
                    </a:lnTo>
                    <a:lnTo>
                      <a:pt x="481" y="324"/>
                    </a:lnTo>
                    <a:lnTo>
                      <a:pt x="506" y="299"/>
                    </a:lnTo>
                    <a:lnTo>
                      <a:pt x="531" y="274"/>
                    </a:lnTo>
                    <a:lnTo>
                      <a:pt x="556" y="249"/>
                    </a:lnTo>
                    <a:lnTo>
                      <a:pt x="580" y="227"/>
                    </a:lnTo>
                    <a:lnTo>
                      <a:pt x="603" y="209"/>
                    </a:lnTo>
                    <a:lnTo>
                      <a:pt x="630" y="195"/>
                    </a:lnTo>
                    <a:lnTo>
                      <a:pt x="662" y="183"/>
                    </a:lnTo>
                    <a:lnTo>
                      <a:pt x="700" y="172"/>
                    </a:lnTo>
                    <a:lnTo>
                      <a:pt x="739" y="165"/>
                    </a:lnTo>
                    <a:lnTo>
                      <a:pt x="779" y="161"/>
                    </a:lnTo>
                    <a:lnTo>
                      <a:pt x="817" y="159"/>
                    </a:lnTo>
                    <a:lnTo>
                      <a:pt x="849" y="163"/>
                    </a:lnTo>
                    <a:lnTo>
                      <a:pt x="876" y="172"/>
                    </a:lnTo>
                    <a:lnTo>
                      <a:pt x="899" y="188"/>
                    </a:lnTo>
                    <a:lnTo>
                      <a:pt x="924" y="209"/>
                    </a:lnTo>
                    <a:lnTo>
                      <a:pt x="951" y="236"/>
                    </a:lnTo>
                    <a:lnTo>
                      <a:pt x="976" y="262"/>
                    </a:lnTo>
                    <a:lnTo>
                      <a:pt x="1000" y="279"/>
                    </a:lnTo>
                    <a:lnTo>
                      <a:pt x="1021" y="288"/>
                    </a:lnTo>
                    <a:lnTo>
                      <a:pt x="1037" y="283"/>
                    </a:lnTo>
                    <a:lnTo>
                      <a:pt x="1050" y="258"/>
                    </a:lnTo>
                    <a:lnTo>
                      <a:pt x="1055" y="224"/>
                    </a:lnTo>
                    <a:lnTo>
                      <a:pt x="1052" y="195"/>
                    </a:lnTo>
                    <a:lnTo>
                      <a:pt x="1043" y="168"/>
                    </a:lnTo>
                    <a:lnTo>
                      <a:pt x="1025" y="145"/>
                    </a:lnTo>
                    <a:lnTo>
                      <a:pt x="1001" y="125"/>
                    </a:lnTo>
                    <a:lnTo>
                      <a:pt x="971" y="107"/>
                    </a:lnTo>
                    <a:lnTo>
                      <a:pt x="935" y="91"/>
                    </a:lnTo>
                    <a:lnTo>
                      <a:pt x="896" y="77"/>
                    </a:lnTo>
                    <a:lnTo>
                      <a:pt x="876" y="68"/>
                    </a:lnTo>
                    <a:lnTo>
                      <a:pt x="856" y="59"/>
                    </a:lnTo>
                    <a:lnTo>
                      <a:pt x="838" y="50"/>
                    </a:lnTo>
                    <a:lnTo>
                      <a:pt x="822" y="41"/>
                    </a:lnTo>
                    <a:lnTo>
                      <a:pt x="806" y="32"/>
                    </a:lnTo>
                    <a:lnTo>
                      <a:pt x="788" y="23"/>
                    </a:lnTo>
                    <a:lnTo>
                      <a:pt x="772" y="14"/>
                    </a:lnTo>
                    <a:lnTo>
                      <a:pt x="754" y="8"/>
                    </a:lnTo>
                    <a:lnTo>
                      <a:pt x="736" y="3"/>
                    </a:lnTo>
                    <a:lnTo>
                      <a:pt x="716" y="0"/>
                    </a:lnTo>
                    <a:lnTo>
                      <a:pt x="696" y="0"/>
                    </a:lnTo>
                    <a:lnTo>
                      <a:pt x="675" y="1"/>
                    </a:lnTo>
                    <a:lnTo>
                      <a:pt x="650" y="7"/>
                    </a:lnTo>
                    <a:lnTo>
                      <a:pt x="623" y="14"/>
                    </a:lnTo>
                    <a:lnTo>
                      <a:pt x="594" y="26"/>
                    </a:lnTo>
                    <a:lnTo>
                      <a:pt x="562" y="43"/>
                    </a:lnTo>
                    <a:close/>
                  </a:path>
                </a:pathLst>
              </a:custGeom>
              <a:solidFill>
                <a:srgbClr val="C9DDD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3" name="Freeform 101"/>
              <p:cNvSpPr>
                <a:spLocks/>
              </p:cNvSpPr>
              <p:nvPr/>
            </p:nvSpPr>
            <p:spPr bwMode="auto">
              <a:xfrm>
                <a:off x="4152" y="1617"/>
                <a:ext cx="391" cy="573"/>
              </a:xfrm>
              <a:custGeom>
                <a:avLst/>
                <a:gdLst/>
                <a:ahLst/>
                <a:cxnLst>
                  <a:cxn ang="0">
                    <a:pos x="592" y="5"/>
                  </a:cxn>
                  <a:cxn ang="0">
                    <a:pos x="653" y="14"/>
                  </a:cxn>
                  <a:cxn ang="0">
                    <a:pos x="734" y="52"/>
                  </a:cxn>
                  <a:cxn ang="0">
                    <a:pos x="782" y="134"/>
                  </a:cxn>
                  <a:cxn ang="0">
                    <a:pos x="761" y="263"/>
                  </a:cxn>
                  <a:cxn ang="0">
                    <a:pos x="698" y="341"/>
                  </a:cxn>
                  <a:cxn ang="0">
                    <a:pos x="616" y="382"/>
                  </a:cxn>
                  <a:cxn ang="0">
                    <a:pos x="531" y="428"/>
                  </a:cxn>
                  <a:cxn ang="0">
                    <a:pos x="461" y="516"/>
                  </a:cxn>
                  <a:cxn ang="0">
                    <a:pos x="393" y="626"/>
                  </a:cxn>
                  <a:cxn ang="0">
                    <a:pos x="337" y="748"/>
                  </a:cxn>
                  <a:cxn ang="0">
                    <a:pos x="316" y="879"/>
                  </a:cxn>
                  <a:cxn ang="0">
                    <a:pos x="339" y="1006"/>
                  </a:cxn>
                  <a:cxn ang="0">
                    <a:pos x="350" y="1096"/>
                  </a:cxn>
                  <a:cxn ang="0">
                    <a:pos x="334" y="1141"/>
                  </a:cxn>
                  <a:cxn ang="0">
                    <a:pos x="282" y="1135"/>
                  </a:cxn>
                  <a:cxn ang="0">
                    <a:pos x="192" y="1085"/>
                  </a:cxn>
                  <a:cxn ang="0">
                    <a:pos x="113" y="1022"/>
                  </a:cxn>
                  <a:cxn ang="0">
                    <a:pos x="52" y="951"/>
                  </a:cxn>
                  <a:cxn ang="0">
                    <a:pos x="15" y="856"/>
                  </a:cxn>
                  <a:cxn ang="0">
                    <a:pos x="2" y="742"/>
                  </a:cxn>
                  <a:cxn ang="0">
                    <a:pos x="0" y="671"/>
                  </a:cxn>
                  <a:cxn ang="0">
                    <a:pos x="13" y="631"/>
                  </a:cxn>
                  <a:cxn ang="0">
                    <a:pos x="41" y="608"/>
                  </a:cxn>
                  <a:cxn ang="0">
                    <a:pos x="86" y="579"/>
                  </a:cxn>
                  <a:cxn ang="0">
                    <a:pos x="128" y="527"/>
                  </a:cxn>
                  <a:cxn ang="0">
                    <a:pos x="160" y="457"/>
                  </a:cxn>
                  <a:cxn ang="0">
                    <a:pos x="183" y="380"/>
                  </a:cxn>
                  <a:cxn ang="0">
                    <a:pos x="194" y="317"/>
                  </a:cxn>
                  <a:cxn ang="0">
                    <a:pos x="201" y="265"/>
                  </a:cxn>
                  <a:cxn ang="0">
                    <a:pos x="217" y="204"/>
                  </a:cxn>
                  <a:cxn ang="0">
                    <a:pos x="242" y="143"/>
                  </a:cxn>
                  <a:cxn ang="0">
                    <a:pos x="282" y="86"/>
                  </a:cxn>
                  <a:cxn ang="0">
                    <a:pos x="339" y="39"/>
                  </a:cxn>
                  <a:cxn ang="0">
                    <a:pos x="418" y="9"/>
                  </a:cxn>
                  <a:cxn ang="0">
                    <a:pos x="521" y="0"/>
                  </a:cxn>
                </a:cxnLst>
                <a:rect l="0" t="0" r="r" b="b"/>
                <a:pathLst>
                  <a:path w="782" h="1144">
                    <a:moveTo>
                      <a:pt x="582" y="5"/>
                    </a:moveTo>
                    <a:lnTo>
                      <a:pt x="592" y="5"/>
                    </a:lnTo>
                    <a:lnTo>
                      <a:pt x="617" y="7"/>
                    </a:lnTo>
                    <a:lnTo>
                      <a:pt x="653" y="14"/>
                    </a:lnTo>
                    <a:lnTo>
                      <a:pt x="695" y="28"/>
                    </a:lnTo>
                    <a:lnTo>
                      <a:pt x="734" y="52"/>
                    </a:lnTo>
                    <a:lnTo>
                      <a:pt x="765" y="86"/>
                    </a:lnTo>
                    <a:lnTo>
                      <a:pt x="782" y="134"/>
                    </a:lnTo>
                    <a:lnTo>
                      <a:pt x="781" y="201"/>
                    </a:lnTo>
                    <a:lnTo>
                      <a:pt x="761" y="263"/>
                    </a:lnTo>
                    <a:lnTo>
                      <a:pt x="734" y="308"/>
                    </a:lnTo>
                    <a:lnTo>
                      <a:pt x="698" y="341"/>
                    </a:lnTo>
                    <a:lnTo>
                      <a:pt x="657" y="362"/>
                    </a:lnTo>
                    <a:lnTo>
                      <a:pt x="616" y="382"/>
                    </a:lnTo>
                    <a:lnTo>
                      <a:pt x="573" y="402"/>
                    </a:lnTo>
                    <a:lnTo>
                      <a:pt x="531" y="428"/>
                    </a:lnTo>
                    <a:lnTo>
                      <a:pt x="495" y="468"/>
                    </a:lnTo>
                    <a:lnTo>
                      <a:pt x="461" y="516"/>
                    </a:lnTo>
                    <a:lnTo>
                      <a:pt x="427" y="570"/>
                    </a:lnTo>
                    <a:lnTo>
                      <a:pt x="393" y="626"/>
                    </a:lnTo>
                    <a:lnTo>
                      <a:pt x="363" y="685"/>
                    </a:lnTo>
                    <a:lnTo>
                      <a:pt x="337" y="748"/>
                    </a:lnTo>
                    <a:lnTo>
                      <a:pt x="321" y="812"/>
                    </a:lnTo>
                    <a:lnTo>
                      <a:pt x="316" y="879"/>
                    </a:lnTo>
                    <a:lnTo>
                      <a:pt x="325" y="945"/>
                    </a:lnTo>
                    <a:lnTo>
                      <a:pt x="339" y="1006"/>
                    </a:lnTo>
                    <a:lnTo>
                      <a:pt x="348" y="1057"/>
                    </a:lnTo>
                    <a:lnTo>
                      <a:pt x="350" y="1096"/>
                    </a:lnTo>
                    <a:lnTo>
                      <a:pt x="346" y="1125"/>
                    </a:lnTo>
                    <a:lnTo>
                      <a:pt x="334" y="1141"/>
                    </a:lnTo>
                    <a:lnTo>
                      <a:pt x="312" y="1144"/>
                    </a:lnTo>
                    <a:lnTo>
                      <a:pt x="282" y="1135"/>
                    </a:lnTo>
                    <a:lnTo>
                      <a:pt x="239" y="1114"/>
                    </a:lnTo>
                    <a:lnTo>
                      <a:pt x="192" y="1085"/>
                    </a:lnTo>
                    <a:lnTo>
                      <a:pt x="151" y="1055"/>
                    </a:lnTo>
                    <a:lnTo>
                      <a:pt x="113" y="1022"/>
                    </a:lnTo>
                    <a:lnTo>
                      <a:pt x="81" y="988"/>
                    </a:lnTo>
                    <a:lnTo>
                      <a:pt x="52" y="951"/>
                    </a:lnTo>
                    <a:lnTo>
                      <a:pt x="31" y="908"/>
                    </a:lnTo>
                    <a:lnTo>
                      <a:pt x="15" y="856"/>
                    </a:lnTo>
                    <a:lnTo>
                      <a:pt x="6" y="798"/>
                    </a:lnTo>
                    <a:lnTo>
                      <a:pt x="2" y="742"/>
                    </a:lnTo>
                    <a:lnTo>
                      <a:pt x="0" y="701"/>
                    </a:lnTo>
                    <a:lnTo>
                      <a:pt x="0" y="671"/>
                    </a:lnTo>
                    <a:lnTo>
                      <a:pt x="6" y="647"/>
                    </a:lnTo>
                    <a:lnTo>
                      <a:pt x="13" y="631"/>
                    </a:lnTo>
                    <a:lnTo>
                      <a:pt x="25" y="619"/>
                    </a:lnTo>
                    <a:lnTo>
                      <a:pt x="41" y="608"/>
                    </a:lnTo>
                    <a:lnTo>
                      <a:pt x="63" y="595"/>
                    </a:lnTo>
                    <a:lnTo>
                      <a:pt x="86" y="579"/>
                    </a:lnTo>
                    <a:lnTo>
                      <a:pt x="108" y="556"/>
                    </a:lnTo>
                    <a:lnTo>
                      <a:pt x="128" y="527"/>
                    </a:lnTo>
                    <a:lnTo>
                      <a:pt x="145" y="493"/>
                    </a:lnTo>
                    <a:lnTo>
                      <a:pt x="160" y="457"/>
                    </a:lnTo>
                    <a:lnTo>
                      <a:pt x="172" y="419"/>
                    </a:lnTo>
                    <a:lnTo>
                      <a:pt x="183" y="380"/>
                    </a:lnTo>
                    <a:lnTo>
                      <a:pt x="190" y="339"/>
                    </a:lnTo>
                    <a:lnTo>
                      <a:pt x="194" y="317"/>
                    </a:lnTo>
                    <a:lnTo>
                      <a:pt x="198" y="292"/>
                    </a:lnTo>
                    <a:lnTo>
                      <a:pt x="201" y="265"/>
                    </a:lnTo>
                    <a:lnTo>
                      <a:pt x="208" y="235"/>
                    </a:lnTo>
                    <a:lnTo>
                      <a:pt x="217" y="204"/>
                    </a:lnTo>
                    <a:lnTo>
                      <a:pt x="228" y="174"/>
                    </a:lnTo>
                    <a:lnTo>
                      <a:pt x="242" y="143"/>
                    </a:lnTo>
                    <a:lnTo>
                      <a:pt x="260" y="113"/>
                    </a:lnTo>
                    <a:lnTo>
                      <a:pt x="282" y="86"/>
                    </a:lnTo>
                    <a:lnTo>
                      <a:pt x="309" y="61"/>
                    </a:lnTo>
                    <a:lnTo>
                      <a:pt x="339" y="39"/>
                    </a:lnTo>
                    <a:lnTo>
                      <a:pt x="375" y="21"/>
                    </a:lnTo>
                    <a:lnTo>
                      <a:pt x="418" y="9"/>
                    </a:lnTo>
                    <a:lnTo>
                      <a:pt x="465" y="1"/>
                    </a:lnTo>
                    <a:lnTo>
                      <a:pt x="521" y="0"/>
                    </a:lnTo>
                    <a:lnTo>
                      <a:pt x="582" y="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4" name="Freeform 102"/>
              <p:cNvSpPr>
                <a:spLocks/>
              </p:cNvSpPr>
              <p:nvPr/>
            </p:nvSpPr>
            <p:spPr bwMode="auto">
              <a:xfrm>
                <a:off x="4157" y="1622"/>
                <a:ext cx="374" cy="564"/>
              </a:xfrm>
              <a:custGeom>
                <a:avLst/>
                <a:gdLst/>
                <a:ahLst/>
                <a:cxnLst>
                  <a:cxn ang="0">
                    <a:pos x="567" y="5"/>
                  </a:cxn>
                  <a:cxn ang="0">
                    <a:pos x="617" y="12"/>
                  </a:cxn>
                  <a:cxn ang="0">
                    <a:pos x="685" y="37"/>
                  </a:cxn>
                  <a:cxn ang="0">
                    <a:pos x="737" y="98"/>
                  </a:cxn>
                  <a:cxn ang="0">
                    <a:pos x="748" y="161"/>
                  </a:cxn>
                  <a:cxn ang="0">
                    <a:pos x="746" y="188"/>
                  </a:cxn>
                  <a:cxn ang="0">
                    <a:pos x="732" y="245"/>
                  </a:cxn>
                  <a:cxn ang="0">
                    <a:pos x="696" y="306"/>
                  </a:cxn>
                  <a:cxn ang="0">
                    <a:pos x="649" y="344"/>
                  </a:cxn>
                  <a:cxn ang="0">
                    <a:pos x="596" y="371"/>
                  </a:cxn>
                  <a:cxn ang="0">
                    <a:pos x="554" y="391"/>
                  </a:cxn>
                  <a:cxn ang="0">
                    <a:pos x="527" y="407"/>
                  </a:cxn>
                  <a:cxn ang="0">
                    <a:pos x="502" y="427"/>
                  </a:cxn>
                  <a:cxn ang="0">
                    <a:pos x="479" y="450"/>
                  </a:cxn>
                  <a:cxn ang="0">
                    <a:pos x="436" y="513"/>
                  </a:cxn>
                  <a:cxn ang="0">
                    <a:pos x="370" y="620"/>
                  </a:cxn>
                  <a:cxn ang="0">
                    <a:pos x="318" y="739"/>
                  </a:cxn>
                  <a:cxn ang="0">
                    <a:pos x="298" y="866"/>
                  </a:cxn>
                  <a:cxn ang="0">
                    <a:pos x="318" y="992"/>
                  </a:cxn>
                  <a:cxn ang="0">
                    <a:pos x="328" y="1080"/>
                  </a:cxn>
                  <a:cxn ang="0">
                    <a:pos x="312" y="1125"/>
                  </a:cxn>
                  <a:cxn ang="0">
                    <a:pos x="262" y="1119"/>
                  </a:cxn>
                  <a:cxn ang="0">
                    <a:pos x="181" y="1069"/>
                  </a:cxn>
                  <a:cxn ang="0">
                    <a:pos x="109" y="1012"/>
                  </a:cxn>
                  <a:cxn ang="0">
                    <a:pos x="52" y="943"/>
                  </a:cxn>
                  <a:cxn ang="0">
                    <a:pos x="16" y="857"/>
                  </a:cxn>
                  <a:cxn ang="0">
                    <a:pos x="5" y="800"/>
                  </a:cxn>
                  <a:cxn ang="0">
                    <a:pos x="5" y="789"/>
                  </a:cxn>
                  <a:cxn ang="0">
                    <a:pos x="2" y="730"/>
                  </a:cxn>
                  <a:cxn ang="0">
                    <a:pos x="2" y="658"/>
                  </a:cxn>
                  <a:cxn ang="0">
                    <a:pos x="14" y="620"/>
                  </a:cxn>
                  <a:cxn ang="0">
                    <a:pos x="43" y="595"/>
                  </a:cxn>
                  <a:cxn ang="0">
                    <a:pos x="84" y="567"/>
                  </a:cxn>
                  <a:cxn ang="0">
                    <a:pos x="124" y="516"/>
                  </a:cxn>
                  <a:cxn ang="0">
                    <a:pos x="154" y="450"/>
                  </a:cxn>
                  <a:cxn ang="0">
                    <a:pos x="178" y="373"/>
                  </a:cxn>
                  <a:cxn ang="0">
                    <a:pos x="185" y="330"/>
                  </a:cxn>
                  <a:cxn ang="0">
                    <a:pos x="185" y="321"/>
                  </a:cxn>
                  <a:cxn ang="0">
                    <a:pos x="190" y="294"/>
                  </a:cxn>
                  <a:cxn ang="0">
                    <a:pos x="199" y="242"/>
                  </a:cxn>
                  <a:cxn ang="0">
                    <a:pos x="217" y="184"/>
                  </a:cxn>
                  <a:cxn ang="0">
                    <a:pos x="242" y="127"/>
                  </a:cxn>
                  <a:cxn ang="0">
                    <a:pos x="282" y="75"/>
                  </a:cxn>
                  <a:cxn ang="0">
                    <a:pos x="337" y="32"/>
                  </a:cxn>
                  <a:cxn ang="0">
                    <a:pos x="409" y="5"/>
                  </a:cxn>
                  <a:cxn ang="0">
                    <a:pos x="504" y="0"/>
                  </a:cxn>
                </a:cxnLst>
                <a:rect l="0" t="0" r="r" b="b"/>
                <a:pathLst>
                  <a:path w="748" h="1128">
                    <a:moveTo>
                      <a:pt x="560" y="5"/>
                    </a:moveTo>
                    <a:lnTo>
                      <a:pt x="567" y="5"/>
                    </a:lnTo>
                    <a:lnTo>
                      <a:pt x="588" y="7"/>
                    </a:lnTo>
                    <a:lnTo>
                      <a:pt x="617" y="12"/>
                    </a:lnTo>
                    <a:lnTo>
                      <a:pt x="651" y="21"/>
                    </a:lnTo>
                    <a:lnTo>
                      <a:pt x="685" y="37"/>
                    </a:lnTo>
                    <a:lnTo>
                      <a:pt x="714" y="62"/>
                    </a:lnTo>
                    <a:lnTo>
                      <a:pt x="737" y="98"/>
                    </a:lnTo>
                    <a:lnTo>
                      <a:pt x="748" y="147"/>
                    </a:lnTo>
                    <a:lnTo>
                      <a:pt x="748" y="161"/>
                    </a:lnTo>
                    <a:lnTo>
                      <a:pt x="748" y="174"/>
                    </a:lnTo>
                    <a:lnTo>
                      <a:pt x="746" y="188"/>
                    </a:lnTo>
                    <a:lnTo>
                      <a:pt x="745" y="202"/>
                    </a:lnTo>
                    <a:lnTo>
                      <a:pt x="732" y="245"/>
                    </a:lnTo>
                    <a:lnTo>
                      <a:pt x="716" y="279"/>
                    </a:lnTo>
                    <a:lnTo>
                      <a:pt x="696" y="306"/>
                    </a:lnTo>
                    <a:lnTo>
                      <a:pt x="675" y="328"/>
                    </a:lnTo>
                    <a:lnTo>
                      <a:pt x="649" y="344"/>
                    </a:lnTo>
                    <a:lnTo>
                      <a:pt x="623" y="357"/>
                    </a:lnTo>
                    <a:lnTo>
                      <a:pt x="596" y="371"/>
                    </a:lnTo>
                    <a:lnTo>
                      <a:pt x="567" y="384"/>
                    </a:lnTo>
                    <a:lnTo>
                      <a:pt x="554" y="391"/>
                    </a:lnTo>
                    <a:lnTo>
                      <a:pt x="542" y="398"/>
                    </a:lnTo>
                    <a:lnTo>
                      <a:pt x="527" y="407"/>
                    </a:lnTo>
                    <a:lnTo>
                      <a:pt x="515" y="416"/>
                    </a:lnTo>
                    <a:lnTo>
                      <a:pt x="502" y="427"/>
                    </a:lnTo>
                    <a:lnTo>
                      <a:pt x="492" y="437"/>
                    </a:lnTo>
                    <a:lnTo>
                      <a:pt x="479" y="450"/>
                    </a:lnTo>
                    <a:lnTo>
                      <a:pt x="468" y="464"/>
                    </a:lnTo>
                    <a:lnTo>
                      <a:pt x="436" y="513"/>
                    </a:lnTo>
                    <a:lnTo>
                      <a:pt x="402" y="565"/>
                    </a:lnTo>
                    <a:lnTo>
                      <a:pt x="370" y="620"/>
                    </a:lnTo>
                    <a:lnTo>
                      <a:pt x="341" y="678"/>
                    </a:lnTo>
                    <a:lnTo>
                      <a:pt x="318" y="739"/>
                    </a:lnTo>
                    <a:lnTo>
                      <a:pt x="303" y="802"/>
                    </a:lnTo>
                    <a:lnTo>
                      <a:pt x="298" y="866"/>
                    </a:lnTo>
                    <a:lnTo>
                      <a:pt x="305" y="931"/>
                    </a:lnTo>
                    <a:lnTo>
                      <a:pt x="318" y="992"/>
                    </a:lnTo>
                    <a:lnTo>
                      <a:pt x="326" y="1040"/>
                    </a:lnTo>
                    <a:lnTo>
                      <a:pt x="328" y="1080"/>
                    </a:lnTo>
                    <a:lnTo>
                      <a:pt x="323" y="1109"/>
                    </a:lnTo>
                    <a:lnTo>
                      <a:pt x="312" y="1125"/>
                    </a:lnTo>
                    <a:lnTo>
                      <a:pt x="292" y="1128"/>
                    </a:lnTo>
                    <a:lnTo>
                      <a:pt x="262" y="1119"/>
                    </a:lnTo>
                    <a:lnTo>
                      <a:pt x="222" y="1096"/>
                    </a:lnTo>
                    <a:lnTo>
                      <a:pt x="181" y="1069"/>
                    </a:lnTo>
                    <a:lnTo>
                      <a:pt x="143" y="1040"/>
                    </a:lnTo>
                    <a:lnTo>
                      <a:pt x="109" y="1012"/>
                    </a:lnTo>
                    <a:lnTo>
                      <a:pt x="79" y="979"/>
                    </a:lnTo>
                    <a:lnTo>
                      <a:pt x="52" y="943"/>
                    </a:lnTo>
                    <a:lnTo>
                      <a:pt x="32" y="904"/>
                    </a:lnTo>
                    <a:lnTo>
                      <a:pt x="16" y="857"/>
                    </a:lnTo>
                    <a:lnTo>
                      <a:pt x="7" y="805"/>
                    </a:lnTo>
                    <a:lnTo>
                      <a:pt x="5" y="800"/>
                    </a:lnTo>
                    <a:lnTo>
                      <a:pt x="5" y="795"/>
                    </a:lnTo>
                    <a:lnTo>
                      <a:pt x="5" y="789"/>
                    </a:lnTo>
                    <a:lnTo>
                      <a:pt x="5" y="782"/>
                    </a:lnTo>
                    <a:lnTo>
                      <a:pt x="2" y="730"/>
                    </a:lnTo>
                    <a:lnTo>
                      <a:pt x="0" y="689"/>
                    </a:lnTo>
                    <a:lnTo>
                      <a:pt x="2" y="658"/>
                    </a:lnTo>
                    <a:lnTo>
                      <a:pt x="7" y="637"/>
                    </a:lnTo>
                    <a:lnTo>
                      <a:pt x="14" y="620"/>
                    </a:lnTo>
                    <a:lnTo>
                      <a:pt x="27" y="606"/>
                    </a:lnTo>
                    <a:lnTo>
                      <a:pt x="43" y="595"/>
                    </a:lnTo>
                    <a:lnTo>
                      <a:pt x="63" y="583"/>
                    </a:lnTo>
                    <a:lnTo>
                      <a:pt x="84" y="567"/>
                    </a:lnTo>
                    <a:lnTo>
                      <a:pt x="106" y="545"/>
                    </a:lnTo>
                    <a:lnTo>
                      <a:pt x="124" y="516"/>
                    </a:lnTo>
                    <a:lnTo>
                      <a:pt x="140" y="484"/>
                    </a:lnTo>
                    <a:lnTo>
                      <a:pt x="154" y="450"/>
                    </a:lnTo>
                    <a:lnTo>
                      <a:pt x="167" y="412"/>
                    </a:lnTo>
                    <a:lnTo>
                      <a:pt x="178" y="373"/>
                    </a:lnTo>
                    <a:lnTo>
                      <a:pt x="185" y="333"/>
                    </a:lnTo>
                    <a:lnTo>
                      <a:pt x="185" y="330"/>
                    </a:lnTo>
                    <a:lnTo>
                      <a:pt x="185" y="324"/>
                    </a:lnTo>
                    <a:lnTo>
                      <a:pt x="185" y="321"/>
                    </a:lnTo>
                    <a:lnTo>
                      <a:pt x="187" y="317"/>
                    </a:lnTo>
                    <a:lnTo>
                      <a:pt x="190" y="294"/>
                    </a:lnTo>
                    <a:lnTo>
                      <a:pt x="194" y="269"/>
                    </a:lnTo>
                    <a:lnTo>
                      <a:pt x="199" y="242"/>
                    </a:lnTo>
                    <a:lnTo>
                      <a:pt x="208" y="213"/>
                    </a:lnTo>
                    <a:lnTo>
                      <a:pt x="217" y="184"/>
                    </a:lnTo>
                    <a:lnTo>
                      <a:pt x="228" y="156"/>
                    </a:lnTo>
                    <a:lnTo>
                      <a:pt x="242" y="127"/>
                    </a:lnTo>
                    <a:lnTo>
                      <a:pt x="260" y="100"/>
                    </a:lnTo>
                    <a:lnTo>
                      <a:pt x="282" y="75"/>
                    </a:lnTo>
                    <a:lnTo>
                      <a:pt x="307" y="52"/>
                    </a:lnTo>
                    <a:lnTo>
                      <a:pt x="337" y="32"/>
                    </a:lnTo>
                    <a:lnTo>
                      <a:pt x="371" y="17"/>
                    </a:lnTo>
                    <a:lnTo>
                      <a:pt x="409" y="5"/>
                    </a:lnTo>
                    <a:lnTo>
                      <a:pt x="454" y="0"/>
                    </a:lnTo>
                    <a:lnTo>
                      <a:pt x="504" y="0"/>
                    </a:lnTo>
                    <a:lnTo>
                      <a:pt x="560" y="5"/>
                    </a:lnTo>
                    <a:close/>
                  </a:path>
                </a:pathLst>
              </a:custGeom>
              <a:solidFill>
                <a:srgbClr val="F9ED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5" name="Freeform 103"/>
              <p:cNvSpPr>
                <a:spLocks/>
              </p:cNvSpPr>
              <p:nvPr/>
            </p:nvSpPr>
            <p:spPr bwMode="auto">
              <a:xfrm>
                <a:off x="4164" y="1625"/>
                <a:ext cx="355" cy="557"/>
              </a:xfrm>
              <a:custGeom>
                <a:avLst/>
                <a:gdLst/>
                <a:ahLst/>
                <a:cxnLst>
                  <a:cxn ang="0">
                    <a:pos x="544" y="7"/>
                  </a:cxn>
                  <a:cxn ang="0">
                    <a:pos x="591" y="14"/>
                  </a:cxn>
                  <a:cxn ang="0">
                    <a:pos x="653" y="41"/>
                  </a:cxn>
                  <a:cxn ang="0">
                    <a:pos x="702" y="104"/>
                  </a:cxn>
                  <a:cxn ang="0">
                    <a:pos x="711" y="165"/>
                  </a:cxn>
                  <a:cxn ang="0">
                    <a:pos x="707" y="192"/>
                  </a:cxn>
                  <a:cxn ang="0">
                    <a:pos x="693" y="249"/>
                  </a:cxn>
                  <a:cxn ang="0">
                    <a:pos x="659" y="307"/>
                  </a:cxn>
                  <a:cxn ang="0">
                    <a:pos x="612" y="341"/>
                  </a:cxn>
                  <a:cxn ang="0">
                    <a:pos x="560" y="368"/>
                  </a:cxn>
                  <a:cxn ang="0">
                    <a:pos x="521" y="389"/>
                  </a:cxn>
                  <a:cxn ang="0">
                    <a:pos x="497" y="405"/>
                  </a:cxn>
                  <a:cxn ang="0">
                    <a:pos x="474" y="425"/>
                  </a:cxn>
                  <a:cxn ang="0">
                    <a:pos x="451" y="448"/>
                  </a:cxn>
                  <a:cxn ang="0">
                    <a:pos x="411" y="509"/>
                  </a:cxn>
                  <a:cxn ang="0">
                    <a:pos x="347" y="615"/>
                  </a:cxn>
                  <a:cxn ang="0">
                    <a:pos x="298" y="732"/>
                  </a:cxn>
                  <a:cxn ang="0">
                    <a:pos x="277" y="856"/>
                  </a:cxn>
                  <a:cxn ang="0">
                    <a:pos x="295" y="978"/>
                  </a:cxn>
                  <a:cxn ang="0">
                    <a:pos x="304" y="1066"/>
                  </a:cxn>
                  <a:cxn ang="0">
                    <a:pos x="287" y="1109"/>
                  </a:cxn>
                  <a:cxn ang="0">
                    <a:pos x="241" y="1103"/>
                  </a:cxn>
                  <a:cxn ang="0">
                    <a:pos x="164" y="1053"/>
                  </a:cxn>
                  <a:cxn ang="0">
                    <a:pos x="97" y="996"/>
                  </a:cxn>
                  <a:cxn ang="0">
                    <a:pos x="45" y="929"/>
                  </a:cxn>
                  <a:cxn ang="0">
                    <a:pos x="13" y="843"/>
                  </a:cxn>
                  <a:cxn ang="0">
                    <a:pos x="2" y="786"/>
                  </a:cxn>
                  <a:cxn ang="0">
                    <a:pos x="2" y="773"/>
                  </a:cxn>
                  <a:cxn ang="0">
                    <a:pos x="0" y="718"/>
                  </a:cxn>
                  <a:cxn ang="0">
                    <a:pos x="2" y="649"/>
                  </a:cxn>
                  <a:cxn ang="0">
                    <a:pos x="15" y="610"/>
                  </a:cxn>
                  <a:cxn ang="0">
                    <a:pos x="42" y="585"/>
                  </a:cxn>
                  <a:cxn ang="0">
                    <a:pos x="83" y="556"/>
                  </a:cxn>
                  <a:cxn ang="0">
                    <a:pos x="119" y="508"/>
                  </a:cxn>
                  <a:cxn ang="0">
                    <a:pos x="149" y="443"/>
                  </a:cxn>
                  <a:cxn ang="0">
                    <a:pos x="169" y="368"/>
                  </a:cxn>
                  <a:cxn ang="0">
                    <a:pos x="178" y="326"/>
                  </a:cxn>
                  <a:cxn ang="0">
                    <a:pos x="178" y="317"/>
                  </a:cxn>
                  <a:cxn ang="0">
                    <a:pos x="183" y="292"/>
                  </a:cxn>
                  <a:cxn ang="0">
                    <a:pos x="192" y="240"/>
                  </a:cxn>
                  <a:cxn ang="0">
                    <a:pos x="210" y="183"/>
                  </a:cxn>
                  <a:cxn ang="0">
                    <a:pos x="235" y="125"/>
                  </a:cxn>
                  <a:cxn ang="0">
                    <a:pos x="273" y="73"/>
                  </a:cxn>
                  <a:cxn ang="0">
                    <a:pos x="325" y="32"/>
                  </a:cxn>
                  <a:cxn ang="0">
                    <a:pos x="395" y="7"/>
                  </a:cxn>
                  <a:cxn ang="0">
                    <a:pos x="485" y="0"/>
                  </a:cxn>
                </a:cxnLst>
                <a:rect l="0" t="0" r="r" b="b"/>
                <a:pathLst>
                  <a:path w="711" h="1112">
                    <a:moveTo>
                      <a:pt x="537" y="7"/>
                    </a:moveTo>
                    <a:lnTo>
                      <a:pt x="544" y="7"/>
                    </a:lnTo>
                    <a:lnTo>
                      <a:pt x="564" y="9"/>
                    </a:lnTo>
                    <a:lnTo>
                      <a:pt x="591" y="14"/>
                    </a:lnTo>
                    <a:lnTo>
                      <a:pt x="623" y="23"/>
                    </a:lnTo>
                    <a:lnTo>
                      <a:pt x="653" y="41"/>
                    </a:lnTo>
                    <a:lnTo>
                      <a:pt x="682" y="66"/>
                    </a:lnTo>
                    <a:lnTo>
                      <a:pt x="702" y="104"/>
                    </a:lnTo>
                    <a:lnTo>
                      <a:pt x="711" y="152"/>
                    </a:lnTo>
                    <a:lnTo>
                      <a:pt x="711" y="165"/>
                    </a:lnTo>
                    <a:lnTo>
                      <a:pt x="709" y="177"/>
                    </a:lnTo>
                    <a:lnTo>
                      <a:pt x="707" y="192"/>
                    </a:lnTo>
                    <a:lnTo>
                      <a:pt x="705" y="206"/>
                    </a:lnTo>
                    <a:lnTo>
                      <a:pt x="693" y="249"/>
                    </a:lnTo>
                    <a:lnTo>
                      <a:pt x="677" y="281"/>
                    </a:lnTo>
                    <a:lnTo>
                      <a:pt x="659" y="307"/>
                    </a:lnTo>
                    <a:lnTo>
                      <a:pt x="635" y="326"/>
                    </a:lnTo>
                    <a:lnTo>
                      <a:pt x="612" y="341"/>
                    </a:lnTo>
                    <a:lnTo>
                      <a:pt x="587" y="355"/>
                    </a:lnTo>
                    <a:lnTo>
                      <a:pt x="560" y="368"/>
                    </a:lnTo>
                    <a:lnTo>
                      <a:pt x="533" y="382"/>
                    </a:lnTo>
                    <a:lnTo>
                      <a:pt x="521" y="389"/>
                    </a:lnTo>
                    <a:lnTo>
                      <a:pt x="508" y="398"/>
                    </a:lnTo>
                    <a:lnTo>
                      <a:pt x="497" y="405"/>
                    </a:lnTo>
                    <a:lnTo>
                      <a:pt x="485" y="414"/>
                    </a:lnTo>
                    <a:lnTo>
                      <a:pt x="474" y="425"/>
                    </a:lnTo>
                    <a:lnTo>
                      <a:pt x="461" y="436"/>
                    </a:lnTo>
                    <a:lnTo>
                      <a:pt x="451" y="448"/>
                    </a:lnTo>
                    <a:lnTo>
                      <a:pt x="442" y="463"/>
                    </a:lnTo>
                    <a:lnTo>
                      <a:pt x="411" y="509"/>
                    </a:lnTo>
                    <a:lnTo>
                      <a:pt x="379" y="561"/>
                    </a:lnTo>
                    <a:lnTo>
                      <a:pt x="347" y="615"/>
                    </a:lnTo>
                    <a:lnTo>
                      <a:pt x="320" y="673"/>
                    </a:lnTo>
                    <a:lnTo>
                      <a:pt x="298" y="732"/>
                    </a:lnTo>
                    <a:lnTo>
                      <a:pt x="282" y="793"/>
                    </a:lnTo>
                    <a:lnTo>
                      <a:pt x="277" y="856"/>
                    </a:lnTo>
                    <a:lnTo>
                      <a:pt x="284" y="919"/>
                    </a:lnTo>
                    <a:lnTo>
                      <a:pt x="295" y="978"/>
                    </a:lnTo>
                    <a:lnTo>
                      <a:pt x="302" y="1026"/>
                    </a:lnTo>
                    <a:lnTo>
                      <a:pt x="304" y="1066"/>
                    </a:lnTo>
                    <a:lnTo>
                      <a:pt x="298" y="1093"/>
                    </a:lnTo>
                    <a:lnTo>
                      <a:pt x="287" y="1109"/>
                    </a:lnTo>
                    <a:lnTo>
                      <a:pt x="268" y="1112"/>
                    </a:lnTo>
                    <a:lnTo>
                      <a:pt x="241" y="1103"/>
                    </a:lnTo>
                    <a:lnTo>
                      <a:pt x="203" y="1082"/>
                    </a:lnTo>
                    <a:lnTo>
                      <a:pt x="164" y="1053"/>
                    </a:lnTo>
                    <a:lnTo>
                      <a:pt x="128" y="1026"/>
                    </a:lnTo>
                    <a:lnTo>
                      <a:pt x="97" y="996"/>
                    </a:lnTo>
                    <a:lnTo>
                      <a:pt x="68" y="963"/>
                    </a:lnTo>
                    <a:lnTo>
                      <a:pt x="45" y="929"/>
                    </a:lnTo>
                    <a:lnTo>
                      <a:pt x="25" y="888"/>
                    </a:lnTo>
                    <a:lnTo>
                      <a:pt x="13" y="843"/>
                    </a:lnTo>
                    <a:lnTo>
                      <a:pt x="4" y="791"/>
                    </a:lnTo>
                    <a:lnTo>
                      <a:pt x="2" y="786"/>
                    </a:lnTo>
                    <a:lnTo>
                      <a:pt x="2" y="779"/>
                    </a:lnTo>
                    <a:lnTo>
                      <a:pt x="2" y="773"/>
                    </a:lnTo>
                    <a:lnTo>
                      <a:pt x="2" y="768"/>
                    </a:lnTo>
                    <a:lnTo>
                      <a:pt x="0" y="718"/>
                    </a:lnTo>
                    <a:lnTo>
                      <a:pt x="0" y="680"/>
                    </a:lnTo>
                    <a:lnTo>
                      <a:pt x="2" y="649"/>
                    </a:lnTo>
                    <a:lnTo>
                      <a:pt x="7" y="626"/>
                    </a:lnTo>
                    <a:lnTo>
                      <a:pt x="15" y="610"/>
                    </a:lnTo>
                    <a:lnTo>
                      <a:pt x="27" y="595"/>
                    </a:lnTo>
                    <a:lnTo>
                      <a:pt x="42" y="585"/>
                    </a:lnTo>
                    <a:lnTo>
                      <a:pt x="61" y="572"/>
                    </a:lnTo>
                    <a:lnTo>
                      <a:pt x="83" y="556"/>
                    </a:lnTo>
                    <a:lnTo>
                      <a:pt x="101" y="534"/>
                    </a:lnTo>
                    <a:lnTo>
                      <a:pt x="119" y="508"/>
                    </a:lnTo>
                    <a:lnTo>
                      <a:pt x="135" y="477"/>
                    </a:lnTo>
                    <a:lnTo>
                      <a:pt x="149" y="443"/>
                    </a:lnTo>
                    <a:lnTo>
                      <a:pt x="160" y="407"/>
                    </a:lnTo>
                    <a:lnTo>
                      <a:pt x="169" y="368"/>
                    </a:lnTo>
                    <a:lnTo>
                      <a:pt x="176" y="330"/>
                    </a:lnTo>
                    <a:lnTo>
                      <a:pt x="178" y="326"/>
                    </a:lnTo>
                    <a:lnTo>
                      <a:pt x="178" y="321"/>
                    </a:lnTo>
                    <a:lnTo>
                      <a:pt x="178" y="317"/>
                    </a:lnTo>
                    <a:lnTo>
                      <a:pt x="180" y="314"/>
                    </a:lnTo>
                    <a:lnTo>
                      <a:pt x="183" y="292"/>
                    </a:lnTo>
                    <a:lnTo>
                      <a:pt x="187" y="267"/>
                    </a:lnTo>
                    <a:lnTo>
                      <a:pt x="192" y="240"/>
                    </a:lnTo>
                    <a:lnTo>
                      <a:pt x="201" y="211"/>
                    </a:lnTo>
                    <a:lnTo>
                      <a:pt x="210" y="183"/>
                    </a:lnTo>
                    <a:lnTo>
                      <a:pt x="221" y="154"/>
                    </a:lnTo>
                    <a:lnTo>
                      <a:pt x="235" y="125"/>
                    </a:lnTo>
                    <a:lnTo>
                      <a:pt x="253" y="98"/>
                    </a:lnTo>
                    <a:lnTo>
                      <a:pt x="273" y="73"/>
                    </a:lnTo>
                    <a:lnTo>
                      <a:pt x="296" y="52"/>
                    </a:lnTo>
                    <a:lnTo>
                      <a:pt x="325" y="32"/>
                    </a:lnTo>
                    <a:lnTo>
                      <a:pt x="357" y="18"/>
                    </a:lnTo>
                    <a:lnTo>
                      <a:pt x="395" y="7"/>
                    </a:lnTo>
                    <a:lnTo>
                      <a:pt x="436" y="0"/>
                    </a:lnTo>
                    <a:lnTo>
                      <a:pt x="485" y="0"/>
                    </a:lnTo>
                    <a:lnTo>
                      <a:pt x="537" y="7"/>
                    </a:lnTo>
                    <a:close/>
                  </a:path>
                </a:pathLst>
              </a:custGeom>
              <a:solidFill>
                <a:srgbClr val="F4E0D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6" name="Freeform 104"/>
              <p:cNvSpPr>
                <a:spLocks/>
              </p:cNvSpPr>
              <p:nvPr/>
            </p:nvSpPr>
            <p:spPr bwMode="auto">
              <a:xfrm>
                <a:off x="4170" y="1630"/>
                <a:ext cx="338" cy="547"/>
              </a:xfrm>
              <a:custGeom>
                <a:avLst/>
                <a:gdLst/>
                <a:ahLst/>
                <a:cxnLst>
                  <a:cxn ang="0">
                    <a:pos x="524" y="7"/>
                  </a:cxn>
                  <a:cxn ang="0">
                    <a:pos x="569" y="14"/>
                  </a:cxn>
                  <a:cxn ang="0">
                    <a:pos x="628" y="41"/>
                  </a:cxn>
                  <a:cxn ang="0">
                    <a:pos x="671" y="104"/>
                  </a:cxn>
                  <a:cxn ang="0">
                    <a:pos x="676" y="167"/>
                  </a:cxn>
                  <a:cxn ang="0">
                    <a:pos x="673" y="193"/>
                  </a:cxn>
                  <a:cxn ang="0">
                    <a:pos x="657" y="249"/>
                  </a:cxn>
                  <a:cxn ang="0">
                    <a:pos x="623" y="305"/>
                  </a:cxn>
                  <a:cxn ang="0">
                    <a:pos x="578" y="337"/>
                  </a:cxn>
                  <a:cxn ang="0">
                    <a:pos x="528" y="364"/>
                  </a:cxn>
                  <a:cxn ang="0">
                    <a:pos x="490" y="387"/>
                  </a:cxn>
                  <a:cxn ang="0">
                    <a:pos x="468" y="403"/>
                  </a:cxn>
                  <a:cxn ang="0">
                    <a:pos x="445" y="423"/>
                  </a:cxn>
                  <a:cxn ang="0">
                    <a:pos x="425" y="447"/>
                  </a:cxn>
                  <a:cxn ang="0">
                    <a:pos x="386" y="506"/>
                  </a:cxn>
                  <a:cxn ang="0">
                    <a:pos x="327" y="610"/>
                  </a:cxn>
                  <a:cxn ang="0">
                    <a:pos x="280" y="723"/>
                  </a:cxn>
                  <a:cxn ang="0">
                    <a:pos x="260" y="843"/>
                  </a:cxn>
                  <a:cxn ang="0">
                    <a:pos x="275" y="963"/>
                  </a:cxn>
                  <a:cxn ang="0">
                    <a:pos x="282" y="1049"/>
                  </a:cxn>
                  <a:cxn ang="0">
                    <a:pos x="266" y="1093"/>
                  </a:cxn>
                  <a:cxn ang="0">
                    <a:pos x="223" y="1085"/>
                  </a:cxn>
                  <a:cxn ang="0">
                    <a:pos x="151" y="1035"/>
                  </a:cxn>
                  <a:cxn ang="0">
                    <a:pos x="88" y="978"/>
                  </a:cxn>
                  <a:cxn ang="0">
                    <a:pos x="40" y="911"/>
                  </a:cxn>
                  <a:cxn ang="0">
                    <a:pos x="11" y="825"/>
                  </a:cxn>
                  <a:cxn ang="0">
                    <a:pos x="2" y="768"/>
                  </a:cxn>
                  <a:cxn ang="0">
                    <a:pos x="2" y="757"/>
                  </a:cxn>
                  <a:cxn ang="0">
                    <a:pos x="0" y="703"/>
                  </a:cxn>
                  <a:cxn ang="0">
                    <a:pos x="5" y="639"/>
                  </a:cxn>
                  <a:cxn ang="0">
                    <a:pos x="18" y="597"/>
                  </a:cxn>
                  <a:cxn ang="0">
                    <a:pos x="45" y="572"/>
                  </a:cxn>
                  <a:cxn ang="0">
                    <a:pos x="83" y="543"/>
                  </a:cxn>
                  <a:cxn ang="0">
                    <a:pos x="118" y="497"/>
                  </a:cxn>
                  <a:cxn ang="0">
                    <a:pos x="145" y="434"/>
                  </a:cxn>
                  <a:cxn ang="0">
                    <a:pos x="165" y="362"/>
                  </a:cxn>
                  <a:cxn ang="0">
                    <a:pos x="174" y="321"/>
                  </a:cxn>
                  <a:cxn ang="0">
                    <a:pos x="174" y="312"/>
                  </a:cxn>
                  <a:cxn ang="0">
                    <a:pos x="179" y="287"/>
                  </a:cxn>
                  <a:cxn ang="0">
                    <a:pos x="190" y="237"/>
                  </a:cxn>
                  <a:cxn ang="0">
                    <a:pos x="206" y="179"/>
                  </a:cxn>
                  <a:cxn ang="0">
                    <a:pos x="232" y="124"/>
                  </a:cxn>
                  <a:cxn ang="0">
                    <a:pos x="267" y="71"/>
                  </a:cxn>
                  <a:cxn ang="0">
                    <a:pos x="318" y="32"/>
                  </a:cxn>
                  <a:cxn ang="0">
                    <a:pos x="382" y="5"/>
                  </a:cxn>
                  <a:cxn ang="0">
                    <a:pos x="467" y="0"/>
                  </a:cxn>
                </a:cxnLst>
                <a:rect l="0" t="0" r="r" b="b"/>
                <a:pathLst>
                  <a:path w="676" h="1094">
                    <a:moveTo>
                      <a:pt x="517" y="7"/>
                    </a:moveTo>
                    <a:lnTo>
                      <a:pt x="524" y="7"/>
                    </a:lnTo>
                    <a:lnTo>
                      <a:pt x="542" y="9"/>
                    </a:lnTo>
                    <a:lnTo>
                      <a:pt x="569" y="14"/>
                    </a:lnTo>
                    <a:lnTo>
                      <a:pt x="598" y="23"/>
                    </a:lnTo>
                    <a:lnTo>
                      <a:pt x="628" y="41"/>
                    </a:lnTo>
                    <a:lnTo>
                      <a:pt x="653" y="68"/>
                    </a:lnTo>
                    <a:lnTo>
                      <a:pt x="671" y="104"/>
                    </a:lnTo>
                    <a:lnTo>
                      <a:pt x="676" y="154"/>
                    </a:lnTo>
                    <a:lnTo>
                      <a:pt x="676" y="167"/>
                    </a:lnTo>
                    <a:lnTo>
                      <a:pt x="675" y="181"/>
                    </a:lnTo>
                    <a:lnTo>
                      <a:pt x="673" y="193"/>
                    </a:lnTo>
                    <a:lnTo>
                      <a:pt x="669" y="208"/>
                    </a:lnTo>
                    <a:lnTo>
                      <a:pt x="657" y="249"/>
                    </a:lnTo>
                    <a:lnTo>
                      <a:pt x="641" y="281"/>
                    </a:lnTo>
                    <a:lnTo>
                      <a:pt x="623" y="305"/>
                    </a:lnTo>
                    <a:lnTo>
                      <a:pt x="601" y="323"/>
                    </a:lnTo>
                    <a:lnTo>
                      <a:pt x="578" y="337"/>
                    </a:lnTo>
                    <a:lnTo>
                      <a:pt x="553" y="350"/>
                    </a:lnTo>
                    <a:lnTo>
                      <a:pt x="528" y="364"/>
                    </a:lnTo>
                    <a:lnTo>
                      <a:pt x="501" y="380"/>
                    </a:lnTo>
                    <a:lnTo>
                      <a:pt x="490" y="387"/>
                    </a:lnTo>
                    <a:lnTo>
                      <a:pt x="479" y="396"/>
                    </a:lnTo>
                    <a:lnTo>
                      <a:pt x="468" y="403"/>
                    </a:lnTo>
                    <a:lnTo>
                      <a:pt x="456" y="412"/>
                    </a:lnTo>
                    <a:lnTo>
                      <a:pt x="445" y="423"/>
                    </a:lnTo>
                    <a:lnTo>
                      <a:pt x="436" y="434"/>
                    </a:lnTo>
                    <a:lnTo>
                      <a:pt x="425" y="447"/>
                    </a:lnTo>
                    <a:lnTo>
                      <a:pt x="416" y="459"/>
                    </a:lnTo>
                    <a:lnTo>
                      <a:pt x="386" y="506"/>
                    </a:lnTo>
                    <a:lnTo>
                      <a:pt x="355" y="556"/>
                    </a:lnTo>
                    <a:lnTo>
                      <a:pt x="327" y="610"/>
                    </a:lnTo>
                    <a:lnTo>
                      <a:pt x="301" y="665"/>
                    </a:lnTo>
                    <a:lnTo>
                      <a:pt x="280" y="723"/>
                    </a:lnTo>
                    <a:lnTo>
                      <a:pt x="266" y="784"/>
                    </a:lnTo>
                    <a:lnTo>
                      <a:pt x="260" y="843"/>
                    </a:lnTo>
                    <a:lnTo>
                      <a:pt x="266" y="904"/>
                    </a:lnTo>
                    <a:lnTo>
                      <a:pt x="275" y="963"/>
                    </a:lnTo>
                    <a:lnTo>
                      <a:pt x="282" y="1012"/>
                    </a:lnTo>
                    <a:lnTo>
                      <a:pt x="282" y="1049"/>
                    </a:lnTo>
                    <a:lnTo>
                      <a:pt x="278" y="1076"/>
                    </a:lnTo>
                    <a:lnTo>
                      <a:pt x="266" y="1093"/>
                    </a:lnTo>
                    <a:lnTo>
                      <a:pt x="248" y="1094"/>
                    </a:lnTo>
                    <a:lnTo>
                      <a:pt x="223" y="1085"/>
                    </a:lnTo>
                    <a:lnTo>
                      <a:pt x="187" y="1064"/>
                    </a:lnTo>
                    <a:lnTo>
                      <a:pt x="151" y="1035"/>
                    </a:lnTo>
                    <a:lnTo>
                      <a:pt x="117" y="1008"/>
                    </a:lnTo>
                    <a:lnTo>
                      <a:pt x="88" y="978"/>
                    </a:lnTo>
                    <a:lnTo>
                      <a:pt x="61" y="945"/>
                    </a:lnTo>
                    <a:lnTo>
                      <a:pt x="40" y="911"/>
                    </a:lnTo>
                    <a:lnTo>
                      <a:pt x="23" y="870"/>
                    </a:lnTo>
                    <a:lnTo>
                      <a:pt x="11" y="825"/>
                    </a:lnTo>
                    <a:lnTo>
                      <a:pt x="4" y="773"/>
                    </a:lnTo>
                    <a:lnTo>
                      <a:pt x="2" y="768"/>
                    </a:lnTo>
                    <a:lnTo>
                      <a:pt x="2" y="762"/>
                    </a:lnTo>
                    <a:lnTo>
                      <a:pt x="2" y="757"/>
                    </a:lnTo>
                    <a:lnTo>
                      <a:pt x="2" y="750"/>
                    </a:lnTo>
                    <a:lnTo>
                      <a:pt x="0" y="703"/>
                    </a:lnTo>
                    <a:lnTo>
                      <a:pt x="2" y="667"/>
                    </a:lnTo>
                    <a:lnTo>
                      <a:pt x="5" y="639"/>
                    </a:lnTo>
                    <a:lnTo>
                      <a:pt x="11" y="615"/>
                    </a:lnTo>
                    <a:lnTo>
                      <a:pt x="18" y="597"/>
                    </a:lnTo>
                    <a:lnTo>
                      <a:pt x="31" y="583"/>
                    </a:lnTo>
                    <a:lnTo>
                      <a:pt x="45" y="572"/>
                    </a:lnTo>
                    <a:lnTo>
                      <a:pt x="63" y="560"/>
                    </a:lnTo>
                    <a:lnTo>
                      <a:pt x="83" y="543"/>
                    </a:lnTo>
                    <a:lnTo>
                      <a:pt x="101" y="524"/>
                    </a:lnTo>
                    <a:lnTo>
                      <a:pt x="118" y="497"/>
                    </a:lnTo>
                    <a:lnTo>
                      <a:pt x="133" y="468"/>
                    </a:lnTo>
                    <a:lnTo>
                      <a:pt x="145" y="434"/>
                    </a:lnTo>
                    <a:lnTo>
                      <a:pt x="156" y="400"/>
                    </a:lnTo>
                    <a:lnTo>
                      <a:pt x="165" y="362"/>
                    </a:lnTo>
                    <a:lnTo>
                      <a:pt x="172" y="324"/>
                    </a:lnTo>
                    <a:lnTo>
                      <a:pt x="174" y="321"/>
                    </a:lnTo>
                    <a:lnTo>
                      <a:pt x="174" y="316"/>
                    </a:lnTo>
                    <a:lnTo>
                      <a:pt x="174" y="312"/>
                    </a:lnTo>
                    <a:lnTo>
                      <a:pt x="176" y="308"/>
                    </a:lnTo>
                    <a:lnTo>
                      <a:pt x="179" y="287"/>
                    </a:lnTo>
                    <a:lnTo>
                      <a:pt x="183" y="262"/>
                    </a:lnTo>
                    <a:lnTo>
                      <a:pt x="190" y="237"/>
                    </a:lnTo>
                    <a:lnTo>
                      <a:pt x="197" y="208"/>
                    </a:lnTo>
                    <a:lnTo>
                      <a:pt x="206" y="179"/>
                    </a:lnTo>
                    <a:lnTo>
                      <a:pt x="217" y="152"/>
                    </a:lnTo>
                    <a:lnTo>
                      <a:pt x="232" y="124"/>
                    </a:lnTo>
                    <a:lnTo>
                      <a:pt x="248" y="97"/>
                    </a:lnTo>
                    <a:lnTo>
                      <a:pt x="267" y="71"/>
                    </a:lnTo>
                    <a:lnTo>
                      <a:pt x="291" y="50"/>
                    </a:lnTo>
                    <a:lnTo>
                      <a:pt x="318" y="32"/>
                    </a:lnTo>
                    <a:lnTo>
                      <a:pt x="348" y="16"/>
                    </a:lnTo>
                    <a:lnTo>
                      <a:pt x="382" y="5"/>
                    </a:lnTo>
                    <a:lnTo>
                      <a:pt x="422" y="0"/>
                    </a:lnTo>
                    <a:lnTo>
                      <a:pt x="467" y="0"/>
                    </a:lnTo>
                    <a:lnTo>
                      <a:pt x="517" y="7"/>
                    </a:lnTo>
                    <a:close/>
                  </a:path>
                </a:pathLst>
              </a:custGeom>
              <a:solidFill>
                <a:srgbClr val="EFCEB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7" name="Freeform 105"/>
              <p:cNvSpPr>
                <a:spLocks/>
              </p:cNvSpPr>
              <p:nvPr/>
            </p:nvSpPr>
            <p:spPr bwMode="auto">
              <a:xfrm>
                <a:off x="4176" y="1634"/>
                <a:ext cx="320" cy="540"/>
              </a:xfrm>
              <a:custGeom>
                <a:avLst/>
                <a:gdLst/>
                <a:ahLst/>
                <a:cxnLst>
                  <a:cxn ang="0">
                    <a:pos x="504" y="7"/>
                  </a:cxn>
                  <a:cxn ang="0">
                    <a:pos x="545" y="14"/>
                  </a:cxn>
                  <a:cxn ang="0">
                    <a:pos x="599" y="43"/>
                  </a:cxn>
                  <a:cxn ang="0">
                    <a:pos x="637" y="107"/>
                  </a:cxn>
                  <a:cxn ang="0">
                    <a:pos x="638" y="170"/>
                  </a:cxn>
                  <a:cxn ang="0">
                    <a:pos x="635" y="197"/>
                  </a:cxn>
                  <a:cxn ang="0">
                    <a:pos x="620" y="249"/>
                  </a:cxn>
                  <a:cxn ang="0">
                    <a:pos x="585" y="301"/>
                  </a:cxn>
                  <a:cxn ang="0">
                    <a:pos x="541" y="332"/>
                  </a:cxn>
                  <a:cxn ang="0">
                    <a:pos x="493" y="359"/>
                  </a:cxn>
                  <a:cxn ang="0">
                    <a:pos x="457" y="384"/>
                  </a:cxn>
                  <a:cxn ang="0">
                    <a:pos x="437" y="400"/>
                  </a:cxn>
                  <a:cxn ang="0">
                    <a:pos x="416" y="420"/>
                  </a:cxn>
                  <a:cxn ang="0">
                    <a:pos x="398" y="443"/>
                  </a:cxn>
                  <a:cxn ang="0">
                    <a:pos x="360" y="500"/>
                  </a:cxn>
                  <a:cxn ang="0">
                    <a:pos x="305" y="603"/>
                  </a:cxn>
                  <a:cxn ang="0">
                    <a:pos x="260" y="714"/>
                  </a:cxn>
                  <a:cxn ang="0">
                    <a:pos x="242" y="831"/>
                  </a:cxn>
                  <a:cxn ang="0">
                    <a:pos x="253" y="947"/>
                  </a:cxn>
                  <a:cxn ang="0">
                    <a:pos x="258" y="1033"/>
                  </a:cxn>
                  <a:cxn ang="0">
                    <a:pos x="242" y="1075"/>
                  </a:cxn>
                  <a:cxn ang="0">
                    <a:pos x="201" y="1069"/>
                  </a:cxn>
                  <a:cxn ang="0">
                    <a:pos x="134" y="1017"/>
                  </a:cxn>
                  <a:cxn ang="0">
                    <a:pos x="77" y="960"/>
                  </a:cxn>
                  <a:cxn ang="0">
                    <a:pos x="32" y="893"/>
                  </a:cxn>
                  <a:cxn ang="0">
                    <a:pos x="7" y="809"/>
                  </a:cxn>
                  <a:cxn ang="0">
                    <a:pos x="0" y="752"/>
                  </a:cxn>
                  <a:cxn ang="0">
                    <a:pos x="0" y="739"/>
                  </a:cxn>
                  <a:cxn ang="0">
                    <a:pos x="0" y="691"/>
                  </a:cxn>
                  <a:cxn ang="0">
                    <a:pos x="5" y="628"/>
                  </a:cxn>
                  <a:cxn ang="0">
                    <a:pos x="19" y="586"/>
                  </a:cxn>
                  <a:cxn ang="0">
                    <a:pos x="44" y="560"/>
                  </a:cxn>
                  <a:cxn ang="0">
                    <a:pos x="80" y="534"/>
                  </a:cxn>
                  <a:cxn ang="0">
                    <a:pos x="114" y="488"/>
                  </a:cxn>
                  <a:cxn ang="0">
                    <a:pos x="140" y="425"/>
                  </a:cxn>
                  <a:cxn ang="0">
                    <a:pos x="159" y="355"/>
                  </a:cxn>
                  <a:cxn ang="0">
                    <a:pos x="168" y="315"/>
                  </a:cxn>
                  <a:cxn ang="0">
                    <a:pos x="168" y="307"/>
                  </a:cxn>
                  <a:cxn ang="0">
                    <a:pos x="174" y="281"/>
                  </a:cxn>
                  <a:cxn ang="0">
                    <a:pos x="183" y="231"/>
                  </a:cxn>
                  <a:cxn ang="0">
                    <a:pos x="199" y="176"/>
                  </a:cxn>
                  <a:cxn ang="0">
                    <a:pos x="224" y="120"/>
                  </a:cxn>
                  <a:cxn ang="0">
                    <a:pos x="258" y="70"/>
                  </a:cxn>
                  <a:cxn ang="0">
                    <a:pos x="306" y="30"/>
                  </a:cxn>
                  <a:cxn ang="0">
                    <a:pos x="369" y="5"/>
                  </a:cxn>
                  <a:cxn ang="0">
                    <a:pos x="450" y="0"/>
                  </a:cxn>
                </a:cxnLst>
                <a:rect l="0" t="0" r="r" b="b"/>
                <a:pathLst>
                  <a:path w="640" h="1078">
                    <a:moveTo>
                      <a:pt x="497" y="7"/>
                    </a:moveTo>
                    <a:lnTo>
                      <a:pt x="504" y="7"/>
                    </a:lnTo>
                    <a:lnTo>
                      <a:pt x="520" y="9"/>
                    </a:lnTo>
                    <a:lnTo>
                      <a:pt x="545" y="14"/>
                    </a:lnTo>
                    <a:lnTo>
                      <a:pt x="572" y="25"/>
                    </a:lnTo>
                    <a:lnTo>
                      <a:pt x="599" y="43"/>
                    </a:lnTo>
                    <a:lnTo>
                      <a:pt x="622" y="70"/>
                    </a:lnTo>
                    <a:lnTo>
                      <a:pt x="637" y="107"/>
                    </a:lnTo>
                    <a:lnTo>
                      <a:pt x="640" y="158"/>
                    </a:lnTo>
                    <a:lnTo>
                      <a:pt x="638" y="170"/>
                    </a:lnTo>
                    <a:lnTo>
                      <a:pt x="637" y="184"/>
                    </a:lnTo>
                    <a:lnTo>
                      <a:pt x="635" y="197"/>
                    </a:lnTo>
                    <a:lnTo>
                      <a:pt x="633" y="210"/>
                    </a:lnTo>
                    <a:lnTo>
                      <a:pt x="620" y="249"/>
                    </a:lnTo>
                    <a:lnTo>
                      <a:pt x="604" y="280"/>
                    </a:lnTo>
                    <a:lnTo>
                      <a:pt x="585" y="301"/>
                    </a:lnTo>
                    <a:lnTo>
                      <a:pt x="565" y="319"/>
                    </a:lnTo>
                    <a:lnTo>
                      <a:pt x="541" y="332"/>
                    </a:lnTo>
                    <a:lnTo>
                      <a:pt x="518" y="344"/>
                    </a:lnTo>
                    <a:lnTo>
                      <a:pt x="493" y="359"/>
                    </a:lnTo>
                    <a:lnTo>
                      <a:pt x="468" y="377"/>
                    </a:lnTo>
                    <a:lnTo>
                      <a:pt x="457" y="384"/>
                    </a:lnTo>
                    <a:lnTo>
                      <a:pt x="446" y="393"/>
                    </a:lnTo>
                    <a:lnTo>
                      <a:pt x="437" y="400"/>
                    </a:lnTo>
                    <a:lnTo>
                      <a:pt x="427" y="409"/>
                    </a:lnTo>
                    <a:lnTo>
                      <a:pt x="416" y="420"/>
                    </a:lnTo>
                    <a:lnTo>
                      <a:pt x="407" y="430"/>
                    </a:lnTo>
                    <a:lnTo>
                      <a:pt x="398" y="443"/>
                    </a:lnTo>
                    <a:lnTo>
                      <a:pt x="389" y="455"/>
                    </a:lnTo>
                    <a:lnTo>
                      <a:pt x="360" y="500"/>
                    </a:lnTo>
                    <a:lnTo>
                      <a:pt x="332" y="551"/>
                    </a:lnTo>
                    <a:lnTo>
                      <a:pt x="305" y="603"/>
                    </a:lnTo>
                    <a:lnTo>
                      <a:pt x="280" y="656"/>
                    </a:lnTo>
                    <a:lnTo>
                      <a:pt x="260" y="714"/>
                    </a:lnTo>
                    <a:lnTo>
                      <a:pt x="247" y="771"/>
                    </a:lnTo>
                    <a:lnTo>
                      <a:pt x="242" y="831"/>
                    </a:lnTo>
                    <a:lnTo>
                      <a:pt x="245" y="890"/>
                    </a:lnTo>
                    <a:lnTo>
                      <a:pt x="253" y="947"/>
                    </a:lnTo>
                    <a:lnTo>
                      <a:pt x="258" y="996"/>
                    </a:lnTo>
                    <a:lnTo>
                      <a:pt x="258" y="1033"/>
                    </a:lnTo>
                    <a:lnTo>
                      <a:pt x="253" y="1060"/>
                    </a:lnTo>
                    <a:lnTo>
                      <a:pt x="242" y="1075"/>
                    </a:lnTo>
                    <a:lnTo>
                      <a:pt x="224" y="1078"/>
                    </a:lnTo>
                    <a:lnTo>
                      <a:pt x="201" y="1069"/>
                    </a:lnTo>
                    <a:lnTo>
                      <a:pt x="168" y="1046"/>
                    </a:lnTo>
                    <a:lnTo>
                      <a:pt x="134" y="1017"/>
                    </a:lnTo>
                    <a:lnTo>
                      <a:pt x="104" y="990"/>
                    </a:lnTo>
                    <a:lnTo>
                      <a:pt x="77" y="960"/>
                    </a:lnTo>
                    <a:lnTo>
                      <a:pt x="53" y="927"/>
                    </a:lnTo>
                    <a:lnTo>
                      <a:pt x="32" y="893"/>
                    </a:lnTo>
                    <a:lnTo>
                      <a:pt x="18" y="854"/>
                    </a:lnTo>
                    <a:lnTo>
                      <a:pt x="7" y="809"/>
                    </a:lnTo>
                    <a:lnTo>
                      <a:pt x="1" y="757"/>
                    </a:lnTo>
                    <a:lnTo>
                      <a:pt x="0" y="752"/>
                    </a:lnTo>
                    <a:lnTo>
                      <a:pt x="0" y="744"/>
                    </a:lnTo>
                    <a:lnTo>
                      <a:pt x="0" y="739"/>
                    </a:lnTo>
                    <a:lnTo>
                      <a:pt x="0" y="734"/>
                    </a:lnTo>
                    <a:lnTo>
                      <a:pt x="0" y="691"/>
                    </a:lnTo>
                    <a:lnTo>
                      <a:pt x="1" y="655"/>
                    </a:lnTo>
                    <a:lnTo>
                      <a:pt x="5" y="628"/>
                    </a:lnTo>
                    <a:lnTo>
                      <a:pt x="10" y="604"/>
                    </a:lnTo>
                    <a:lnTo>
                      <a:pt x="19" y="586"/>
                    </a:lnTo>
                    <a:lnTo>
                      <a:pt x="30" y="572"/>
                    </a:lnTo>
                    <a:lnTo>
                      <a:pt x="44" y="560"/>
                    </a:lnTo>
                    <a:lnTo>
                      <a:pt x="62" y="549"/>
                    </a:lnTo>
                    <a:lnTo>
                      <a:pt x="80" y="534"/>
                    </a:lnTo>
                    <a:lnTo>
                      <a:pt x="98" y="513"/>
                    </a:lnTo>
                    <a:lnTo>
                      <a:pt x="114" y="488"/>
                    </a:lnTo>
                    <a:lnTo>
                      <a:pt x="129" y="457"/>
                    </a:lnTo>
                    <a:lnTo>
                      <a:pt x="140" y="425"/>
                    </a:lnTo>
                    <a:lnTo>
                      <a:pt x="150" y="391"/>
                    </a:lnTo>
                    <a:lnTo>
                      <a:pt x="159" y="355"/>
                    </a:lnTo>
                    <a:lnTo>
                      <a:pt x="166" y="319"/>
                    </a:lnTo>
                    <a:lnTo>
                      <a:pt x="168" y="315"/>
                    </a:lnTo>
                    <a:lnTo>
                      <a:pt x="168" y="310"/>
                    </a:lnTo>
                    <a:lnTo>
                      <a:pt x="168" y="307"/>
                    </a:lnTo>
                    <a:lnTo>
                      <a:pt x="170" y="303"/>
                    </a:lnTo>
                    <a:lnTo>
                      <a:pt x="174" y="281"/>
                    </a:lnTo>
                    <a:lnTo>
                      <a:pt x="177" y="258"/>
                    </a:lnTo>
                    <a:lnTo>
                      <a:pt x="183" y="231"/>
                    </a:lnTo>
                    <a:lnTo>
                      <a:pt x="190" y="204"/>
                    </a:lnTo>
                    <a:lnTo>
                      <a:pt x="199" y="176"/>
                    </a:lnTo>
                    <a:lnTo>
                      <a:pt x="211" y="149"/>
                    </a:lnTo>
                    <a:lnTo>
                      <a:pt x="224" y="120"/>
                    </a:lnTo>
                    <a:lnTo>
                      <a:pt x="240" y="95"/>
                    </a:lnTo>
                    <a:lnTo>
                      <a:pt x="258" y="70"/>
                    </a:lnTo>
                    <a:lnTo>
                      <a:pt x="281" y="48"/>
                    </a:lnTo>
                    <a:lnTo>
                      <a:pt x="306" y="30"/>
                    </a:lnTo>
                    <a:lnTo>
                      <a:pt x="335" y="14"/>
                    </a:lnTo>
                    <a:lnTo>
                      <a:pt x="369" y="5"/>
                    </a:lnTo>
                    <a:lnTo>
                      <a:pt x="407" y="0"/>
                    </a:lnTo>
                    <a:lnTo>
                      <a:pt x="450" y="0"/>
                    </a:lnTo>
                    <a:lnTo>
                      <a:pt x="497" y="7"/>
                    </a:lnTo>
                    <a:close/>
                  </a:path>
                </a:pathLst>
              </a:custGeom>
              <a:solidFill>
                <a:srgbClr val="EDBFA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8" name="Freeform 106"/>
              <p:cNvSpPr>
                <a:spLocks/>
              </p:cNvSpPr>
              <p:nvPr/>
            </p:nvSpPr>
            <p:spPr bwMode="auto">
              <a:xfrm>
                <a:off x="4181" y="1638"/>
                <a:ext cx="303" cy="532"/>
              </a:xfrm>
              <a:custGeom>
                <a:avLst/>
                <a:gdLst/>
                <a:ahLst/>
                <a:cxnLst>
                  <a:cxn ang="0">
                    <a:pos x="483" y="9"/>
                  </a:cxn>
                  <a:cxn ang="0">
                    <a:pos x="523" y="16"/>
                  </a:cxn>
                  <a:cxn ang="0">
                    <a:pos x="573" y="46"/>
                  </a:cxn>
                  <a:cxn ang="0">
                    <a:pos x="605" y="111"/>
                  </a:cxn>
                  <a:cxn ang="0">
                    <a:pos x="605" y="176"/>
                  </a:cxn>
                  <a:cxn ang="0">
                    <a:pos x="600" y="203"/>
                  </a:cxn>
                  <a:cxn ang="0">
                    <a:pos x="585" y="253"/>
                  </a:cxn>
                  <a:cxn ang="0">
                    <a:pos x="551" y="301"/>
                  </a:cxn>
                  <a:cxn ang="0">
                    <a:pos x="508" y="330"/>
                  </a:cxn>
                  <a:cxn ang="0">
                    <a:pos x="462" y="355"/>
                  </a:cxn>
                  <a:cxn ang="0">
                    <a:pos x="427" y="384"/>
                  </a:cxn>
                  <a:cxn ang="0">
                    <a:pos x="409" y="400"/>
                  </a:cxn>
                  <a:cxn ang="0">
                    <a:pos x="392" y="418"/>
                  </a:cxn>
                  <a:cxn ang="0">
                    <a:pos x="374" y="441"/>
                  </a:cxn>
                  <a:cxn ang="0">
                    <a:pos x="338" y="499"/>
                  </a:cxn>
                  <a:cxn ang="0">
                    <a:pos x="286" y="597"/>
                  </a:cxn>
                  <a:cxn ang="0">
                    <a:pos x="244" y="707"/>
                  </a:cxn>
                  <a:cxn ang="0">
                    <a:pos x="225" y="820"/>
                  </a:cxn>
                  <a:cxn ang="0">
                    <a:pos x="234" y="935"/>
                  </a:cxn>
                  <a:cxn ang="0">
                    <a:pos x="235" y="1019"/>
                  </a:cxn>
                  <a:cxn ang="0">
                    <a:pos x="221" y="1060"/>
                  </a:cxn>
                  <a:cxn ang="0">
                    <a:pos x="183" y="1053"/>
                  </a:cxn>
                  <a:cxn ang="0">
                    <a:pos x="121" y="1003"/>
                  </a:cxn>
                  <a:cxn ang="0">
                    <a:pos x="67" y="946"/>
                  </a:cxn>
                  <a:cxn ang="0">
                    <a:pos x="27" y="877"/>
                  </a:cxn>
                  <a:cxn ang="0">
                    <a:pos x="6" y="793"/>
                  </a:cxn>
                  <a:cxn ang="0">
                    <a:pos x="0" y="736"/>
                  </a:cxn>
                  <a:cxn ang="0">
                    <a:pos x="0" y="725"/>
                  </a:cxn>
                  <a:cxn ang="0">
                    <a:pos x="0" y="678"/>
                  </a:cxn>
                  <a:cxn ang="0">
                    <a:pos x="8" y="617"/>
                  </a:cxn>
                  <a:cxn ang="0">
                    <a:pos x="24" y="578"/>
                  </a:cxn>
                  <a:cxn ang="0">
                    <a:pos x="49" y="549"/>
                  </a:cxn>
                  <a:cxn ang="0">
                    <a:pos x="83" y="524"/>
                  </a:cxn>
                  <a:cxn ang="0">
                    <a:pos x="113" y="479"/>
                  </a:cxn>
                  <a:cxn ang="0">
                    <a:pos x="139" y="420"/>
                  </a:cxn>
                  <a:cxn ang="0">
                    <a:pos x="156" y="350"/>
                  </a:cxn>
                  <a:cxn ang="0">
                    <a:pos x="164" y="310"/>
                  </a:cxn>
                  <a:cxn ang="0">
                    <a:pos x="165" y="303"/>
                  </a:cxn>
                  <a:cxn ang="0">
                    <a:pos x="169" y="278"/>
                  </a:cxn>
                  <a:cxn ang="0">
                    <a:pos x="180" y="230"/>
                  </a:cxn>
                  <a:cxn ang="0">
                    <a:pos x="196" y="174"/>
                  </a:cxn>
                  <a:cxn ang="0">
                    <a:pos x="219" y="120"/>
                  </a:cxn>
                  <a:cxn ang="0">
                    <a:pos x="253" y="70"/>
                  </a:cxn>
                  <a:cxn ang="0">
                    <a:pos x="300" y="30"/>
                  </a:cxn>
                  <a:cxn ang="0">
                    <a:pos x="359" y="5"/>
                  </a:cxn>
                  <a:cxn ang="0">
                    <a:pos x="433" y="2"/>
                  </a:cxn>
                </a:cxnLst>
                <a:rect l="0" t="0" r="r" b="b"/>
                <a:pathLst>
                  <a:path w="607" h="1064">
                    <a:moveTo>
                      <a:pt x="478" y="9"/>
                    </a:moveTo>
                    <a:lnTo>
                      <a:pt x="483" y="9"/>
                    </a:lnTo>
                    <a:lnTo>
                      <a:pt x="499" y="11"/>
                    </a:lnTo>
                    <a:lnTo>
                      <a:pt x="523" y="16"/>
                    </a:lnTo>
                    <a:lnTo>
                      <a:pt x="548" y="27"/>
                    </a:lnTo>
                    <a:lnTo>
                      <a:pt x="573" y="46"/>
                    </a:lnTo>
                    <a:lnTo>
                      <a:pt x="592" y="73"/>
                    </a:lnTo>
                    <a:lnTo>
                      <a:pt x="605" y="111"/>
                    </a:lnTo>
                    <a:lnTo>
                      <a:pt x="607" y="163"/>
                    </a:lnTo>
                    <a:lnTo>
                      <a:pt x="605" y="176"/>
                    </a:lnTo>
                    <a:lnTo>
                      <a:pt x="603" y="188"/>
                    </a:lnTo>
                    <a:lnTo>
                      <a:pt x="600" y="203"/>
                    </a:lnTo>
                    <a:lnTo>
                      <a:pt x="598" y="215"/>
                    </a:lnTo>
                    <a:lnTo>
                      <a:pt x="585" y="253"/>
                    </a:lnTo>
                    <a:lnTo>
                      <a:pt x="569" y="282"/>
                    </a:lnTo>
                    <a:lnTo>
                      <a:pt x="551" y="301"/>
                    </a:lnTo>
                    <a:lnTo>
                      <a:pt x="531" y="317"/>
                    </a:lnTo>
                    <a:lnTo>
                      <a:pt x="508" y="330"/>
                    </a:lnTo>
                    <a:lnTo>
                      <a:pt x="487" y="341"/>
                    </a:lnTo>
                    <a:lnTo>
                      <a:pt x="462" y="355"/>
                    </a:lnTo>
                    <a:lnTo>
                      <a:pt x="436" y="375"/>
                    </a:lnTo>
                    <a:lnTo>
                      <a:pt x="427" y="384"/>
                    </a:lnTo>
                    <a:lnTo>
                      <a:pt x="418" y="391"/>
                    </a:lnTo>
                    <a:lnTo>
                      <a:pt x="409" y="400"/>
                    </a:lnTo>
                    <a:lnTo>
                      <a:pt x="400" y="409"/>
                    </a:lnTo>
                    <a:lnTo>
                      <a:pt x="392" y="418"/>
                    </a:lnTo>
                    <a:lnTo>
                      <a:pt x="381" y="429"/>
                    </a:lnTo>
                    <a:lnTo>
                      <a:pt x="374" y="441"/>
                    </a:lnTo>
                    <a:lnTo>
                      <a:pt x="365" y="454"/>
                    </a:lnTo>
                    <a:lnTo>
                      <a:pt x="338" y="499"/>
                    </a:lnTo>
                    <a:lnTo>
                      <a:pt x="311" y="547"/>
                    </a:lnTo>
                    <a:lnTo>
                      <a:pt x="286" y="597"/>
                    </a:lnTo>
                    <a:lnTo>
                      <a:pt x="262" y="651"/>
                    </a:lnTo>
                    <a:lnTo>
                      <a:pt x="244" y="707"/>
                    </a:lnTo>
                    <a:lnTo>
                      <a:pt x="230" y="764"/>
                    </a:lnTo>
                    <a:lnTo>
                      <a:pt x="225" y="820"/>
                    </a:lnTo>
                    <a:lnTo>
                      <a:pt x="226" y="877"/>
                    </a:lnTo>
                    <a:lnTo>
                      <a:pt x="234" y="935"/>
                    </a:lnTo>
                    <a:lnTo>
                      <a:pt x="237" y="981"/>
                    </a:lnTo>
                    <a:lnTo>
                      <a:pt x="235" y="1019"/>
                    </a:lnTo>
                    <a:lnTo>
                      <a:pt x="232" y="1046"/>
                    </a:lnTo>
                    <a:lnTo>
                      <a:pt x="221" y="1060"/>
                    </a:lnTo>
                    <a:lnTo>
                      <a:pt x="205" y="1064"/>
                    </a:lnTo>
                    <a:lnTo>
                      <a:pt x="183" y="1053"/>
                    </a:lnTo>
                    <a:lnTo>
                      <a:pt x="153" y="1032"/>
                    </a:lnTo>
                    <a:lnTo>
                      <a:pt x="121" y="1003"/>
                    </a:lnTo>
                    <a:lnTo>
                      <a:pt x="92" y="974"/>
                    </a:lnTo>
                    <a:lnTo>
                      <a:pt x="67" y="946"/>
                    </a:lnTo>
                    <a:lnTo>
                      <a:pt x="45" y="913"/>
                    </a:lnTo>
                    <a:lnTo>
                      <a:pt x="27" y="877"/>
                    </a:lnTo>
                    <a:lnTo>
                      <a:pt x="15" y="838"/>
                    </a:lnTo>
                    <a:lnTo>
                      <a:pt x="6" y="793"/>
                    </a:lnTo>
                    <a:lnTo>
                      <a:pt x="2" y="741"/>
                    </a:lnTo>
                    <a:lnTo>
                      <a:pt x="0" y="736"/>
                    </a:lnTo>
                    <a:lnTo>
                      <a:pt x="0" y="730"/>
                    </a:lnTo>
                    <a:lnTo>
                      <a:pt x="0" y="725"/>
                    </a:lnTo>
                    <a:lnTo>
                      <a:pt x="0" y="719"/>
                    </a:lnTo>
                    <a:lnTo>
                      <a:pt x="0" y="678"/>
                    </a:lnTo>
                    <a:lnTo>
                      <a:pt x="4" y="646"/>
                    </a:lnTo>
                    <a:lnTo>
                      <a:pt x="8" y="617"/>
                    </a:lnTo>
                    <a:lnTo>
                      <a:pt x="15" y="596"/>
                    </a:lnTo>
                    <a:lnTo>
                      <a:pt x="24" y="578"/>
                    </a:lnTo>
                    <a:lnTo>
                      <a:pt x="34" y="562"/>
                    </a:lnTo>
                    <a:lnTo>
                      <a:pt x="49" y="549"/>
                    </a:lnTo>
                    <a:lnTo>
                      <a:pt x="65" y="538"/>
                    </a:lnTo>
                    <a:lnTo>
                      <a:pt x="83" y="524"/>
                    </a:lnTo>
                    <a:lnTo>
                      <a:pt x="99" y="504"/>
                    </a:lnTo>
                    <a:lnTo>
                      <a:pt x="113" y="479"/>
                    </a:lnTo>
                    <a:lnTo>
                      <a:pt x="126" y="450"/>
                    </a:lnTo>
                    <a:lnTo>
                      <a:pt x="139" y="420"/>
                    </a:lnTo>
                    <a:lnTo>
                      <a:pt x="148" y="386"/>
                    </a:lnTo>
                    <a:lnTo>
                      <a:pt x="156" y="350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5" y="307"/>
                    </a:lnTo>
                    <a:lnTo>
                      <a:pt x="165" y="303"/>
                    </a:lnTo>
                    <a:lnTo>
                      <a:pt x="165" y="300"/>
                    </a:lnTo>
                    <a:lnTo>
                      <a:pt x="169" y="278"/>
                    </a:lnTo>
                    <a:lnTo>
                      <a:pt x="174" y="255"/>
                    </a:lnTo>
                    <a:lnTo>
                      <a:pt x="180" y="230"/>
                    </a:lnTo>
                    <a:lnTo>
                      <a:pt x="187" y="203"/>
                    </a:lnTo>
                    <a:lnTo>
                      <a:pt x="196" y="174"/>
                    </a:lnTo>
                    <a:lnTo>
                      <a:pt x="207" y="147"/>
                    </a:lnTo>
                    <a:lnTo>
                      <a:pt x="219" y="120"/>
                    </a:lnTo>
                    <a:lnTo>
                      <a:pt x="235" y="93"/>
                    </a:lnTo>
                    <a:lnTo>
                      <a:pt x="253" y="70"/>
                    </a:lnTo>
                    <a:lnTo>
                      <a:pt x="275" y="48"/>
                    </a:lnTo>
                    <a:lnTo>
                      <a:pt x="300" y="30"/>
                    </a:lnTo>
                    <a:lnTo>
                      <a:pt x="327" y="16"/>
                    </a:lnTo>
                    <a:lnTo>
                      <a:pt x="359" y="5"/>
                    </a:lnTo>
                    <a:lnTo>
                      <a:pt x="393" y="0"/>
                    </a:lnTo>
                    <a:lnTo>
                      <a:pt x="433" y="2"/>
                    </a:lnTo>
                    <a:lnTo>
                      <a:pt x="478" y="9"/>
                    </a:lnTo>
                    <a:close/>
                  </a:path>
                </a:pathLst>
              </a:custGeom>
              <a:solidFill>
                <a:srgbClr val="E5AD8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79" name="Freeform 107"/>
              <p:cNvSpPr>
                <a:spLocks/>
              </p:cNvSpPr>
              <p:nvPr/>
            </p:nvSpPr>
            <p:spPr bwMode="auto">
              <a:xfrm>
                <a:off x="4187" y="1643"/>
                <a:ext cx="286" cy="523"/>
              </a:xfrm>
              <a:custGeom>
                <a:avLst/>
                <a:gdLst/>
                <a:ahLst/>
                <a:cxnLst>
                  <a:cxn ang="0">
                    <a:pos x="461" y="9"/>
                  </a:cxn>
                  <a:cxn ang="0">
                    <a:pos x="497" y="16"/>
                  </a:cxn>
                  <a:cxn ang="0">
                    <a:pos x="544" y="44"/>
                  </a:cxn>
                  <a:cxn ang="0">
                    <a:pos x="571" y="111"/>
                  </a:cxn>
                  <a:cxn ang="0">
                    <a:pos x="569" y="175"/>
                  </a:cxn>
                  <a:cxn ang="0">
                    <a:pos x="563" y="202"/>
                  </a:cxn>
                  <a:cxn ang="0">
                    <a:pos x="547" y="253"/>
                  </a:cxn>
                  <a:cxn ang="0">
                    <a:pos x="513" y="297"/>
                  </a:cxn>
                  <a:cxn ang="0">
                    <a:pos x="474" y="323"/>
                  </a:cxn>
                  <a:cxn ang="0">
                    <a:pos x="427" y="350"/>
                  </a:cxn>
                  <a:cxn ang="0">
                    <a:pos x="395" y="378"/>
                  </a:cxn>
                  <a:cxn ang="0">
                    <a:pos x="379" y="394"/>
                  </a:cxn>
                  <a:cxn ang="0">
                    <a:pos x="361" y="414"/>
                  </a:cxn>
                  <a:cxn ang="0">
                    <a:pos x="344" y="436"/>
                  </a:cxn>
                  <a:cxn ang="0">
                    <a:pos x="312" y="491"/>
                  </a:cxn>
                  <a:cxn ang="0">
                    <a:pos x="264" y="590"/>
                  </a:cxn>
                  <a:cxn ang="0">
                    <a:pos x="224" y="696"/>
                  </a:cxn>
                  <a:cxn ang="0">
                    <a:pos x="204" y="805"/>
                  </a:cxn>
                  <a:cxn ang="0">
                    <a:pos x="212" y="917"/>
                  </a:cxn>
                  <a:cxn ang="0">
                    <a:pos x="213" y="1001"/>
                  </a:cxn>
                  <a:cxn ang="0">
                    <a:pos x="199" y="1040"/>
                  </a:cxn>
                  <a:cxn ang="0">
                    <a:pos x="161" y="1033"/>
                  </a:cxn>
                  <a:cxn ang="0">
                    <a:pos x="106" y="985"/>
                  </a:cxn>
                  <a:cxn ang="0">
                    <a:pos x="57" y="926"/>
                  </a:cxn>
                  <a:cxn ang="0">
                    <a:pos x="21" y="859"/>
                  </a:cxn>
                  <a:cxn ang="0">
                    <a:pos x="2" y="773"/>
                  </a:cxn>
                  <a:cxn ang="0">
                    <a:pos x="0" y="717"/>
                  </a:cxn>
                  <a:cxn ang="0">
                    <a:pos x="0" y="707"/>
                  </a:cxn>
                  <a:cxn ang="0">
                    <a:pos x="2" y="664"/>
                  </a:cxn>
                  <a:cxn ang="0">
                    <a:pos x="9" y="604"/>
                  </a:cxn>
                  <a:cxn ang="0">
                    <a:pos x="25" y="563"/>
                  </a:cxn>
                  <a:cxn ang="0">
                    <a:pos x="48" y="534"/>
                  </a:cxn>
                  <a:cxn ang="0">
                    <a:pos x="81" y="509"/>
                  </a:cxn>
                  <a:cxn ang="0">
                    <a:pos x="109" y="466"/>
                  </a:cxn>
                  <a:cxn ang="0">
                    <a:pos x="133" y="409"/>
                  </a:cxn>
                  <a:cxn ang="0">
                    <a:pos x="151" y="342"/>
                  </a:cxn>
                  <a:cxn ang="0">
                    <a:pos x="158" y="303"/>
                  </a:cxn>
                  <a:cxn ang="0">
                    <a:pos x="160" y="296"/>
                  </a:cxn>
                  <a:cxn ang="0">
                    <a:pos x="163" y="272"/>
                  </a:cxn>
                  <a:cxn ang="0">
                    <a:pos x="174" y="224"/>
                  </a:cxn>
                  <a:cxn ang="0">
                    <a:pos x="190" y="170"/>
                  </a:cxn>
                  <a:cxn ang="0">
                    <a:pos x="213" y="114"/>
                  </a:cxn>
                  <a:cxn ang="0">
                    <a:pos x="246" y="66"/>
                  </a:cxn>
                  <a:cxn ang="0">
                    <a:pos x="289" y="27"/>
                  </a:cxn>
                  <a:cxn ang="0">
                    <a:pos x="344" y="3"/>
                  </a:cxn>
                  <a:cxn ang="0">
                    <a:pos x="414" y="1"/>
                  </a:cxn>
                </a:cxnLst>
                <a:rect l="0" t="0" r="r" b="b"/>
                <a:pathLst>
                  <a:path w="571" h="1044">
                    <a:moveTo>
                      <a:pt x="456" y="9"/>
                    </a:moveTo>
                    <a:lnTo>
                      <a:pt x="461" y="9"/>
                    </a:lnTo>
                    <a:lnTo>
                      <a:pt x="477" y="10"/>
                    </a:lnTo>
                    <a:lnTo>
                      <a:pt x="497" y="16"/>
                    </a:lnTo>
                    <a:lnTo>
                      <a:pt x="520" y="27"/>
                    </a:lnTo>
                    <a:lnTo>
                      <a:pt x="544" y="44"/>
                    </a:lnTo>
                    <a:lnTo>
                      <a:pt x="562" y="71"/>
                    </a:lnTo>
                    <a:lnTo>
                      <a:pt x="571" y="111"/>
                    </a:lnTo>
                    <a:lnTo>
                      <a:pt x="571" y="163"/>
                    </a:lnTo>
                    <a:lnTo>
                      <a:pt x="569" y="175"/>
                    </a:lnTo>
                    <a:lnTo>
                      <a:pt x="567" y="190"/>
                    </a:lnTo>
                    <a:lnTo>
                      <a:pt x="563" y="202"/>
                    </a:lnTo>
                    <a:lnTo>
                      <a:pt x="560" y="215"/>
                    </a:lnTo>
                    <a:lnTo>
                      <a:pt x="547" y="253"/>
                    </a:lnTo>
                    <a:lnTo>
                      <a:pt x="531" y="278"/>
                    </a:lnTo>
                    <a:lnTo>
                      <a:pt x="513" y="297"/>
                    </a:lnTo>
                    <a:lnTo>
                      <a:pt x="493" y="310"/>
                    </a:lnTo>
                    <a:lnTo>
                      <a:pt x="474" y="323"/>
                    </a:lnTo>
                    <a:lnTo>
                      <a:pt x="450" y="333"/>
                    </a:lnTo>
                    <a:lnTo>
                      <a:pt x="427" y="350"/>
                    </a:lnTo>
                    <a:lnTo>
                      <a:pt x="404" y="369"/>
                    </a:lnTo>
                    <a:lnTo>
                      <a:pt x="395" y="378"/>
                    </a:lnTo>
                    <a:lnTo>
                      <a:pt x="387" y="385"/>
                    </a:lnTo>
                    <a:lnTo>
                      <a:pt x="379" y="394"/>
                    </a:lnTo>
                    <a:lnTo>
                      <a:pt x="370" y="403"/>
                    </a:lnTo>
                    <a:lnTo>
                      <a:pt x="361" y="414"/>
                    </a:lnTo>
                    <a:lnTo>
                      <a:pt x="353" y="425"/>
                    </a:lnTo>
                    <a:lnTo>
                      <a:pt x="344" y="436"/>
                    </a:lnTo>
                    <a:lnTo>
                      <a:pt x="337" y="448"/>
                    </a:lnTo>
                    <a:lnTo>
                      <a:pt x="312" y="491"/>
                    </a:lnTo>
                    <a:lnTo>
                      <a:pt x="287" y="540"/>
                    </a:lnTo>
                    <a:lnTo>
                      <a:pt x="264" y="590"/>
                    </a:lnTo>
                    <a:lnTo>
                      <a:pt x="242" y="642"/>
                    </a:lnTo>
                    <a:lnTo>
                      <a:pt x="224" y="696"/>
                    </a:lnTo>
                    <a:lnTo>
                      <a:pt x="212" y="750"/>
                    </a:lnTo>
                    <a:lnTo>
                      <a:pt x="204" y="805"/>
                    </a:lnTo>
                    <a:lnTo>
                      <a:pt x="206" y="859"/>
                    </a:lnTo>
                    <a:lnTo>
                      <a:pt x="212" y="917"/>
                    </a:lnTo>
                    <a:lnTo>
                      <a:pt x="213" y="963"/>
                    </a:lnTo>
                    <a:lnTo>
                      <a:pt x="213" y="1001"/>
                    </a:lnTo>
                    <a:lnTo>
                      <a:pt x="208" y="1026"/>
                    </a:lnTo>
                    <a:lnTo>
                      <a:pt x="199" y="1040"/>
                    </a:lnTo>
                    <a:lnTo>
                      <a:pt x="183" y="1044"/>
                    </a:lnTo>
                    <a:lnTo>
                      <a:pt x="161" y="1033"/>
                    </a:lnTo>
                    <a:lnTo>
                      <a:pt x="135" y="1012"/>
                    </a:lnTo>
                    <a:lnTo>
                      <a:pt x="106" y="985"/>
                    </a:lnTo>
                    <a:lnTo>
                      <a:pt x="81" y="956"/>
                    </a:lnTo>
                    <a:lnTo>
                      <a:pt x="57" y="926"/>
                    </a:lnTo>
                    <a:lnTo>
                      <a:pt x="38" y="893"/>
                    </a:lnTo>
                    <a:lnTo>
                      <a:pt x="21" y="859"/>
                    </a:lnTo>
                    <a:lnTo>
                      <a:pt x="9" y="820"/>
                    </a:lnTo>
                    <a:lnTo>
                      <a:pt x="2" y="773"/>
                    </a:lnTo>
                    <a:lnTo>
                      <a:pt x="0" y="723"/>
                    </a:lnTo>
                    <a:lnTo>
                      <a:pt x="0" y="717"/>
                    </a:lnTo>
                    <a:lnTo>
                      <a:pt x="0" y="712"/>
                    </a:lnTo>
                    <a:lnTo>
                      <a:pt x="0" y="707"/>
                    </a:lnTo>
                    <a:lnTo>
                      <a:pt x="0" y="701"/>
                    </a:lnTo>
                    <a:lnTo>
                      <a:pt x="2" y="664"/>
                    </a:lnTo>
                    <a:lnTo>
                      <a:pt x="5" y="631"/>
                    </a:lnTo>
                    <a:lnTo>
                      <a:pt x="9" y="604"/>
                    </a:lnTo>
                    <a:lnTo>
                      <a:pt x="16" y="583"/>
                    </a:lnTo>
                    <a:lnTo>
                      <a:pt x="25" y="563"/>
                    </a:lnTo>
                    <a:lnTo>
                      <a:pt x="36" y="549"/>
                    </a:lnTo>
                    <a:lnTo>
                      <a:pt x="48" y="534"/>
                    </a:lnTo>
                    <a:lnTo>
                      <a:pt x="65" y="524"/>
                    </a:lnTo>
                    <a:lnTo>
                      <a:pt x="81" y="509"/>
                    </a:lnTo>
                    <a:lnTo>
                      <a:pt x="97" y="490"/>
                    </a:lnTo>
                    <a:lnTo>
                      <a:pt x="109" y="466"/>
                    </a:lnTo>
                    <a:lnTo>
                      <a:pt x="122" y="439"/>
                    </a:lnTo>
                    <a:lnTo>
                      <a:pt x="133" y="409"/>
                    </a:lnTo>
                    <a:lnTo>
                      <a:pt x="142" y="376"/>
                    </a:lnTo>
                    <a:lnTo>
                      <a:pt x="151" y="342"/>
                    </a:lnTo>
                    <a:lnTo>
                      <a:pt x="158" y="306"/>
                    </a:lnTo>
                    <a:lnTo>
                      <a:pt x="158" y="303"/>
                    </a:lnTo>
                    <a:lnTo>
                      <a:pt x="160" y="299"/>
                    </a:lnTo>
                    <a:lnTo>
                      <a:pt x="160" y="296"/>
                    </a:lnTo>
                    <a:lnTo>
                      <a:pt x="160" y="292"/>
                    </a:lnTo>
                    <a:lnTo>
                      <a:pt x="163" y="272"/>
                    </a:lnTo>
                    <a:lnTo>
                      <a:pt x="169" y="249"/>
                    </a:lnTo>
                    <a:lnTo>
                      <a:pt x="174" y="224"/>
                    </a:lnTo>
                    <a:lnTo>
                      <a:pt x="181" y="197"/>
                    </a:lnTo>
                    <a:lnTo>
                      <a:pt x="190" y="170"/>
                    </a:lnTo>
                    <a:lnTo>
                      <a:pt x="201" y="141"/>
                    </a:lnTo>
                    <a:lnTo>
                      <a:pt x="213" y="114"/>
                    </a:lnTo>
                    <a:lnTo>
                      <a:pt x="228" y="89"/>
                    </a:lnTo>
                    <a:lnTo>
                      <a:pt x="246" y="66"/>
                    </a:lnTo>
                    <a:lnTo>
                      <a:pt x="265" y="44"/>
                    </a:lnTo>
                    <a:lnTo>
                      <a:pt x="289" y="27"/>
                    </a:lnTo>
                    <a:lnTo>
                      <a:pt x="314" y="12"/>
                    </a:lnTo>
                    <a:lnTo>
                      <a:pt x="344" y="3"/>
                    </a:lnTo>
                    <a:lnTo>
                      <a:pt x="377" y="0"/>
                    </a:lnTo>
                    <a:lnTo>
                      <a:pt x="414" y="1"/>
                    </a:lnTo>
                    <a:lnTo>
                      <a:pt x="456" y="9"/>
                    </a:lnTo>
                    <a:close/>
                  </a:path>
                </a:pathLst>
              </a:custGeom>
              <a:solidFill>
                <a:srgbClr val="E2A07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0" name="Freeform 108"/>
              <p:cNvSpPr>
                <a:spLocks/>
              </p:cNvSpPr>
              <p:nvPr/>
            </p:nvSpPr>
            <p:spPr bwMode="auto">
              <a:xfrm>
                <a:off x="4193" y="1647"/>
                <a:ext cx="270" cy="514"/>
              </a:xfrm>
              <a:custGeom>
                <a:avLst/>
                <a:gdLst/>
                <a:ahLst/>
                <a:cxnLst>
                  <a:cxn ang="0">
                    <a:pos x="441" y="11"/>
                  </a:cxn>
                  <a:cxn ang="0">
                    <a:pos x="473" y="18"/>
                  </a:cxn>
                  <a:cxn ang="0">
                    <a:pos x="515" y="48"/>
                  </a:cxn>
                  <a:cxn ang="0">
                    <a:pos x="540" y="115"/>
                  </a:cxn>
                  <a:cxn ang="0">
                    <a:pos x="534" y="181"/>
                  </a:cxn>
                  <a:cxn ang="0">
                    <a:pos x="529" y="206"/>
                  </a:cxn>
                  <a:cxn ang="0">
                    <a:pos x="511" y="255"/>
                  </a:cxn>
                  <a:cxn ang="0">
                    <a:pos x="477" y="298"/>
                  </a:cxn>
                  <a:cxn ang="0">
                    <a:pos x="438" y="319"/>
                  </a:cxn>
                  <a:cxn ang="0">
                    <a:pos x="394" y="346"/>
                  </a:cxn>
                  <a:cxn ang="0">
                    <a:pos x="364" y="377"/>
                  </a:cxn>
                  <a:cxn ang="0">
                    <a:pos x="350" y="393"/>
                  </a:cxn>
                  <a:cxn ang="0">
                    <a:pos x="333" y="413"/>
                  </a:cxn>
                  <a:cxn ang="0">
                    <a:pos x="319" y="434"/>
                  </a:cxn>
                  <a:cxn ang="0">
                    <a:pos x="289" y="490"/>
                  </a:cxn>
                  <a:cxn ang="0">
                    <a:pos x="244" y="585"/>
                  </a:cxn>
                  <a:cxn ang="0">
                    <a:pos x="206" y="689"/>
                  </a:cxn>
                  <a:cxn ang="0">
                    <a:pos x="188" y="795"/>
                  </a:cxn>
                  <a:cxn ang="0">
                    <a:pos x="192" y="902"/>
                  </a:cxn>
                  <a:cxn ang="0">
                    <a:pos x="192" y="985"/>
                  </a:cxn>
                  <a:cxn ang="0">
                    <a:pos x="177" y="1024"/>
                  </a:cxn>
                  <a:cxn ang="0">
                    <a:pos x="145" y="1017"/>
                  </a:cxn>
                  <a:cxn ang="0">
                    <a:pos x="93" y="969"/>
                  </a:cxn>
                  <a:cxn ang="0">
                    <a:pos x="48" y="911"/>
                  </a:cxn>
                  <a:cxn ang="0">
                    <a:pos x="16" y="843"/>
                  </a:cxn>
                  <a:cxn ang="0">
                    <a:pos x="0" y="759"/>
                  </a:cxn>
                  <a:cxn ang="0">
                    <a:pos x="0" y="701"/>
                  </a:cxn>
                  <a:cxn ang="0">
                    <a:pos x="0" y="691"/>
                  </a:cxn>
                  <a:cxn ang="0">
                    <a:pos x="3" y="651"/>
                  </a:cxn>
                  <a:cxn ang="0">
                    <a:pos x="12" y="596"/>
                  </a:cxn>
                  <a:cxn ang="0">
                    <a:pos x="28" y="554"/>
                  </a:cxn>
                  <a:cxn ang="0">
                    <a:pos x="54" y="524"/>
                  </a:cxn>
                  <a:cxn ang="0">
                    <a:pos x="84" y="499"/>
                  </a:cxn>
                  <a:cxn ang="0">
                    <a:pos x="109" y="457"/>
                  </a:cxn>
                  <a:cxn ang="0">
                    <a:pos x="131" y="402"/>
                  </a:cxn>
                  <a:cxn ang="0">
                    <a:pos x="147" y="337"/>
                  </a:cxn>
                  <a:cxn ang="0">
                    <a:pos x="154" y="299"/>
                  </a:cxn>
                  <a:cxn ang="0">
                    <a:pos x="156" y="292"/>
                  </a:cxn>
                  <a:cxn ang="0">
                    <a:pos x="167" y="246"/>
                  </a:cxn>
                  <a:cxn ang="0">
                    <a:pos x="197" y="142"/>
                  </a:cxn>
                  <a:cxn ang="0">
                    <a:pos x="258" y="45"/>
                  </a:cxn>
                  <a:cxn ang="0">
                    <a:pos x="364" y="0"/>
                  </a:cxn>
                </a:cxnLst>
                <a:rect l="0" t="0" r="r" b="b"/>
                <a:pathLst>
                  <a:path w="540" h="1028">
                    <a:moveTo>
                      <a:pt x="436" y="11"/>
                    </a:moveTo>
                    <a:lnTo>
                      <a:pt x="441" y="11"/>
                    </a:lnTo>
                    <a:lnTo>
                      <a:pt x="455" y="12"/>
                    </a:lnTo>
                    <a:lnTo>
                      <a:pt x="473" y="18"/>
                    </a:lnTo>
                    <a:lnTo>
                      <a:pt x="495" y="28"/>
                    </a:lnTo>
                    <a:lnTo>
                      <a:pt x="515" y="48"/>
                    </a:lnTo>
                    <a:lnTo>
                      <a:pt x="531" y="75"/>
                    </a:lnTo>
                    <a:lnTo>
                      <a:pt x="540" y="115"/>
                    </a:lnTo>
                    <a:lnTo>
                      <a:pt x="536" y="168"/>
                    </a:lnTo>
                    <a:lnTo>
                      <a:pt x="534" y="181"/>
                    </a:lnTo>
                    <a:lnTo>
                      <a:pt x="531" y="194"/>
                    </a:lnTo>
                    <a:lnTo>
                      <a:pt x="529" y="206"/>
                    </a:lnTo>
                    <a:lnTo>
                      <a:pt x="525" y="219"/>
                    </a:lnTo>
                    <a:lnTo>
                      <a:pt x="511" y="255"/>
                    </a:lnTo>
                    <a:lnTo>
                      <a:pt x="495" y="280"/>
                    </a:lnTo>
                    <a:lnTo>
                      <a:pt x="477" y="298"/>
                    </a:lnTo>
                    <a:lnTo>
                      <a:pt x="459" y="308"/>
                    </a:lnTo>
                    <a:lnTo>
                      <a:pt x="438" y="319"/>
                    </a:lnTo>
                    <a:lnTo>
                      <a:pt x="416" y="330"/>
                    </a:lnTo>
                    <a:lnTo>
                      <a:pt x="394" y="346"/>
                    </a:lnTo>
                    <a:lnTo>
                      <a:pt x="371" y="368"/>
                    </a:lnTo>
                    <a:lnTo>
                      <a:pt x="364" y="377"/>
                    </a:lnTo>
                    <a:lnTo>
                      <a:pt x="357" y="384"/>
                    </a:lnTo>
                    <a:lnTo>
                      <a:pt x="350" y="393"/>
                    </a:lnTo>
                    <a:lnTo>
                      <a:pt x="342" y="402"/>
                    </a:lnTo>
                    <a:lnTo>
                      <a:pt x="333" y="413"/>
                    </a:lnTo>
                    <a:lnTo>
                      <a:pt x="326" y="423"/>
                    </a:lnTo>
                    <a:lnTo>
                      <a:pt x="319" y="434"/>
                    </a:lnTo>
                    <a:lnTo>
                      <a:pt x="312" y="447"/>
                    </a:lnTo>
                    <a:lnTo>
                      <a:pt x="289" y="490"/>
                    </a:lnTo>
                    <a:lnTo>
                      <a:pt x="265" y="536"/>
                    </a:lnTo>
                    <a:lnTo>
                      <a:pt x="244" y="585"/>
                    </a:lnTo>
                    <a:lnTo>
                      <a:pt x="224" y="635"/>
                    </a:lnTo>
                    <a:lnTo>
                      <a:pt x="206" y="689"/>
                    </a:lnTo>
                    <a:lnTo>
                      <a:pt x="193" y="741"/>
                    </a:lnTo>
                    <a:lnTo>
                      <a:pt x="188" y="795"/>
                    </a:lnTo>
                    <a:lnTo>
                      <a:pt x="188" y="847"/>
                    </a:lnTo>
                    <a:lnTo>
                      <a:pt x="192" y="902"/>
                    </a:lnTo>
                    <a:lnTo>
                      <a:pt x="193" y="949"/>
                    </a:lnTo>
                    <a:lnTo>
                      <a:pt x="192" y="985"/>
                    </a:lnTo>
                    <a:lnTo>
                      <a:pt x="186" y="1010"/>
                    </a:lnTo>
                    <a:lnTo>
                      <a:pt x="177" y="1024"/>
                    </a:lnTo>
                    <a:lnTo>
                      <a:pt x="163" y="1028"/>
                    </a:lnTo>
                    <a:lnTo>
                      <a:pt x="145" y="1017"/>
                    </a:lnTo>
                    <a:lnTo>
                      <a:pt x="120" y="996"/>
                    </a:lnTo>
                    <a:lnTo>
                      <a:pt x="93" y="969"/>
                    </a:lnTo>
                    <a:lnTo>
                      <a:pt x="70" y="940"/>
                    </a:lnTo>
                    <a:lnTo>
                      <a:pt x="48" y="911"/>
                    </a:lnTo>
                    <a:lnTo>
                      <a:pt x="30" y="879"/>
                    </a:lnTo>
                    <a:lnTo>
                      <a:pt x="16" y="843"/>
                    </a:lnTo>
                    <a:lnTo>
                      <a:pt x="5" y="804"/>
                    </a:lnTo>
                    <a:lnTo>
                      <a:pt x="0" y="759"/>
                    </a:lnTo>
                    <a:lnTo>
                      <a:pt x="0" y="707"/>
                    </a:lnTo>
                    <a:lnTo>
                      <a:pt x="0" y="701"/>
                    </a:lnTo>
                    <a:lnTo>
                      <a:pt x="0" y="696"/>
                    </a:lnTo>
                    <a:lnTo>
                      <a:pt x="0" y="691"/>
                    </a:lnTo>
                    <a:lnTo>
                      <a:pt x="0" y="685"/>
                    </a:lnTo>
                    <a:lnTo>
                      <a:pt x="3" y="651"/>
                    </a:lnTo>
                    <a:lnTo>
                      <a:pt x="7" y="621"/>
                    </a:lnTo>
                    <a:lnTo>
                      <a:pt x="12" y="596"/>
                    </a:lnTo>
                    <a:lnTo>
                      <a:pt x="19" y="572"/>
                    </a:lnTo>
                    <a:lnTo>
                      <a:pt x="28" y="554"/>
                    </a:lnTo>
                    <a:lnTo>
                      <a:pt x="39" y="538"/>
                    </a:lnTo>
                    <a:lnTo>
                      <a:pt x="54" y="524"/>
                    </a:lnTo>
                    <a:lnTo>
                      <a:pt x="68" y="513"/>
                    </a:lnTo>
                    <a:lnTo>
                      <a:pt x="84" y="499"/>
                    </a:lnTo>
                    <a:lnTo>
                      <a:pt x="97" y="481"/>
                    </a:lnTo>
                    <a:lnTo>
                      <a:pt x="109" y="457"/>
                    </a:lnTo>
                    <a:lnTo>
                      <a:pt x="120" y="432"/>
                    </a:lnTo>
                    <a:lnTo>
                      <a:pt x="131" y="402"/>
                    </a:lnTo>
                    <a:lnTo>
                      <a:pt x="140" y="371"/>
                    </a:lnTo>
                    <a:lnTo>
                      <a:pt x="147" y="337"/>
                    </a:lnTo>
                    <a:lnTo>
                      <a:pt x="154" y="303"/>
                    </a:lnTo>
                    <a:lnTo>
                      <a:pt x="154" y="299"/>
                    </a:lnTo>
                    <a:lnTo>
                      <a:pt x="156" y="296"/>
                    </a:lnTo>
                    <a:lnTo>
                      <a:pt x="156" y="292"/>
                    </a:lnTo>
                    <a:lnTo>
                      <a:pt x="158" y="289"/>
                    </a:lnTo>
                    <a:lnTo>
                      <a:pt x="167" y="246"/>
                    </a:lnTo>
                    <a:lnTo>
                      <a:pt x="179" y="195"/>
                    </a:lnTo>
                    <a:lnTo>
                      <a:pt x="197" y="142"/>
                    </a:lnTo>
                    <a:lnTo>
                      <a:pt x="224" y="90"/>
                    </a:lnTo>
                    <a:lnTo>
                      <a:pt x="258" y="45"/>
                    </a:lnTo>
                    <a:lnTo>
                      <a:pt x="305" y="14"/>
                    </a:lnTo>
                    <a:lnTo>
                      <a:pt x="364" y="0"/>
                    </a:lnTo>
                    <a:lnTo>
                      <a:pt x="436" y="11"/>
                    </a:lnTo>
                    <a:close/>
                  </a:path>
                </a:pathLst>
              </a:custGeom>
              <a:solidFill>
                <a:srgbClr val="DD8E5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1" name="Freeform 109"/>
              <p:cNvSpPr>
                <a:spLocks/>
              </p:cNvSpPr>
              <p:nvPr/>
            </p:nvSpPr>
            <p:spPr bwMode="auto">
              <a:xfrm>
                <a:off x="4198" y="1651"/>
                <a:ext cx="254" cy="506"/>
              </a:xfrm>
              <a:custGeom>
                <a:avLst/>
                <a:gdLst/>
                <a:ahLst/>
                <a:cxnLst>
                  <a:cxn ang="0">
                    <a:pos x="422" y="11"/>
                  </a:cxn>
                  <a:cxn ang="0">
                    <a:pos x="453" y="18"/>
                  </a:cxn>
                  <a:cxn ang="0">
                    <a:pos x="490" y="48"/>
                  </a:cxn>
                  <a:cxn ang="0">
                    <a:pos x="508" y="116"/>
                  </a:cxn>
                  <a:cxn ang="0">
                    <a:pos x="499" y="185"/>
                  </a:cxn>
                  <a:cxn ang="0">
                    <a:pos x="494" y="210"/>
                  </a:cxn>
                  <a:cxn ang="0">
                    <a:pos x="476" y="255"/>
                  </a:cxn>
                  <a:cxn ang="0">
                    <a:pos x="444" y="294"/>
                  </a:cxn>
                  <a:cxn ang="0">
                    <a:pos x="404" y="314"/>
                  </a:cxn>
                  <a:cxn ang="0">
                    <a:pos x="363" y="341"/>
                  </a:cxn>
                  <a:cxn ang="0">
                    <a:pos x="336" y="373"/>
                  </a:cxn>
                  <a:cxn ang="0">
                    <a:pos x="322" y="389"/>
                  </a:cxn>
                  <a:cxn ang="0">
                    <a:pos x="309" y="409"/>
                  </a:cxn>
                  <a:cxn ang="0">
                    <a:pos x="295" y="430"/>
                  </a:cxn>
                  <a:cxn ang="0">
                    <a:pos x="266" y="486"/>
                  </a:cxn>
                  <a:cxn ang="0">
                    <a:pos x="225" y="579"/>
                  </a:cxn>
                  <a:cxn ang="0">
                    <a:pos x="191" y="680"/>
                  </a:cxn>
                  <a:cxn ang="0">
                    <a:pos x="173" y="782"/>
                  </a:cxn>
                  <a:cxn ang="0">
                    <a:pos x="173" y="888"/>
                  </a:cxn>
                  <a:cxn ang="0">
                    <a:pos x="171" y="969"/>
                  </a:cxn>
                  <a:cxn ang="0">
                    <a:pos x="157" y="1008"/>
                  </a:cxn>
                  <a:cxn ang="0">
                    <a:pos x="126" y="1001"/>
                  </a:cxn>
                  <a:cxn ang="0">
                    <a:pos x="81" y="951"/>
                  </a:cxn>
                  <a:cxn ang="0">
                    <a:pos x="40" y="893"/>
                  </a:cxn>
                  <a:cxn ang="0">
                    <a:pos x="11" y="825"/>
                  </a:cxn>
                  <a:cxn ang="0">
                    <a:pos x="0" y="741"/>
                  </a:cxn>
                  <a:cxn ang="0">
                    <a:pos x="0" y="685"/>
                  </a:cxn>
                  <a:cxn ang="0">
                    <a:pos x="0" y="674"/>
                  </a:cxn>
                  <a:cxn ang="0">
                    <a:pos x="6" y="637"/>
                  </a:cxn>
                  <a:cxn ang="0">
                    <a:pos x="17" y="583"/>
                  </a:cxn>
                  <a:cxn ang="0">
                    <a:pos x="33" y="542"/>
                  </a:cxn>
                  <a:cxn ang="0">
                    <a:pos x="56" y="511"/>
                  </a:cxn>
                  <a:cxn ang="0">
                    <a:pos x="85" y="488"/>
                  </a:cxn>
                  <a:cxn ang="0">
                    <a:pos x="108" y="448"/>
                  </a:cxn>
                  <a:cxn ang="0">
                    <a:pos x="128" y="395"/>
                  </a:cxn>
                  <a:cxn ang="0">
                    <a:pos x="144" y="332"/>
                  </a:cxn>
                  <a:cxn ang="0">
                    <a:pos x="151" y="294"/>
                  </a:cxn>
                  <a:cxn ang="0">
                    <a:pos x="153" y="287"/>
                  </a:cxn>
                  <a:cxn ang="0">
                    <a:pos x="164" y="240"/>
                  </a:cxn>
                  <a:cxn ang="0">
                    <a:pos x="194" y="138"/>
                  </a:cxn>
                  <a:cxn ang="0">
                    <a:pos x="253" y="43"/>
                  </a:cxn>
                  <a:cxn ang="0">
                    <a:pos x="350" y="0"/>
                  </a:cxn>
                </a:cxnLst>
                <a:rect l="0" t="0" r="r" b="b"/>
                <a:pathLst>
                  <a:path w="508" h="1012">
                    <a:moveTo>
                      <a:pt x="417" y="11"/>
                    </a:moveTo>
                    <a:lnTo>
                      <a:pt x="422" y="11"/>
                    </a:lnTo>
                    <a:lnTo>
                      <a:pt x="435" y="12"/>
                    </a:lnTo>
                    <a:lnTo>
                      <a:pt x="453" y="18"/>
                    </a:lnTo>
                    <a:lnTo>
                      <a:pt x="472" y="28"/>
                    </a:lnTo>
                    <a:lnTo>
                      <a:pt x="490" y="48"/>
                    </a:lnTo>
                    <a:lnTo>
                      <a:pt x="503" y="77"/>
                    </a:lnTo>
                    <a:lnTo>
                      <a:pt x="508" y="116"/>
                    </a:lnTo>
                    <a:lnTo>
                      <a:pt x="503" y="170"/>
                    </a:lnTo>
                    <a:lnTo>
                      <a:pt x="499" y="185"/>
                    </a:lnTo>
                    <a:lnTo>
                      <a:pt x="497" y="197"/>
                    </a:lnTo>
                    <a:lnTo>
                      <a:pt x="494" y="210"/>
                    </a:lnTo>
                    <a:lnTo>
                      <a:pt x="490" y="220"/>
                    </a:lnTo>
                    <a:lnTo>
                      <a:pt x="476" y="255"/>
                    </a:lnTo>
                    <a:lnTo>
                      <a:pt x="460" y="278"/>
                    </a:lnTo>
                    <a:lnTo>
                      <a:pt x="444" y="294"/>
                    </a:lnTo>
                    <a:lnTo>
                      <a:pt x="424" y="305"/>
                    </a:lnTo>
                    <a:lnTo>
                      <a:pt x="404" y="314"/>
                    </a:lnTo>
                    <a:lnTo>
                      <a:pt x="384" y="325"/>
                    </a:lnTo>
                    <a:lnTo>
                      <a:pt x="363" y="341"/>
                    </a:lnTo>
                    <a:lnTo>
                      <a:pt x="341" y="364"/>
                    </a:lnTo>
                    <a:lnTo>
                      <a:pt x="336" y="373"/>
                    </a:lnTo>
                    <a:lnTo>
                      <a:pt x="329" y="380"/>
                    </a:lnTo>
                    <a:lnTo>
                      <a:pt x="322" y="389"/>
                    </a:lnTo>
                    <a:lnTo>
                      <a:pt x="314" y="400"/>
                    </a:lnTo>
                    <a:lnTo>
                      <a:pt x="309" y="409"/>
                    </a:lnTo>
                    <a:lnTo>
                      <a:pt x="302" y="420"/>
                    </a:lnTo>
                    <a:lnTo>
                      <a:pt x="295" y="430"/>
                    </a:lnTo>
                    <a:lnTo>
                      <a:pt x="288" y="443"/>
                    </a:lnTo>
                    <a:lnTo>
                      <a:pt x="266" y="486"/>
                    </a:lnTo>
                    <a:lnTo>
                      <a:pt x="244" y="531"/>
                    </a:lnTo>
                    <a:lnTo>
                      <a:pt x="225" y="579"/>
                    </a:lnTo>
                    <a:lnTo>
                      <a:pt x="205" y="628"/>
                    </a:lnTo>
                    <a:lnTo>
                      <a:pt x="191" y="680"/>
                    </a:lnTo>
                    <a:lnTo>
                      <a:pt x="178" y="730"/>
                    </a:lnTo>
                    <a:lnTo>
                      <a:pt x="173" y="782"/>
                    </a:lnTo>
                    <a:lnTo>
                      <a:pt x="171" y="832"/>
                    </a:lnTo>
                    <a:lnTo>
                      <a:pt x="173" y="888"/>
                    </a:lnTo>
                    <a:lnTo>
                      <a:pt x="175" y="933"/>
                    </a:lnTo>
                    <a:lnTo>
                      <a:pt x="171" y="969"/>
                    </a:lnTo>
                    <a:lnTo>
                      <a:pt x="166" y="994"/>
                    </a:lnTo>
                    <a:lnTo>
                      <a:pt x="157" y="1008"/>
                    </a:lnTo>
                    <a:lnTo>
                      <a:pt x="144" y="1012"/>
                    </a:lnTo>
                    <a:lnTo>
                      <a:pt x="126" y="1001"/>
                    </a:lnTo>
                    <a:lnTo>
                      <a:pt x="105" y="980"/>
                    </a:lnTo>
                    <a:lnTo>
                      <a:pt x="81" y="951"/>
                    </a:lnTo>
                    <a:lnTo>
                      <a:pt x="60" y="922"/>
                    </a:lnTo>
                    <a:lnTo>
                      <a:pt x="40" y="893"/>
                    </a:lnTo>
                    <a:lnTo>
                      <a:pt x="24" y="861"/>
                    </a:lnTo>
                    <a:lnTo>
                      <a:pt x="11" y="825"/>
                    </a:lnTo>
                    <a:lnTo>
                      <a:pt x="4" y="786"/>
                    </a:lnTo>
                    <a:lnTo>
                      <a:pt x="0" y="741"/>
                    </a:lnTo>
                    <a:lnTo>
                      <a:pt x="0" y="689"/>
                    </a:lnTo>
                    <a:lnTo>
                      <a:pt x="0" y="685"/>
                    </a:lnTo>
                    <a:lnTo>
                      <a:pt x="0" y="680"/>
                    </a:lnTo>
                    <a:lnTo>
                      <a:pt x="0" y="674"/>
                    </a:lnTo>
                    <a:lnTo>
                      <a:pt x="2" y="669"/>
                    </a:lnTo>
                    <a:lnTo>
                      <a:pt x="6" y="637"/>
                    </a:lnTo>
                    <a:lnTo>
                      <a:pt x="11" y="610"/>
                    </a:lnTo>
                    <a:lnTo>
                      <a:pt x="17" y="583"/>
                    </a:lnTo>
                    <a:lnTo>
                      <a:pt x="24" y="561"/>
                    </a:lnTo>
                    <a:lnTo>
                      <a:pt x="33" y="542"/>
                    </a:lnTo>
                    <a:lnTo>
                      <a:pt x="44" y="526"/>
                    </a:lnTo>
                    <a:lnTo>
                      <a:pt x="56" y="511"/>
                    </a:lnTo>
                    <a:lnTo>
                      <a:pt x="70" y="500"/>
                    </a:lnTo>
                    <a:lnTo>
                      <a:pt x="85" y="488"/>
                    </a:lnTo>
                    <a:lnTo>
                      <a:pt x="97" y="470"/>
                    </a:lnTo>
                    <a:lnTo>
                      <a:pt x="108" y="448"/>
                    </a:lnTo>
                    <a:lnTo>
                      <a:pt x="119" y="423"/>
                    </a:lnTo>
                    <a:lnTo>
                      <a:pt x="128" y="395"/>
                    </a:lnTo>
                    <a:lnTo>
                      <a:pt x="137" y="364"/>
                    </a:lnTo>
                    <a:lnTo>
                      <a:pt x="144" y="332"/>
                    </a:lnTo>
                    <a:lnTo>
                      <a:pt x="151" y="298"/>
                    </a:lnTo>
                    <a:lnTo>
                      <a:pt x="151" y="294"/>
                    </a:lnTo>
                    <a:lnTo>
                      <a:pt x="153" y="290"/>
                    </a:lnTo>
                    <a:lnTo>
                      <a:pt x="153" y="287"/>
                    </a:lnTo>
                    <a:lnTo>
                      <a:pt x="155" y="283"/>
                    </a:lnTo>
                    <a:lnTo>
                      <a:pt x="164" y="240"/>
                    </a:lnTo>
                    <a:lnTo>
                      <a:pt x="176" y="190"/>
                    </a:lnTo>
                    <a:lnTo>
                      <a:pt x="194" y="138"/>
                    </a:lnTo>
                    <a:lnTo>
                      <a:pt x="219" y="86"/>
                    </a:lnTo>
                    <a:lnTo>
                      <a:pt x="253" y="43"/>
                    </a:lnTo>
                    <a:lnTo>
                      <a:pt x="297" y="12"/>
                    </a:lnTo>
                    <a:lnTo>
                      <a:pt x="350" y="0"/>
                    </a:lnTo>
                    <a:lnTo>
                      <a:pt x="417" y="11"/>
                    </a:lnTo>
                    <a:close/>
                  </a:path>
                </a:pathLst>
              </a:custGeom>
              <a:solidFill>
                <a:srgbClr val="D87C4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2" name="Freeform 110"/>
              <p:cNvSpPr>
                <a:spLocks/>
              </p:cNvSpPr>
              <p:nvPr/>
            </p:nvSpPr>
            <p:spPr bwMode="auto">
              <a:xfrm>
                <a:off x="4201" y="1656"/>
                <a:ext cx="239" cy="497"/>
              </a:xfrm>
              <a:custGeom>
                <a:avLst/>
                <a:gdLst/>
                <a:ahLst/>
                <a:cxnLst>
                  <a:cxn ang="0">
                    <a:pos x="405" y="10"/>
                  </a:cxn>
                  <a:cxn ang="0">
                    <a:pos x="432" y="18"/>
                  </a:cxn>
                  <a:cxn ang="0">
                    <a:pos x="466" y="48"/>
                  </a:cxn>
                  <a:cxn ang="0">
                    <a:pos x="479" y="118"/>
                  </a:cxn>
                  <a:cxn ang="0">
                    <a:pos x="468" y="186"/>
                  </a:cxn>
                  <a:cxn ang="0">
                    <a:pos x="463" y="211"/>
                  </a:cxn>
                  <a:cxn ang="0">
                    <a:pos x="443" y="256"/>
                  </a:cxn>
                  <a:cxn ang="0">
                    <a:pos x="411" y="292"/>
                  </a:cxn>
                  <a:cxn ang="0">
                    <a:pos x="373" y="308"/>
                  </a:cxn>
                  <a:cxn ang="0">
                    <a:pos x="334" y="335"/>
                  </a:cxn>
                  <a:cxn ang="0">
                    <a:pos x="301" y="378"/>
                  </a:cxn>
                  <a:cxn ang="0">
                    <a:pos x="278" y="418"/>
                  </a:cxn>
                  <a:cxn ang="0">
                    <a:pos x="246" y="481"/>
                  </a:cxn>
                  <a:cxn ang="0">
                    <a:pos x="206" y="572"/>
                  </a:cxn>
                  <a:cxn ang="0">
                    <a:pos x="176" y="671"/>
                  </a:cxn>
                  <a:cxn ang="0">
                    <a:pos x="158" y="770"/>
                  </a:cxn>
                  <a:cxn ang="0">
                    <a:pos x="156" y="872"/>
                  </a:cxn>
                  <a:cxn ang="0">
                    <a:pos x="152" y="953"/>
                  </a:cxn>
                  <a:cxn ang="0">
                    <a:pos x="138" y="992"/>
                  </a:cxn>
                  <a:cxn ang="0">
                    <a:pos x="111" y="985"/>
                  </a:cxn>
                  <a:cxn ang="0">
                    <a:pos x="70" y="933"/>
                  </a:cxn>
                  <a:cxn ang="0">
                    <a:pos x="34" y="875"/>
                  </a:cxn>
                  <a:cxn ang="0">
                    <a:pos x="9" y="807"/>
                  </a:cxn>
                  <a:cxn ang="0">
                    <a:pos x="0" y="723"/>
                  </a:cxn>
                  <a:cxn ang="0">
                    <a:pos x="3" y="667"/>
                  </a:cxn>
                  <a:cxn ang="0">
                    <a:pos x="3" y="658"/>
                  </a:cxn>
                  <a:cxn ang="0">
                    <a:pos x="9" y="624"/>
                  </a:cxn>
                  <a:cxn ang="0">
                    <a:pos x="21" y="572"/>
                  </a:cxn>
                  <a:cxn ang="0">
                    <a:pos x="39" y="531"/>
                  </a:cxn>
                  <a:cxn ang="0">
                    <a:pos x="63" y="499"/>
                  </a:cxn>
                  <a:cxn ang="0">
                    <a:pos x="88" y="475"/>
                  </a:cxn>
                  <a:cxn ang="0">
                    <a:pos x="109" y="438"/>
                  </a:cxn>
                  <a:cxn ang="0">
                    <a:pos x="127" y="386"/>
                  </a:cxn>
                  <a:cxn ang="0">
                    <a:pos x="143" y="325"/>
                  </a:cxn>
                  <a:cxn ang="0">
                    <a:pos x="151" y="289"/>
                  </a:cxn>
                  <a:cxn ang="0">
                    <a:pos x="152" y="281"/>
                  </a:cxn>
                  <a:cxn ang="0">
                    <a:pos x="161" y="237"/>
                  </a:cxn>
                  <a:cxn ang="0">
                    <a:pos x="194" y="134"/>
                  </a:cxn>
                  <a:cxn ang="0">
                    <a:pos x="249" y="41"/>
                  </a:cxn>
                  <a:cxn ang="0">
                    <a:pos x="339" y="0"/>
                  </a:cxn>
                </a:cxnLst>
                <a:rect l="0" t="0" r="r" b="b"/>
                <a:pathLst>
                  <a:path w="479" h="994">
                    <a:moveTo>
                      <a:pt x="400" y="10"/>
                    </a:moveTo>
                    <a:lnTo>
                      <a:pt x="405" y="10"/>
                    </a:lnTo>
                    <a:lnTo>
                      <a:pt x="416" y="12"/>
                    </a:lnTo>
                    <a:lnTo>
                      <a:pt x="432" y="18"/>
                    </a:lnTo>
                    <a:lnTo>
                      <a:pt x="450" y="30"/>
                    </a:lnTo>
                    <a:lnTo>
                      <a:pt x="466" y="48"/>
                    </a:lnTo>
                    <a:lnTo>
                      <a:pt x="477" y="79"/>
                    </a:lnTo>
                    <a:lnTo>
                      <a:pt x="479" y="118"/>
                    </a:lnTo>
                    <a:lnTo>
                      <a:pt x="472" y="174"/>
                    </a:lnTo>
                    <a:lnTo>
                      <a:pt x="468" y="186"/>
                    </a:lnTo>
                    <a:lnTo>
                      <a:pt x="466" y="199"/>
                    </a:lnTo>
                    <a:lnTo>
                      <a:pt x="463" y="211"/>
                    </a:lnTo>
                    <a:lnTo>
                      <a:pt x="459" y="222"/>
                    </a:lnTo>
                    <a:lnTo>
                      <a:pt x="443" y="256"/>
                    </a:lnTo>
                    <a:lnTo>
                      <a:pt x="427" y="278"/>
                    </a:lnTo>
                    <a:lnTo>
                      <a:pt x="411" y="292"/>
                    </a:lnTo>
                    <a:lnTo>
                      <a:pt x="393" y="301"/>
                    </a:lnTo>
                    <a:lnTo>
                      <a:pt x="373" y="308"/>
                    </a:lnTo>
                    <a:lnTo>
                      <a:pt x="353" y="319"/>
                    </a:lnTo>
                    <a:lnTo>
                      <a:pt x="334" y="335"/>
                    </a:lnTo>
                    <a:lnTo>
                      <a:pt x="314" y="360"/>
                    </a:lnTo>
                    <a:lnTo>
                      <a:pt x="301" y="378"/>
                    </a:lnTo>
                    <a:lnTo>
                      <a:pt x="291" y="396"/>
                    </a:lnTo>
                    <a:lnTo>
                      <a:pt x="278" y="418"/>
                    </a:lnTo>
                    <a:lnTo>
                      <a:pt x="265" y="439"/>
                    </a:lnTo>
                    <a:lnTo>
                      <a:pt x="246" y="481"/>
                    </a:lnTo>
                    <a:lnTo>
                      <a:pt x="226" y="526"/>
                    </a:lnTo>
                    <a:lnTo>
                      <a:pt x="206" y="572"/>
                    </a:lnTo>
                    <a:lnTo>
                      <a:pt x="190" y="621"/>
                    </a:lnTo>
                    <a:lnTo>
                      <a:pt x="176" y="671"/>
                    </a:lnTo>
                    <a:lnTo>
                      <a:pt x="165" y="719"/>
                    </a:lnTo>
                    <a:lnTo>
                      <a:pt x="158" y="770"/>
                    </a:lnTo>
                    <a:lnTo>
                      <a:pt x="156" y="818"/>
                    </a:lnTo>
                    <a:lnTo>
                      <a:pt x="156" y="872"/>
                    </a:lnTo>
                    <a:lnTo>
                      <a:pt x="156" y="919"/>
                    </a:lnTo>
                    <a:lnTo>
                      <a:pt x="152" y="953"/>
                    </a:lnTo>
                    <a:lnTo>
                      <a:pt x="147" y="978"/>
                    </a:lnTo>
                    <a:lnTo>
                      <a:pt x="138" y="992"/>
                    </a:lnTo>
                    <a:lnTo>
                      <a:pt x="127" y="994"/>
                    </a:lnTo>
                    <a:lnTo>
                      <a:pt x="111" y="985"/>
                    </a:lnTo>
                    <a:lnTo>
                      <a:pt x="91" y="962"/>
                    </a:lnTo>
                    <a:lnTo>
                      <a:pt x="70" y="933"/>
                    </a:lnTo>
                    <a:lnTo>
                      <a:pt x="50" y="906"/>
                    </a:lnTo>
                    <a:lnTo>
                      <a:pt x="34" y="875"/>
                    </a:lnTo>
                    <a:lnTo>
                      <a:pt x="20" y="843"/>
                    </a:lnTo>
                    <a:lnTo>
                      <a:pt x="9" y="807"/>
                    </a:lnTo>
                    <a:lnTo>
                      <a:pt x="2" y="768"/>
                    </a:lnTo>
                    <a:lnTo>
                      <a:pt x="0" y="723"/>
                    </a:lnTo>
                    <a:lnTo>
                      <a:pt x="2" y="673"/>
                    </a:lnTo>
                    <a:lnTo>
                      <a:pt x="3" y="667"/>
                    </a:lnTo>
                    <a:lnTo>
                      <a:pt x="3" y="662"/>
                    </a:lnTo>
                    <a:lnTo>
                      <a:pt x="3" y="658"/>
                    </a:lnTo>
                    <a:lnTo>
                      <a:pt x="5" y="653"/>
                    </a:lnTo>
                    <a:lnTo>
                      <a:pt x="9" y="624"/>
                    </a:lnTo>
                    <a:lnTo>
                      <a:pt x="14" y="597"/>
                    </a:lnTo>
                    <a:lnTo>
                      <a:pt x="21" y="572"/>
                    </a:lnTo>
                    <a:lnTo>
                      <a:pt x="30" y="551"/>
                    </a:lnTo>
                    <a:lnTo>
                      <a:pt x="39" y="531"/>
                    </a:lnTo>
                    <a:lnTo>
                      <a:pt x="50" y="513"/>
                    </a:lnTo>
                    <a:lnTo>
                      <a:pt x="63" y="499"/>
                    </a:lnTo>
                    <a:lnTo>
                      <a:pt x="75" y="488"/>
                    </a:lnTo>
                    <a:lnTo>
                      <a:pt x="88" y="475"/>
                    </a:lnTo>
                    <a:lnTo>
                      <a:pt x="99" y="459"/>
                    </a:lnTo>
                    <a:lnTo>
                      <a:pt x="109" y="438"/>
                    </a:lnTo>
                    <a:lnTo>
                      <a:pt x="118" y="412"/>
                    </a:lnTo>
                    <a:lnTo>
                      <a:pt x="127" y="386"/>
                    </a:lnTo>
                    <a:lnTo>
                      <a:pt x="136" y="357"/>
                    </a:lnTo>
                    <a:lnTo>
                      <a:pt x="143" y="325"/>
                    </a:lnTo>
                    <a:lnTo>
                      <a:pt x="151" y="292"/>
                    </a:lnTo>
                    <a:lnTo>
                      <a:pt x="151" y="289"/>
                    </a:lnTo>
                    <a:lnTo>
                      <a:pt x="152" y="285"/>
                    </a:lnTo>
                    <a:lnTo>
                      <a:pt x="152" y="281"/>
                    </a:lnTo>
                    <a:lnTo>
                      <a:pt x="152" y="278"/>
                    </a:lnTo>
                    <a:lnTo>
                      <a:pt x="161" y="237"/>
                    </a:lnTo>
                    <a:lnTo>
                      <a:pt x="176" y="188"/>
                    </a:lnTo>
                    <a:lnTo>
                      <a:pt x="194" y="134"/>
                    </a:lnTo>
                    <a:lnTo>
                      <a:pt x="217" y="84"/>
                    </a:lnTo>
                    <a:lnTo>
                      <a:pt x="249" y="41"/>
                    </a:lnTo>
                    <a:lnTo>
                      <a:pt x="289" y="10"/>
                    </a:lnTo>
                    <a:lnTo>
                      <a:pt x="339" y="0"/>
                    </a:lnTo>
                    <a:lnTo>
                      <a:pt x="400" y="10"/>
                    </a:lnTo>
                    <a:close/>
                  </a:path>
                </a:pathLst>
              </a:custGeom>
              <a:solidFill>
                <a:srgbClr val="D16D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3" name="Freeform 111"/>
              <p:cNvSpPr>
                <a:spLocks/>
              </p:cNvSpPr>
              <p:nvPr/>
            </p:nvSpPr>
            <p:spPr bwMode="auto">
              <a:xfrm>
                <a:off x="4205" y="1659"/>
                <a:ext cx="225" cy="489"/>
              </a:xfrm>
              <a:custGeom>
                <a:avLst/>
                <a:gdLst/>
                <a:ahLst/>
                <a:cxnLst>
                  <a:cxn ang="0">
                    <a:pos x="386" y="12"/>
                  </a:cxn>
                  <a:cxn ang="0">
                    <a:pos x="411" y="20"/>
                  </a:cxn>
                  <a:cxn ang="0">
                    <a:pos x="440" y="52"/>
                  </a:cxn>
                  <a:cxn ang="0">
                    <a:pos x="450" y="122"/>
                  </a:cxn>
                  <a:cxn ang="0">
                    <a:pos x="423" y="230"/>
                  </a:cxn>
                  <a:cxn ang="0">
                    <a:pos x="386" y="283"/>
                  </a:cxn>
                  <a:cxn ang="0">
                    <a:pos x="346" y="303"/>
                  </a:cxn>
                  <a:cxn ang="0">
                    <a:pos x="305" y="330"/>
                  </a:cxn>
                  <a:cxn ang="0">
                    <a:pos x="260" y="402"/>
                  </a:cxn>
                  <a:cxn ang="0">
                    <a:pos x="214" y="504"/>
                  </a:cxn>
                  <a:cxn ang="0">
                    <a:pos x="170" y="623"/>
                  </a:cxn>
                  <a:cxn ang="0">
                    <a:pos x="144" y="746"/>
                  </a:cxn>
                  <a:cxn ang="0">
                    <a:pos x="138" y="859"/>
                  </a:cxn>
                  <a:cxn ang="0">
                    <a:pos x="133" y="938"/>
                  </a:cxn>
                  <a:cxn ang="0">
                    <a:pos x="120" y="976"/>
                  </a:cxn>
                  <a:cxn ang="0">
                    <a:pos x="95" y="969"/>
                  </a:cxn>
                  <a:cxn ang="0">
                    <a:pos x="59" y="917"/>
                  </a:cxn>
                  <a:cxn ang="0">
                    <a:pos x="27" y="859"/>
                  </a:cxn>
                  <a:cxn ang="0">
                    <a:pos x="5" y="791"/>
                  </a:cxn>
                  <a:cxn ang="0">
                    <a:pos x="0" y="707"/>
                  </a:cxn>
                  <a:cxn ang="0">
                    <a:pos x="7" y="630"/>
                  </a:cxn>
                  <a:cxn ang="0">
                    <a:pos x="22" y="574"/>
                  </a:cxn>
                  <a:cxn ang="0">
                    <a:pos x="41" y="526"/>
                  </a:cxn>
                  <a:cxn ang="0">
                    <a:pos x="66" y="490"/>
                  </a:cxn>
                  <a:cxn ang="0">
                    <a:pos x="92" y="465"/>
                  </a:cxn>
                  <a:cxn ang="0">
                    <a:pos x="113" y="425"/>
                  </a:cxn>
                  <a:cxn ang="0">
                    <a:pos x="129" y="371"/>
                  </a:cxn>
                  <a:cxn ang="0">
                    <a:pos x="144" y="309"/>
                  </a:cxn>
                  <a:cxn ang="0">
                    <a:pos x="160" y="235"/>
                  </a:cxn>
                  <a:cxn ang="0">
                    <a:pos x="190" y="133"/>
                  </a:cxn>
                  <a:cxn ang="0">
                    <a:pos x="244" y="41"/>
                  </a:cxn>
                  <a:cxn ang="0">
                    <a:pos x="327" y="0"/>
                  </a:cxn>
                </a:cxnLst>
                <a:rect l="0" t="0" r="r" b="b"/>
                <a:pathLst>
                  <a:path w="450" h="978">
                    <a:moveTo>
                      <a:pt x="382" y="12"/>
                    </a:moveTo>
                    <a:lnTo>
                      <a:pt x="386" y="12"/>
                    </a:lnTo>
                    <a:lnTo>
                      <a:pt x="397" y="14"/>
                    </a:lnTo>
                    <a:lnTo>
                      <a:pt x="411" y="20"/>
                    </a:lnTo>
                    <a:lnTo>
                      <a:pt x="427" y="32"/>
                    </a:lnTo>
                    <a:lnTo>
                      <a:pt x="440" y="52"/>
                    </a:lnTo>
                    <a:lnTo>
                      <a:pt x="449" y="81"/>
                    </a:lnTo>
                    <a:lnTo>
                      <a:pt x="450" y="122"/>
                    </a:lnTo>
                    <a:lnTo>
                      <a:pt x="440" y="178"/>
                    </a:lnTo>
                    <a:lnTo>
                      <a:pt x="423" y="230"/>
                    </a:lnTo>
                    <a:lnTo>
                      <a:pt x="406" y="264"/>
                    </a:lnTo>
                    <a:lnTo>
                      <a:pt x="386" y="283"/>
                    </a:lnTo>
                    <a:lnTo>
                      <a:pt x="368" y="294"/>
                    </a:lnTo>
                    <a:lnTo>
                      <a:pt x="346" y="303"/>
                    </a:lnTo>
                    <a:lnTo>
                      <a:pt x="327" y="312"/>
                    </a:lnTo>
                    <a:lnTo>
                      <a:pt x="305" y="330"/>
                    </a:lnTo>
                    <a:lnTo>
                      <a:pt x="284" y="361"/>
                    </a:lnTo>
                    <a:lnTo>
                      <a:pt x="260" y="402"/>
                    </a:lnTo>
                    <a:lnTo>
                      <a:pt x="237" y="450"/>
                    </a:lnTo>
                    <a:lnTo>
                      <a:pt x="214" y="504"/>
                    </a:lnTo>
                    <a:lnTo>
                      <a:pt x="190" y="562"/>
                    </a:lnTo>
                    <a:lnTo>
                      <a:pt x="170" y="623"/>
                    </a:lnTo>
                    <a:lnTo>
                      <a:pt x="154" y="684"/>
                    </a:lnTo>
                    <a:lnTo>
                      <a:pt x="144" y="746"/>
                    </a:lnTo>
                    <a:lnTo>
                      <a:pt x="140" y="806"/>
                    </a:lnTo>
                    <a:lnTo>
                      <a:pt x="138" y="859"/>
                    </a:lnTo>
                    <a:lnTo>
                      <a:pt x="136" y="904"/>
                    </a:lnTo>
                    <a:lnTo>
                      <a:pt x="133" y="938"/>
                    </a:lnTo>
                    <a:lnTo>
                      <a:pt x="127" y="964"/>
                    </a:lnTo>
                    <a:lnTo>
                      <a:pt x="120" y="976"/>
                    </a:lnTo>
                    <a:lnTo>
                      <a:pt x="109" y="978"/>
                    </a:lnTo>
                    <a:lnTo>
                      <a:pt x="95" y="969"/>
                    </a:lnTo>
                    <a:lnTo>
                      <a:pt x="77" y="946"/>
                    </a:lnTo>
                    <a:lnTo>
                      <a:pt x="59" y="917"/>
                    </a:lnTo>
                    <a:lnTo>
                      <a:pt x="41" y="890"/>
                    </a:lnTo>
                    <a:lnTo>
                      <a:pt x="27" y="859"/>
                    </a:lnTo>
                    <a:lnTo>
                      <a:pt x="14" y="827"/>
                    </a:lnTo>
                    <a:lnTo>
                      <a:pt x="5" y="791"/>
                    </a:lnTo>
                    <a:lnTo>
                      <a:pt x="2" y="752"/>
                    </a:lnTo>
                    <a:lnTo>
                      <a:pt x="0" y="707"/>
                    </a:lnTo>
                    <a:lnTo>
                      <a:pt x="4" y="657"/>
                    </a:lnTo>
                    <a:lnTo>
                      <a:pt x="7" y="630"/>
                    </a:lnTo>
                    <a:lnTo>
                      <a:pt x="14" y="601"/>
                    </a:lnTo>
                    <a:lnTo>
                      <a:pt x="22" y="574"/>
                    </a:lnTo>
                    <a:lnTo>
                      <a:pt x="31" y="549"/>
                    </a:lnTo>
                    <a:lnTo>
                      <a:pt x="41" y="526"/>
                    </a:lnTo>
                    <a:lnTo>
                      <a:pt x="54" y="506"/>
                    </a:lnTo>
                    <a:lnTo>
                      <a:pt x="66" y="490"/>
                    </a:lnTo>
                    <a:lnTo>
                      <a:pt x="79" y="477"/>
                    </a:lnTo>
                    <a:lnTo>
                      <a:pt x="92" y="465"/>
                    </a:lnTo>
                    <a:lnTo>
                      <a:pt x="102" y="447"/>
                    </a:lnTo>
                    <a:lnTo>
                      <a:pt x="113" y="425"/>
                    </a:lnTo>
                    <a:lnTo>
                      <a:pt x="120" y="400"/>
                    </a:lnTo>
                    <a:lnTo>
                      <a:pt x="129" y="371"/>
                    </a:lnTo>
                    <a:lnTo>
                      <a:pt x="136" y="341"/>
                    </a:lnTo>
                    <a:lnTo>
                      <a:pt x="144" y="309"/>
                    </a:lnTo>
                    <a:lnTo>
                      <a:pt x="151" y="274"/>
                    </a:lnTo>
                    <a:lnTo>
                      <a:pt x="160" y="235"/>
                    </a:lnTo>
                    <a:lnTo>
                      <a:pt x="174" y="185"/>
                    </a:lnTo>
                    <a:lnTo>
                      <a:pt x="190" y="133"/>
                    </a:lnTo>
                    <a:lnTo>
                      <a:pt x="214" y="84"/>
                    </a:lnTo>
                    <a:lnTo>
                      <a:pt x="244" y="41"/>
                    </a:lnTo>
                    <a:lnTo>
                      <a:pt x="282" y="12"/>
                    </a:lnTo>
                    <a:lnTo>
                      <a:pt x="327" y="0"/>
                    </a:lnTo>
                    <a:lnTo>
                      <a:pt x="382" y="12"/>
                    </a:lnTo>
                    <a:close/>
                  </a:path>
                </a:pathLst>
              </a:custGeom>
              <a:solidFill>
                <a:srgbClr val="CE5E1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4" name="Freeform 112"/>
              <p:cNvSpPr>
                <a:spLocks/>
              </p:cNvSpPr>
              <p:nvPr/>
            </p:nvSpPr>
            <p:spPr bwMode="auto">
              <a:xfrm>
                <a:off x="4574" y="2690"/>
                <a:ext cx="192" cy="131"/>
              </a:xfrm>
              <a:custGeom>
                <a:avLst/>
                <a:gdLst/>
                <a:ahLst/>
                <a:cxnLst>
                  <a:cxn ang="0">
                    <a:pos x="15" y="86"/>
                  </a:cxn>
                  <a:cxn ang="0">
                    <a:pos x="18" y="82"/>
                  </a:cxn>
                  <a:cxn ang="0">
                    <a:pos x="31" y="72"/>
                  </a:cxn>
                  <a:cxn ang="0">
                    <a:pos x="51" y="59"/>
                  </a:cxn>
                  <a:cxn ang="0">
                    <a:pos x="77" y="43"/>
                  </a:cxn>
                  <a:cxn ang="0">
                    <a:pos x="108" y="27"/>
                  </a:cxn>
                  <a:cxn ang="0">
                    <a:pos x="146" y="12"/>
                  </a:cxn>
                  <a:cxn ang="0">
                    <a:pos x="189" y="3"/>
                  </a:cxn>
                  <a:cxn ang="0">
                    <a:pos x="235" y="0"/>
                  </a:cxn>
                  <a:cxn ang="0">
                    <a:pos x="280" y="5"/>
                  </a:cxn>
                  <a:cxn ang="0">
                    <a:pos x="321" y="18"/>
                  </a:cxn>
                  <a:cxn ang="0">
                    <a:pos x="354" y="39"/>
                  </a:cxn>
                  <a:cxn ang="0">
                    <a:pos x="375" y="66"/>
                  </a:cxn>
                  <a:cxn ang="0">
                    <a:pos x="384" y="98"/>
                  </a:cxn>
                  <a:cxn ang="0">
                    <a:pos x="379" y="136"/>
                  </a:cxn>
                  <a:cxn ang="0">
                    <a:pos x="357" y="176"/>
                  </a:cxn>
                  <a:cxn ang="0">
                    <a:pos x="318" y="219"/>
                  </a:cxn>
                  <a:cxn ang="0">
                    <a:pos x="291" y="238"/>
                  </a:cxn>
                  <a:cxn ang="0">
                    <a:pos x="264" y="251"/>
                  </a:cxn>
                  <a:cxn ang="0">
                    <a:pos x="234" y="258"/>
                  </a:cxn>
                  <a:cxn ang="0">
                    <a:pos x="203" y="262"/>
                  </a:cxn>
                  <a:cxn ang="0">
                    <a:pos x="173" y="262"/>
                  </a:cxn>
                  <a:cxn ang="0">
                    <a:pos x="142" y="256"/>
                  </a:cxn>
                  <a:cxn ang="0">
                    <a:pos x="113" y="247"/>
                  </a:cxn>
                  <a:cxn ang="0">
                    <a:pos x="86" y="235"/>
                  </a:cxn>
                  <a:cxn ang="0">
                    <a:pos x="63" y="222"/>
                  </a:cxn>
                  <a:cxn ang="0">
                    <a:pos x="42" y="204"/>
                  </a:cxn>
                  <a:cxn ang="0">
                    <a:pos x="24" y="186"/>
                  </a:cxn>
                  <a:cxn ang="0">
                    <a:pos x="9" y="168"/>
                  </a:cxn>
                  <a:cxn ang="0">
                    <a:pos x="2" y="147"/>
                  </a:cxn>
                  <a:cxn ang="0">
                    <a:pos x="0" y="127"/>
                  </a:cxn>
                  <a:cxn ang="0">
                    <a:pos x="4" y="106"/>
                  </a:cxn>
                  <a:cxn ang="0">
                    <a:pos x="15" y="86"/>
                  </a:cxn>
                </a:cxnLst>
                <a:rect l="0" t="0" r="r" b="b"/>
                <a:pathLst>
                  <a:path w="384" h="262">
                    <a:moveTo>
                      <a:pt x="15" y="86"/>
                    </a:moveTo>
                    <a:lnTo>
                      <a:pt x="18" y="82"/>
                    </a:lnTo>
                    <a:lnTo>
                      <a:pt x="31" y="72"/>
                    </a:lnTo>
                    <a:lnTo>
                      <a:pt x="51" y="59"/>
                    </a:lnTo>
                    <a:lnTo>
                      <a:pt x="77" y="43"/>
                    </a:lnTo>
                    <a:lnTo>
                      <a:pt x="108" y="27"/>
                    </a:lnTo>
                    <a:lnTo>
                      <a:pt x="146" y="12"/>
                    </a:lnTo>
                    <a:lnTo>
                      <a:pt x="189" y="3"/>
                    </a:lnTo>
                    <a:lnTo>
                      <a:pt x="235" y="0"/>
                    </a:lnTo>
                    <a:lnTo>
                      <a:pt x="280" y="5"/>
                    </a:lnTo>
                    <a:lnTo>
                      <a:pt x="321" y="18"/>
                    </a:lnTo>
                    <a:lnTo>
                      <a:pt x="354" y="39"/>
                    </a:lnTo>
                    <a:lnTo>
                      <a:pt x="375" y="66"/>
                    </a:lnTo>
                    <a:lnTo>
                      <a:pt x="384" y="98"/>
                    </a:lnTo>
                    <a:lnTo>
                      <a:pt x="379" y="136"/>
                    </a:lnTo>
                    <a:lnTo>
                      <a:pt x="357" y="176"/>
                    </a:lnTo>
                    <a:lnTo>
                      <a:pt x="318" y="219"/>
                    </a:lnTo>
                    <a:lnTo>
                      <a:pt x="291" y="238"/>
                    </a:lnTo>
                    <a:lnTo>
                      <a:pt x="264" y="251"/>
                    </a:lnTo>
                    <a:lnTo>
                      <a:pt x="234" y="258"/>
                    </a:lnTo>
                    <a:lnTo>
                      <a:pt x="203" y="262"/>
                    </a:lnTo>
                    <a:lnTo>
                      <a:pt x="173" y="262"/>
                    </a:lnTo>
                    <a:lnTo>
                      <a:pt x="142" y="256"/>
                    </a:lnTo>
                    <a:lnTo>
                      <a:pt x="113" y="247"/>
                    </a:lnTo>
                    <a:lnTo>
                      <a:pt x="86" y="235"/>
                    </a:lnTo>
                    <a:lnTo>
                      <a:pt x="63" y="222"/>
                    </a:lnTo>
                    <a:lnTo>
                      <a:pt x="42" y="204"/>
                    </a:lnTo>
                    <a:lnTo>
                      <a:pt x="24" y="186"/>
                    </a:lnTo>
                    <a:lnTo>
                      <a:pt x="9" y="168"/>
                    </a:lnTo>
                    <a:lnTo>
                      <a:pt x="2" y="147"/>
                    </a:lnTo>
                    <a:lnTo>
                      <a:pt x="0" y="127"/>
                    </a:lnTo>
                    <a:lnTo>
                      <a:pt x="4" y="106"/>
                    </a:lnTo>
                    <a:lnTo>
                      <a:pt x="15" y="8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5" name="Freeform 113"/>
              <p:cNvSpPr>
                <a:spLocks/>
              </p:cNvSpPr>
              <p:nvPr/>
            </p:nvSpPr>
            <p:spPr bwMode="auto">
              <a:xfrm>
                <a:off x="4578" y="2693"/>
                <a:ext cx="185" cy="126"/>
              </a:xfrm>
              <a:custGeom>
                <a:avLst/>
                <a:gdLst/>
                <a:ahLst/>
                <a:cxnLst>
                  <a:cxn ang="0">
                    <a:pos x="15" y="83"/>
                  </a:cxn>
                  <a:cxn ang="0">
                    <a:pos x="18" y="79"/>
                  </a:cxn>
                  <a:cxn ang="0">
                    <a:pos x="31" y="70"/>
                  </a:cxn>
                  <a:cxn ang="0">
                    <a:pos x="49" y="56"/>
                  </a:cxn>
                  <a:cxn ang="0">
                    <a:pos x="74" y="41"/>
                  </a:cxn>
                  <a:cxn ang="0">
                    <a:pos x="105" y="27"/>
                  </a:cxn>
                  <a:cxn ang="0">
                    <a:pos x="140" y="13"/>
                  </a:cxn>
                  <a:cxn ang="0">
                    <a:pos x="182" y="4"/>
                  </a:cxn>
                  <a:cxn ang="0">
                    <a:pos x="227" y="0"/>
                  </a:cxn>
                  <a:cxn ang="0">
                    <a:pos x="270" y="4"/>
                  </a:cxn>
                  <a:cxn ang="0">
                    <a:pos x="309" y="18"/>
                  </a:cxn>
                  <a:cxn ang="0">
                    <a:pos x="340" y="38"/>
                  </a:cxn>
                  <a:cxn ang="0">
                    <a:pos x="361" y="63"/>
                  </a:cxn>
                  <a:cxn ang="0">
                    <a:pos x="370" y="95"/>
                  </a:cxn>
                  <a:cxn ang="0">
                    <a:pos x="365" y="131"/>
                  </a:cxn>
                  <a:cxn ang="0">
                    <a:pos x="345" y="169"/>
                  </a:cxn>
                  <a:cxn ang="0">
                    <a:pos x="307" y="210"/>
                  </a:cxn>
                  <a:cxn ang="0">
                    <a:pos x="282" y="228"/>
                  </a:cxn>
                  <a:cxn ang="0">
                    <a:pos x="255" y="241"/>
                  </a:cxn>
                  <a:cxn ang="0">
                    <a:pos x="227" y="250"/>
                  </a:cxn>
                  <a:cxn ang="0">
                    <a:pos x="196" y="251"/>
                  </a:cxn>
                  <a:cxn ang="0">
                    <a:pos x="167" y="251"/>
                  </a:cxn>
                  <a:cxn ang="0">
                    <a:pos x="139" y="246"/>
                  </a:cxn>
                  <a:cxn ang="0">
                    <a:pos x="110" y="239"/>
                  </a:cxn>
                  <a:cxn ang="0">
                    <a:pos x="85" y="226"/>
                  </a:cxn>
                  <a:cxn ang="0">
                    <a:pos x="61" y="214"/>
                  </a:cxn>
                  <a:cxn ang="0">
                    <a:pos x="40" y="198"/>
                  </a:cxn>
                  <a:cxn ang="0">
                    <a:pos x="24" y="180"/>
                  </a:cxn>
                  <a:cxn ang="0">
                    <a:pos x="11" y="162"/>
                  </a:cxn>
                  <a:cxn ang="0">
                    <a:pos x="2" y="142"/>
                  </a:cxn>
                  <a:cxn ang="0">
                    <a:pos x="0" y="122"/>
                  </a:cxn>
                  <a:cxn ang="0">
                    <a:pos x="4" y="102"/>
                  </a:cxn>
                  <a:cxn ang="0">
                    <a:pos x="15" y="83"/>
                  </a:cxn>
                </a:cxnLst>
                <a:rect l="0" t="0" r="r" b="b"/>
                <a:pathLst>
                  <a:path w="370" h="251">
                    <a:moveTo>
                      <a:pt x="15" y="83"/>
                    </a:moveTo>
                    <a:lnTo>
                      <a:pt x="18" y="79"/>
                    </a:lnTo>
                    <a:lnTo>
                      <a:pt x="31" y="70"/>
                    </a:lnTo>
                    <a:lnTo>
                      <a:pt x="49" y="56"/>
                    </a:lnTo>
                    <a:lnTo>
                      <a:pt x="74" y="41"/>
                    </a:lnTo>
                    <a:lnTo>
                      <a:pt x="105" y="27"/>
                    </a:lnTo>
                    <a:lnTo>
                      <a:pt x="140" y="13"/>
                    </a:lnTo>
                    <a:lnTo>
                      <a:pt x="182" y="4"/>
                    </a:lnTo>
                    <a:lnTo>
                      <a:pt x="227" y="0"/>
                    </a:lnTo>
                    <a:lnTo>
                      <a:pt x="270" y="4"/>
                    </a:lnTo>
                    <a:lnTo>
                      <a:pt x="309" y="18"/>
                    </a:lnTo>
                    <a:lnTo>
                      <a:pt x="340" y="38"/>
                    </a:lnTo>
                    <a:lnTo>
                      <a:pt x="361" y="63"/>
                    </a:lnTo>
                    <a:lnTo>
                      <a:pt x="370" y="95"/>
                    </a:lnTo>
                    <a:lnTo>
                      <a:pt x="365" y="131"/>
                    </a:lnTo>
                    <a:lnTo>
                      <a:pt x="345" y="169"/>
                    </a:lnTo>
                    <a:lnTo>
                      <a:pt x="307" y="210"/>
                    </a:lnTo>
                    <a:lnTo>
                      <a:pt x="282" y="228"/>
                    </a:lnTo>
                    <a:lnTo>
                      <a:pt x="255" y="241"/>
                    </a:lnTo>
                    <a:lnTo>
                      <a:pt x="227" y="250"/>
                    </a:lnTo>
                    <a:lnTo>
                      <a:pt x="196" y="251"/>
                    </a:lnTo>
                    <a:lnTo>
                      <a:pt x="167" y="251"/>
                    </a:lnTo>
                    <a:lnTo>
                      <a:pt x="139" y="246"/>
                    </a:lnTo>
                    <a:lnTo>
                      <a:pt x="110" y="239"/>
                    </a:lnTo>
                    <a:lnTo>
                      <a:pt x="85" y="226"/>
                    </a:lnTo>
                    <a:lnTo>
                      <a:pt x="61" y="214"/>
                    </a:lnTo>
                    <a:lnTo>
                      <a:pt x="40" y="198"/>
                    </a:lnTo>
                    <a:lnTo>
                      <a:pt x="24" y="180"/>
                    </a:lnTo>
                    <a:lnTo>
                      <a:pt x="11" y="162"/>
                    </a:lnTo>
                    <a:lnTo>
                      <a:pt x="2" y="142"/>
                    </a:lnTo>
                    <a:lnTo>
                      <a:pt x="0" y="122"/>
                    </a:lnTo>
                    <a:lnTo>
                      <a:pt x="4" y="102"/>
                    </a:lnTo>
                    <a:lnTo>
                      <a:pt x="15" y="83"/>
                    </a:lnTo>
                    <a:close/>
                  </a:path>
                </a:pathLst>
              </a:custGeom>
              <a:solidFill>
                <a:srgbClr val="FFF9F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6" name="Freeform 114"/>
              <p:cNvSpPr>
                <a:spLocks/>
              </p:cNvSpPr>
              <p:nvPr/>
            </p:nvSpPr>
            <p:spPr bwMode="auto">
              <a:xfrm>
                <a:off x="4581" y="2695"/>
                <a:ext cx="178" cy="122"/>
              </a:xfrm>
              <a:custGeom>
                <a:avLst/>
                <a:gdLst/>
                <a:ahLst/>
                <a:cxnLst>
                  <a:cxn ang="0">
                    <a:pos x="14" y="81"/>
                  </a:cxn>
                  <a:cxn ang="0">
                    <a:pos x="18" y="77"/>
                  </a:cxn>
                  <a:cxn ang="0">
                    <a:pos x="28" y="68"/>
                  </a:cxn>
                  <a:cxn ang="0">
                    <a:pos x="46" y="55"/>
                  </a:cxn>
                  <a:cxn ang="0">
                    <a:pos x="71" y="39"/>
                  </a:cxn>
                  <a:cxn ang="0">
                    <a:pos x="100" y="25"/>
                  </a:cxn>
                  <a:cxn ang="0">
                    <a:pos x="136" y="12"/>
                  </a:cxn>
                  <a:cxn ang="0">
                    <a:pos x="174" y="3"/>
                  </a:cxn>
                  <a:cxn ang="0">
                    <a:pos x="217" y="0"/>
                  </a:cxn>
                  <a:cxn ang="0">
                    <a:pos x="260" y="3"/>
                  </a:cxn>
                  <a:cxn ang="0">
                    <a:pos x="296" y="16"/>
                  </a:cxn>
                  <a:cxn ang="0">
                    <a:pos x="326" y="36"/>
                  </a:cxn>
                  <a:cxn ang="0">
                    <a:pos x="346" y="61"/>
                  </a:cxn>
                  <a:cxn ang="0">
                    <a:pos x="355" y="93"/>
                  </a:cxn>
                  <a:cxn ang="0">
                    <a:pos x="350" y="127"/>
                  </a:cxn>
                  <a:cxn ang="0">
                    <a:pos x="330" y="165"/>
                  </a:cxn>
                  <a:cxn ang="0">
                    <a:pos x="294" y="204"/>
                  </a:cxn>
                  <a:cxn ang="0">
                    <a:pos x="269" y="222"/>
                  </a:cxn>
                  <a:cxn ang="0">
                    <a:pos x="244" y="235"/>
                  </a:cxn>
                  <a:cxn ang="0">
                    <a:pos x="217" y="242"/>
                  </a:cxn>
                  <a:cxn ang="0">
                    <a:pos x="188" y="244"/>
                  </a:cxn>
                  <a:cxn ang="0">
                    <a:pos x="159" y="244"/>
                  </a:cxn>
                  <a:cxn ang="0">
                    <a:pos x="132" y="238"/>
                  </a:cxn>
                  <a:cxn ang="0">
                    <a:pos x="105" y="231"/>
                  </a:cxn>
                  <a:cxn ang="0">
                    <a:pos x="80" y="220"/>
                  </a:cxn>
                  <a:cxn ang="0">
                    <a:pos x="59" y="206"/>
                  </a:cxn>
                  <a:cxn ang="0">
                    <a:pos x="39" y="192"/>
                  </a:cxn>
                  <a:cxn ang="0">
                    <a:pos x="23" y="174"/>
                  </a:cxn>
                  <a:cxn ang="0">
                    <a:pos x="10" y="156"/>
                  </a:cxn>
                  <a:cxn ang="0">
                    <a:pos x="3" y="138"/>
                  </a:cxn>
                  <a:cxn ang="0">
                    <a:pos x="0" y="118"/>
                  </a:cxn>
                  <a:cxn ang="0">
                    <a:pos x="3" y="98"/>
                  </a:cxn>
                  <a:cxn ang="0">
                    <a:pos x="14" y="81"/>
                  </a:cxn>
                </a:cxnLst>
                <a:rect l="0" t="0" r="r" b="b"/>
                <a:pathLst>
                  <a:path w="355" h="244">
                    <a:moveTo>
                      <a:pt x="14" y="81"/>
                    </a:moveTo>
                    <a:lnTo>
                      <a:pt x="18" y="77"/>
                    </a:lnTo>
                    <a:lnTo>
                      <a:pt x="28" y="68"/>
                    </a:lnTo>
                    <a:lnTo>
                      <a:pt x="46" y="55"/>
                    </a:lnTo>
                    <a:lnTo>
                      <a:pt x="71" y="39"/>
                    </a:lnTo>
                    <a:lnTo>
                      <a:pt x="100" y="25"/>
                    </a:lnTo>
                    <a:lnTo>
                      <a:pt x="136" y="12"/>
                    </a:lnTo>
                    <a:lnTo>
                      <a:pt x="174" y="3"/>
                    </a:lnTo>
                    <a:lnTo>
                      <a:pt x="217" y="0"/>
                    </a:lnTo>
                    <a:lnTo>
                      <a:pt x="260" y="3"/>
                    </a:lnTo>
                    <a:lnTo>
                      <a:pt x="296" y="16"/>
                    </a:lnTo>
                    <a:lnTo>
                      <a:pt x="326" y="36"/>
                    </a:lnTo>
                    <a:lnTo>
                      <a:pt x="346" y="61"/>
                    </a:lnTo>
                    <a:lnTo>
                      <a:pt x="355" y="93"/>
                    </a:lnTo>
                    <a:lnTo>
                      <a:pt x="350" y="127"/>
                    </a:lnTo>
                    <a:lnTo>
                      <a:pt x="330" y="165"/>
                    </a:lnTo>
                    <a:lnTo>
                      <a:pt x="294" y="204"/>
                    </a:lnTo>
                    <a:lnTo>
                      <a:pt x="269" y="222"/>
                    </a:lnTo>
                    <a:lnTo>
                      <a:pt x="244" y="235"/>
                    </a:lnTo>
                    <a:lnTo>
                      <a:pt x="217" y="242"/>
                    </a:lnTo>
                    <a:lnTo>
                      <a:pt x="188" y="244"/>
                    </a:lnTo>
                    <a:lnTo>
                      <a:pt x="159" y="244"/>
                    </a:lnTo>
                    <a:lnTo>
                      <a:pt x="132" y="238"/>
                    </a:lnTo>
                    <a:lnTo>
                      <a:pt x="105" y="231"/>
                    </a:lnTo>
                    <a:lnTo>
                      <a:pt x="80" y="220"/>
                    </a:lnTo>
                    <a:lnTo>
                      <a:pt x="59" y="206"/>
                    </a:lnTo>
                    <a:lnTo>
                      <a:pt x="39" y="192"/>
                    </a:lnTo>
                    <a:lnTo>
                      <a:pt x="23" y="174"/>
                    </a:lnTo>
                    <a:lnTo>
                      <a:pt x="10" y="156"/>
                    </a:lnTo>
                    <a:lnTo>
                      <a:pt x="3" y="138"/>
                    </a:lnTo>
                    <a:lnTo>
                      <a:pt x="0" y="118"/>
                    </a:lnTo>
                    <a:lnTo>
                      <a:pt x="3" y="98"/>
                    </a:lnTo>
                    <a:lnTo>
                      <a:pt x="14" y="81"/>
                    </a:lnTo>
                    <a:close/>
                  </a:path>
                </a:pathLst>
              </a:custGeom>
              <a:solidFill>
                <a:srgbClr val="FFF7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7" name="Freeform 115"/>
              <p:cNvSpPr>
                <a:spLocks/>
              </p:cNvSpPr>
              <p:nvPr/>
            </p:nvSpPr>
            <p:spPr bwMode="auto">
              <a:xfrm>
                <a:off x="4586" y="2698"/>
                <a:ext cx="168" cy="117"/>
              </a:xfrm>
              <a:custGeom>
                <a:avLst/>
                <a:gdLst/>
                <a:ahLst/>
                <a:cxnLst>
                  <a:cxn ang="0">
                    <a:pos x="12" y="77"/>
                  </a:cxn>
                  <a:cxn ang="0">
                    <a:pos x="16" y="74"/>
                  </a:cxn>
                  <a:cxn ang="0">
                    <a:pos x="27" y="65"/>
                  </a:cxn>
                  <a:cxn ang="0">
                    <a:pos x="44" y="52"/>
                  </a:cxn>
                  <a:cxn ang="0">
                    <a:pos x="66" y="38"/>
                  </a:cxn>
                  <a:cxn ang="0">
                    <a:pos x="95" y="25"/>
                  </a:cxn>
                  <a:cxn ang="0">
                    <a:pos x="129" y="13"/>
                  </a:cxn>
                  <a:cxn ang="0">
                    <a:pos x="165" y="4"/>
                  </a:cxn>
                  <a:cxn ang="0">
                    <a:pos x="206" y="0"/>
                  </a:cxn>
                  <a:cxn ang="0">
                    <a:pos x="247" y="4"/>
                  </a:cxn>
                  <a:cxn ang="0">
                    <a:pos x="281" y="16"/>
                  </a:cxn>
                  <a:cxn ang="0">
                    <a:pos x="310" y="34"/>
                  </a:cxn>
                  <a:cxn ang="0">
                    <a:pos x="330" y="59"/>
                  </a:cxn>
                  <a:cxn ang="0">
                    <a:pos x="337" y="88"/>
                  </a:cxn>
                  <a:cxn ang="0">
                    <a:pos x="333" y="120"/>
                  </a:cxn>
                  <a:cxn ang="0">
                    <a:pos x="314" y="158"/>
                  </a:cxn>
                  <a:cxn ang="0">
                    <a:pos x="279" y="196"/>
                  </a:cxn>
                  <a:cxn ang="0">
                    <a:pos x="256" y="212"/>
                  </a:cxn>
                  <a:cxn ang="0">
                    <a:pos x="231" y="224"/>
                  </a:cxn>
                  <a:cxn ang="0">
                    <a:pos x="206" y="232"/>
                  </a:cxn>
                  <a:cxn ang="0">
                    <a:pos x="179" y="235"/>
                  </a:cxn>
                  <a:cxn ang="0">
                    <a:pos x="152" y="233"/>
                  </a:cxn>
                  <a:cxn ang="0">
                    <a:pos x="125" y="230"/>
                  </a:cxn>
                  <a:cxn ang="0">
                    <a:pos x="100" y="221"/>
                  </a:cxn>
                  <a:cxn ang="0">
                    <a:pos x="77" y="212"/>
                  </a:cxn>
                  <a:cxn ang="0">
                    <a:pos x="55" y="199"/>
                  </a:cxn>
                  <a:cxn ang="0">
                    <a:pos x="35" y="183"/>
                  </a:cxn>
                  <a:cxn ang="0">
                    <a:pos x="21" y="167"/>
                  </a:cxn>
                  <a:cxn ang="0">
                    <a:pos x="9" y="151"/>
                  </a:cxn>
                  <a:cxn ang="0">
                    <a:pos x="1" y="133"/>
                  </a:cxn>
                  <a:cxn ang="0">
                    <a:pos x="0" y="113"/>
                  </a:cxn>
                  <a:cxn ang="0">
                    <a:pos x="3" y="95"/>
                  </a:cxn>
                  <a:cxn ang="0">
                    <a:pos x="12" y="77"/>
                  </a:cxn>
                </a:cxnLst>
                <a:rect l="0" t="0" r="r" b="b"/>
                <a:pathLst>
                  <a:path w="337" h="235">
                    <a:moveTo>
                      <a:pt x="12" y="77"/>
                    </a:moveTo>
                    <a:lnTo>
                      <a:pt x="16" y="74"/>
                    </a:lnTo>
                    <a:lnTo>
                      <a:pt x="27" y="65"/>
                    </a:lnTo>
                    <a:lnTo>
                      <a:pt x="44" y="52"/>
                    </a:lnTo>
                    <a:lnTo>
                      <a:pt x="66" y="38"/>
                    </a:lnTo>
                    <a:lnTo>
                      <a:pt x="95" y="25"/>
                    </a:lnTo>
                    <a:lnTo>
                      <a:pt x="129" y="13"/>
                    </a:lnTo>
                    <a:lnTo>
                      <a:pt x="165" y="4"/>
                    </a:lnTo>
                    <a:lnTo>
                      <a:pt x="206" y="0"/>
                    </a:lnTo>
                    <a:lnTo>
                      <a:pt x="247" y="4"/>
                    </a:lnTo>
                    <a:lnTo>
                      <a:pt x="281" y="16"/>
                    </a:lnTo>
                    <a:lnTo>
                      <a:pt x="310" y="34"/>
                    </a:lnTo>
                    <a:lnTo>
                      <a:pt x="330" y="59"/>
                    </a:lnTo>
                    <a:lnTo>
                      <a:pt x="337" y="88"/>
                    </a:lnTo>
                    <a:lnTo>
                      <a:pt x="333" y="120"/>
                    </a:lnTo>
                    <a:lnTo>
                      <a:pt x="314" y="158"/>
                    </a:lnTo>
                    <a:lnTo>
                      <a:pt x="279" y="196"/>
                    </a:lnTo>
                    <a:lnTo>
                      <a:pt x="256" y="212"/>
                    </a:lnTo>
                    <a:lnTo>
                      <a:pt x="231" y="224"/>
                    </a:lnTo>
                    <a:lnTo>
                      <a:pt x="206" y="232"/>
                    </a:lnTo>
                    <a:lnTo>
                      <a:pt x="179" y="235"/>
                    </a:lnTo>
                    <a:lnTo>
                      <a:pt x="152" y="233"/>
                    </a:lnTo>
                    <a:lnTo>
                      <a:pt x="125" y="230"/>
                    </a:lnTo>
                    <a:lnTo>
                      <a:pt x="100" y="221"/>
                    </a:lnTo>
                    <a:lnTo>
                      <a:pt x="77" y="212"/>
                    </a:lnTo>
                    <a:lnTo>
                      <a:pt x="55" y="199"/>
                    </a:lnTo>
                    <a:lnTo>
                      <a:pt x="35" y="183"/>
                    </a:lnTo>
                    <a:lnTo>
                      <a:pt x="21" y="167"/>
                    </a:lnTo>
                    <a:lnTo>
                      <a:pt x="9" y="151"/>
                    </a:lnTo>
                    <a:lnTo>
                      <a:pt x="1" y="133"/>
                    </a:lnTo>
                    <a:lnTo>
                      <a:pt x="0" y="113"/>
                    </a:lnTo>
                    <a:lnTo>
                      <a:pt x="3" y="95"/>
                    </a:lnTo>
                    <a:lnTo>
                      <a:pt x="12" y="77"/>
                    </a:lnTo>
                    <a:close/>
                  </a:path>
                </a:pathLst>
              </a:custGeom>
              <a:solidFill>
                <a:srgbClr val="FFF2F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8" name="Freeform 116"/>
              <p:cNvSpPr>
                <a:spLocks/>
              </p:cNvSpPr>
              <p:nvPr/>
            </p:nvSpPr>
            <p:spPr bwMode="auto">
              <a:xfrm>
                <a:off x="4589" y="2700"/>
                <a:ext cx="162" cy="112"/>
              </a:xfrm>
              <a:custGeom>
                <a:avLst/>
                <a:gdLst/>
                <a:ahLst/>
                <a:cxnLst>
                  <a:cxn ang="0">
                    <a:pos x="12" y="71"/>
                  </a:cxn>
                  <a:cxn ang="0">
                    <a:pos x="16" y="68"/>
                  </a:cxn>
                  <a:cxn ang="0">
                    <a:pos x="27" y="61"/>
                  </a:cxn>
                  <a:cxn ang="0">
                    <a:pos x="43" y="48"/>
                  </a:cxn>
                  <a:cxn ang="0">
                    <a:pos x="64" y="35"/>
                  </a:cxn>
                  <a:cxn ang="0">
                    <a:pos x="91" y="23"/>
                  </a:cxn>
                  <a:cxn ang="0">
                    <a:pos x="124" y="10"/>
                  </a:cxn>
                  <a:cxn ang="0">
                    <a:pos x="158" y="3"/>
                  </a:cxn>
                  <a:cxn ang="0">
                    <a:pos x="197" y="0"/>
                  </a:cxn>
                  <a:cxn ang="0">
                    <a:pos x="235" y="3"/>
                  </a:cxn>
                  <a:cxn ang="0">
                    <a:pos x="269" y="16"/>
                  </a:cxn>
                  <a:cxn ang="0">
                    <a:pos x="296" y="32"/>
                  </a:cxn>
                  <a:cxn ang="0">
                    <a:pos x="316" y="55"/>
                  </a:cxn>
                  <a:cxn ang="0">
                    <a:pos x="323" y="84"/>
                  </a:cxn>
                  <a:cxn ang="0">
                    <a:pos x="319" y="116"/>
                  </a:cxn>
                  <a:cxn ang="0">
                    <a:pos x="301" y="150"/>
                  </a:cxn>
                  <a:cxn ang="0">
                    <a:pos x="267" y="186"/>
                  </a:cxn>
                  <a:cxn ang="0">
                    <a:pos x="246" y="202"/>
                  </a:cxn>
                  <a:cxn ang="0">
                    <a:pos x="222" y="213"/>
                  </a:cxn>
                  <a:cxn ang="0">
                    <a:pos x="197" y="220"/>
                  </a:cxn>
                  <a:cxn ang="0">
                    <a:pos x="172" y="222"/>
                  </a:cxn>
                  <a:cxn ang="0">
                    <a:pos x="145" y="222"/>
                  </a:cxn>
                  <a:cxn ang="0">
                    <a:pos x="120" y="217"/>
                  </a:cxn>
                  <a:cxn ang="0">
                    <a:pos x="97" y="209"/>
                  </a:cxn>
                  <a:cxn ang="0">
                    <a:pos x="73" y="201"/>
                  </a:cxn>
                  <a:cxn ang="0">
                    <a:pos x="54" y="188"/>
                  </a:cxn>
                  <a:cxn ang="0">
                    <a:pos x="36" y="174"/>
                  </a:cxn>
                  <a:cxn ang="0">
                    <a:pos x="20" y="159"/>
                  </a:cxn>
                  <a:cxn ang="0">
                    <a:pos x="9" y="141"/>
                  </a:cxn>
                  <a:cxn ang="0">
                    <a:pos x="2" y="125"/>
                  </a:cxn>
                  <a:cxn ang="0">
                    <a:pos x="0" y="107"/>
                  </a:cxn>
                  <a:cxn ang="0">
                    <a:pos x="3" y="89"/>
                  </a:cxn>
                  <a:cxn ang="0">
                    <a:pos x="12" y="71"/>
                  </a:cxn>
                </a:cxnLst>
                <a:rect l="0" t="0" r="r" b="b"/>
                <a:pathLst>
                  <a:path w="323" h="222">
                    <a:moveTo>
                      <a:pt x="12" y="71"/>
                    </a:moveTo>
                    <a:lnTo>
                      <a:pt x="16" y="68"/>
                    </a:lnTo>
                    <a:lnTo>
                      <a:pt x="27" y="61"/>
                    </a:lnTo>
                    <a:lnTo>
                      <a:pt x="43" y="48"/>
                    </a:lnTo>
                    <a:lnTo>
                      <a:pt x="64" y="35"/>
                    </a:lnTo>
                    <a:lnTo>
                      <a:pt x="91" y="23"/>
                    </a:lnTo>
                    <a:lnTo>
                      <a:pt x="124" y="10"/>
                    </a:lnTo>
                    <a:lnTo>
                      <a:pt x="158" y="3"/>
                    </a:lnTo>
                    <a:lnTo>
                      <a:pt x="197" y="0"/>
                    </a:lnTo>
                    <a:lnTo>
                      <a:pt x="235" y="3"/>
                    </a:lnTo>
                    <a:lnTo>
                      <a:pt x="269" y="16"/>
                    </a:lnTo>
                    <a:lnTo>
                      <a:pt x="296" y="32"/>
                    </a:lnTo>
                    <a:lnTo>
                      <a:pt x="316" y="55"/>
                    </a:lnTo>
                    <a:lnTo>
                      <a:pt x="323" y="84"/>
                    </a:lnTo>
                    <a:lnTo>
                      <a:pt x="319" y="116"/>
                    </a:lnTo>
                    <a:lnTo>
                      <a:pt x="301" y="150"/>
                    </a:lnTo>
                    <a:lnTo>
                      <a:pt x="267" y="186"/>
                    </a:lnTo>
                    <a:lnTo>
                      <a:pt x="246" y="202"/>
                    </a:lnTo>
                    <a:lnTo>
                      <a:pt x="222" y="213"/>
                    </a:lnTo>
                    <a:lnTo>
                      <a:pt x="197" y="220"/>
                    </a:lnTo>
                    <a:lnTo>
                      <a:pt x="172" y="222"/>
                    </a:lnTo>
                    <a:lnTo>
                      <a:pt x="145" y="222"/>
                    </a:lnTo>
                    <a:lnTo>
                      <a:pt x="120" y="217"/>
                    </a:lnTo>
                    <a:lnTo>
                      <a:pt x="97" y="209"/>
                    </a:lnTo>
                    <a:lnTo>
                      <a:pt x="73" y="201"/>
                    </a:lnTo>
                    <a:lnTo>
                      <a:pt x="54" y="188"/>
                    </a:lnTo>
                    <a:lnTo>
                      <a:pt x="36" y="174"/>
                    </a:lnTo>
                    <a:lnTo>
                      <a:pt x="20" y="159"/>
                    </a:lnTo>
                    <a:lnTo>
                      <a:pt x="9" y="141"/>
                    </a:lnTo>
                    <a:lnTo>
                      <a:pt x="2" y="125"/>
                    </a:lnTo>
                    <a:lnTo>
                      <a:pt x="0" y="107"/>
                    </a:lnTo>
                    <a:lnTo>
                      <a:pt x="3" y="89"/>
                    </a:lnTo>
                    <a:lnTo>
                      <a:pt x="12" y="71"/>
                    </a:lnTo>
                    <a:close/>
                  </a:path>
                </a:pathLst>
              </a:custGeom>
              <a:solidFill>
                <a:srgbClr val="FFEF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89" name="Freeform 117"/>
              <p:cNvSpPr>
                <a:spLocks/>
              </p:cNvSpPr>
              <p:nvPr/>
            </p:nvSpPr>
            <p:spPr bwMode="auto">
              <a:xfrm>
                <a:off x="4594" y="2702"/>
                <a:ext cx="153" cy="108"/>
              </a:xfrm>
              <a:custGeom>
                <a:avLst/>
                <a:gdLst/>
                <a:ahLst/>
                <a:cxnLst>
                  <a:cxn ang="0">
                    <a:pos x="11" y="70"/>
                  </a:cxn>
                  <a:cxn ang="0">
                    <a:pos x="14" y="67"/>
                  </a:cxn>
                  <a:cxn ang="0">
                    <a:pos x="23" y="59"/>
                  </a:cxn>
                  <a:cxn ang="0">
                    <a:pos x="39" y="49"/>
                  </a:cxn>
                  <a:cxn ang="0">
                    <a:pos x="61" y="34"/>
                  </a:cxn>
                  <a:cxn ang="0">
                    <a:pos x="86" y="22"/>
                  </a:cxn>
                  <a:cxn ang="0">
                    <a:pos x="116" y="11"/>
                  </a:cxn>
                  <a:cxn ang="0">
                    <a:pos x="149" y="4"/>
                  </a:cxn>
                  <a:cxn ang="0">
                    <a:pos x="186" y="0"/>
                  </a:cxn>
                  <a:cxn ang="0">
                    <a:pos x="222" y="4"/>
                  </a:cxn>
                  <a:cxn ang="0">
                    <a:pos x="255" y="14"/>
                  </a:cxn>
                  <a:cxn ang="0">
                    <a:pos x="281" y="32"/>
                  </a:cxn>
                  <a:cxn ang="0">
                    <a:pos x="299" y="54"/>
                  </a:cxn>
                  <a:cxn ang="0">
                    <a:pos x="307" y="81"/>
                  </a:cxn>
                  <a:cxn ang="0">
                    <a:pos x="303" y="111"/>
                  </a:cxn>
                  <a:cxn ang="0">
                    <a:pos x="287" y="144"/>
                  </a:cxn>
                  <a:cxn ang="0">
                    <a:pos x="255" y="180"/>
                  </a:cxn>
                  <a:cxn ang="0">
                    <a:pos x="233" y="196"/>
                  </a:cxn>
                  <a:cxn ang="0">
                    <a:pos x="211" y="206"/>
                  </a:cxn>
                  <a:cxn ang="0">
                    <a:pos x="186" y="212"/>
                  </a:cxn>
                  <a:cxn ang="0">
                    <a:pos x="163" y="215"/>
                  </a:cxn>
                  <a:cxn ang="0">
                    <a:pos x="138" y="214"/>
                  </a:cxn>
                  <a:cxn ang="0">
                    <a:pos x="115" y="210"/>
                  </a:cxn>
                  <a:cxn ang="0">
                    <a:pos x="91" y="203"/>
                  </a:cxn>
                  <a:cxn ang="0">
                    <a:pos x="70" y="194"/>
                  </a:cxn>
                  <a:cxn ang="0">
                    <a:pos x="50" y="181"/>
                  </a:cxn>
                  <a:cxn ang="0">
                    <a:pos x="32" y="169"/>
                  </a:cxn>
                  <a:cxn ang="0">
                    <a:pos x="18" y="154"/>
                  </a:cxn>
                  <a:cxn ang="0">
                    <a:pos x="7" y="138"/>
                  </a:cxn>
                  <a:cxn ang="0">
                    <a:pos x="2" y="120"/>
                  </a:cxn>
                  <a:cxn ang="0">
                    <a:pos x="0" y="104"/>
                  </a:cxn>
                  <a:cxn ang="0">
                    <a:pos x="2" y="86"/>
                  </a:cxn>
                  <a:cxn ang="0">
                    <a:pos x="11" y="70"/>
                  </a:cxn>
                </a:cxnLst>
                <a:rect l="0" t="0" r="r" b="b"/>
                <a:pathLst>
                  <a:path w="307" h="215">
                    <a:moveTo>
                      <a:pt x="11" y="70"/>
                    </a:moveTo>
                    <a:lnTo>
                      <a:pt x="14" y="67"/>
                    </a:lnTo>
                    <a:lnTo>
                      <a:pt x="23" y="59"/>
                    </a:lnTo>
                    <a:lnTo>
                      <a:pt x="39" y="49"/>
                    </a:lnTo>
                    <a:lnTo>
                      <a:pt x="61" y="34"/>
                    </a:lnTo>
                    <a:lnTo>
                      <a:pt x="86" y="22"/>
                    </a:lnTo>
                    <a:lnTo>
                      <a:pt x="116" y="11"/>
                    </a:lnTo>
                    <a:lnTo>
                      <a:pt x="149" y="4"/>
                    </a:lnTo>
                    <a:lnTo>
                      <a:pt x="186" y="0"/>
                    </a:lnTo>
                    <a:lnTo>
                      <a:pt x="222" y="4"/>
                    </a:lnTo>
                    <a:lnTo>
                      <a:pt x="255" y="14"/>
                    </a:lnTo>
                    <a:lnTo>
                      <a:pt x="281" y="32"/>
                    </a:lnTo>
                    <a:lnTo>
                      <a:pt x="299" y="54"/>
                    </a:lnTo>
                    <a:lnTo>
                      <a:pt x="307" y="81"/>
                    </a:lnTo>
                    <a:lnTo>
                      <a:pt x="303" y="111"/>
                    </a:lnTo>
                    <a:lnTo>
                      <a:pt x="287" y="144"/>
                    </a:lnTo>
                    <a:lnTo>
                      <a:pt x="255" y="180"/>
                    </a:lnTo>
                    <a:lnTo>
                      <a:pt x="233" y="196"/>
                    </a:lnTo>
                    <a:lnTo>
                      <a:pt x="211" y="206"/>
                    </a:lnTo>
                    <a:lnTo>
                      <a:pt x="186" y="212"/>
                    </a:lnTo>
                    <a:lnTo>
                      <a:pt x="163" y="215"/>
                    </a:lnTo>
                    <a:lnTo>
                      <a:pt x="138" y="214"/>
                    </a:lnTo>
                    <a:lnTo>
                      <a:pt x="115" y="210"/>
                    </a:lnTo>
                    <a:lnTo>
                      <a:pt x="91" y="203"/>
                    </a:lnTo>
                    <a:lnTo>
                      <a:pt x="70" y="194"/>
                    </a:lnTo>
                    <a:lnTo>
                      <a:pt x="50" y="181"/>
                    </a:lnTo>
                    <a:lnTo>
                      <a:pt x="32" y="169"/>
                    </a:lnTo>
                    <a:lnTo>
                      <a:pt x="18" y="154"/>
                    </a:lnTo>
                    <a:lnTo>
                      <a:pt x="7" y="138"/>
                    </a:lnTo>
                    <a:lnTo>
                      <a:pt x="2" y="120"/>
                    </a:lnTo>
                    <a:lnTo>
                      <a:pt x="0" y="104"/>
                    </a:lnTo>
                    <a:lnTo>
                      <a:pt x="2" y="86"/>
                    </a:lnTo>
                    <a:lnTo>
                      <a:pt x="11" y="70"/>
                    </a:lnTo>
                    <a:close/>
                  </a:path>
                </a:pathLst>
              </a:custGeom>
              <a:solidFill>
                <a:srgbClr val="FFEAE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0" name="Freeform 118"/>
              <p:cNvSpPr>
                <a:spLocks/>
              </p:cNvSpPr>
              <p:nvPr/>
            </p:nvSpPr>
            <p:spPr bwMode="auto">
              <a:xfrm>
                <a:off x="4597" y="2705"/>
                <a:ext cx="147" cy="102"/>
              </a:xfrm>
              <a:custGeom>
                <a:avLst/>
                <a:gdLst/>
                <a:ahLst/>
                <a:cxnLst>
                  <a:cxn ang="0">
                    <a:pos x="11" y="66"/>
                  </a:cxn>
                  <a:cxn ang="0">
                    <a:pos x="14" y="62"/>
                  </a:cxn>
                  <a:cxn ang="0">
                    <a:pos x="23" y="55"/>
                  </a:cxn>
                  <a:cxn ang="0">
                    <a:pos x="39" y="44"/>
                  </a:cxn>
                  <a:cxn ang="0">
                    <a:pos x="59" y="32"/>
                  </a:cxn>
                  <a:cxn ang="0">
                    <a:pos x="84" y="21"/>
                  </a:cxn>
                  <a:cxn ang="0">
                    <a:pos x="113" y="10"/>
                  </a:cxn>
                  <a:cxn ang="0">
                    <a:pos x="143" y="3"/>
                  </a:cxn>
                  <a:cxn ang="0">
                    <a:pos x="179" y="0"/>
                  </a:cxn>
                  <a:cxn ang="0">
                    <a:pos x="213" y="3"/>
                  </a:cxn>
                  <a:cxn ang="0">
                    <a:pos x="244" y="14"/>
                  </a:cxn>
                  <a:cxn ang="0">
                    <a:pos x="269" y="30"/>
                  </a:cxn>
                  <a:cxn ang="0">
                    <a:pos x="285" y="52"/>
                  </a:cxn>
                  <a:cxn ang="0">
                    <a:pos x="292" y="77"/>
                  </a:cxn>
                  <a:cxn ang="0">
                    <a:pos x="289" y="105"/>
                  </a:cxn>
                  <a:cxn ang="0">
                    <a:pos x="273" y="138"/>
                  </a:cxn>
                  <a:cxn ang="0">
                    <a:pos x="242" y="172"/>
                  </a:cxn>
                  <a:cxn ang="0">
                    <a:pos x="222" y="186"/>
                  </a:cxn>
                  <a:cxn ang="0">
                    <a:pos x="201" y="197"/>
                  </a:cxn>
                  <a:cxn ang="0">
                    <a:pos x="178" y="202"/>
                  </a:cxn>
                  <a:cxn ang="0">
                    <a:pos x="156" y="204"/>
                  </a:cxn>
                  <a:cxn ang="0">
                    <a:pos x="133" y="204"/>
                  </a:cxn>
                  <a:cxn ang="0">
                    <a:pos x="109" y="200"/>
                  </a:cxn>
                  <a:cxn ang="0">
                    <a:pos x="88" y="193"/>
                  </a:cxn>
                  <a:cxn ang="0">
                    <a:pos x="66" y="184"/>
                  </a:cxn>
                  <a:cxn ang="0">
                    <a:pos x="48" y="174"/>
                  </a:cxn>
                  <a:cxn ang="0">
                    <a:pos x="32" y="161"/>
                  </a:cxn>
                  <a:cxn ang="0">
                    <a:pos x="18" y="147"/>
                  </a:cxn>
                  <a:cxn ang="0">
                    <a:pos x="7" y="131"/>
                  </a:cxn>
                  <a:cxn ang="0">
                    <a:pos x="2" y="114"/>
                  </a:cxn>
                  <a:cxn ang="0">
                    <a:pos x="0" y="98"/>
                  </a:cxn>
                  <a:cxn ang="0">
                    <a:pos x="2" y="82"/>
                  </a:cxn>
                  <a:cxn ang="0">
                    <a:pos x="11" y="66"/>
                  </a:cxn>
                </a:cxnLst>
                <a:rect l="0" t="0" r="r" b="b"/>
                <a:pathLst>
                  <a:path w="292" h="204">
                    <a:moveTo>
                      <a:pt x="11" y="66"/>
                    </a:moveTo>
                    <a:lnTo>
                      <a:pt x="14" y="62"/>
                    </a:lnTo>
                    <a:lnTo>
                      <a:pt x="23" y="55"/>
                    </a:lnTo>
                    <a:lnTo>
                      <a:pt x="39" y="44"/>
                    </a:lnTo>
                    <a:lnTo>
                      <a:pt x="59" y="32"/>
                    </a:lnTo>
                    <a:lnTo>
                      <a:pt x="84" y="21"/>
                    </a:lnTo>
                    <a:lnTo>
                      <a:pt x="113" y="10"/>
                    </a:lnTo>
                    <a:lnTo>
                      <a:pt x="143" y="3"/>
                    </a:lnTo>
                    <a:lnTo>
                      <a:pt x="179" y="0"/>
                    </a:lnTo>
                    <a:lnTo>
                      <a:pt x="213" y="3"/>
                    </a:lnTo>
                    <a:lnTo>
                      <a:pt x="244" y="14"/>
                    </a:lnTo>
                    <a:lnTo>
                      <a:pt x="269" y="30"/>
                    </a:lnTo>
                    <a:lnTo>
                      <a:pt x="285" y="52"/>
                    </a:lnTo>
                    <a:lnTo>
                      <a:pt x="292" y="77"/>
                    </a:lnTo>
                    <a:lnTo>
                      <a:pt x="289" y="105"/>
                    </a:lnTo>
                    <a:lnTo>
                      <a:pt x="273" y="138"/>
                    </a:lnTo>
                    <a:lnTo>
                      <a:pt x="242" y="172"/>
                    </a:lnTo>
                    <a:lnTo>
                      <a:pt x="222" y="186"/>
                    </a:lnTo>
                    <a:lnTo>
                      <a:pt x="201" y="197"/>
                    </a:lnTo>
                    <a:lnTo>
                      <a:pt x="178" y="202"/>
                    </a:lnTo>
                    <a:lnTo>
                      <a:pt x="156" y="204"/>
                    </a:lnTo>
                    <a:lnTo>
                      <a:pt x="133" y="204"/>
                    </a:lnTo>
                    <a:lnTo>
                      <a:pt x="109" y="200"/>
                    </a:lnTo>
                    <a:lnTo>
                      <a:pt x="88" y="193"/>
                    </a:lnTo>
                    <a:lnTo>
                      <a:pt x="66" y="184"/>
                    </a:lnTo>
                    <a:lnTo>
                      <a:pt x="48" y="174"/>
                    </a:lnTo>
                    <a:lnTo>
                      <a:pt x="32" y="161"/>
                    </a:lnTo>
                    <a:lnTo>
                      <a:pt x="18" y="147"/>
                    </a:lnTo>
                    <a:lnTo>
                      <a:pt x="7" y="131"/>
                    </a:lnTo>
                    <a:lnTo>
                      <a:pt x="2" y="114"/>
                    </a:lnTo>
                    <a:lnTo>
                      <a:pt x="0" y="98"/>
                    </a:lnTo>
                    <a:lnTo>
                      <a:pt x="2" y="82"/>
                    </a:lnTo>
                    <a:lnTo>
                      <a:pt x="11" y="66"/>
                    </a:lnTo>
                    <a:close/>
                  </a:path>
                </a:pathLst>
              </a:custGeom>
              <a:solidFill>
                <a:srgbClr val="FFE8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1" name="Freeform 119"/>
              <p:cNvSpPr>
                <a:spLocks/>
              </p:cNvSpPr>
              <p:nvPr/>
            </p:nvSpPr>
            <p:spPr bwMode="auto">
              <a:xfrm>
                <a:off x="4599" y="2707"/>
                <a:ext cx="138" cy="98"/>
              </a:xfrm>
              <a:custGeom>
                <a:avLst/>
                <a:gdLst/>
                <a:ahLst/>
                <a:cxnLst>
                  <a:cxn ang="0">
                    <a:pos x="10" y="65"/>
                  </a:cxn>
                  <a:cxn ang="0">
                    <a:pos x="14" y="61"/>
                  </a:cxn>
                  <a:cxn ang="0">
                    <a:pos x="23" y="54"/>
                  </a:cxn>
                  <a:cxn ang="0">
                    <a:pos x="35" y="45"/>
                  </a:cxn>
                  <a:cxn ang="0">
                    <a:pos x="55" y="32"/>
                  </a:cxn>
                  <a:cxn ang="0">
                    <a:pos x="78" y="20"/>
                  </a:cxn>
                  <a:cxn ang="0">
                    <a:pos x="105" y="11"/>
                  </a:cxn>
                  <a:cxn ang="0">
                    <a:pos x="136" y="4"/>
                  </a:cxn>
                  <a:cxn ang="0">
                    <a:pos x="170" y="0"/>
                  </a:cxn>
                  <a:cxn ang="0">
                    <a:pos x="202" y="4"/>
                  </a:cxn>
                  <a:cxn ang="0">
                    <a:pos x="231" y="14"/>
                  </a:cxn>
                  <a:cxn ang="0">
                    <a:pos x="254" y="29"/>
                  </a:cxn>
                  <a:cxn ang="0">
                    <a:pos x="270" y="50"/>
                  </a:cxn>
                  <a:cxn ang="0">
                    <a:pos x="276" y="75"/>
                  </a:cxn>
                  <a:cxn ang="0">
                    <a:pos x="272" y="102"/>
                  </a:cxn>
                  <a:cxn ang="0">
                    <a:pos x="258" y="133"/>
                  </a:cxn>
                  <a:cxn ang="0">
                    <a:pos x="229" y="165"/>
                  </a:cxn>
                  <a:cxn ang="0">
                    <a:pos x="190" y="189"/>
                  </a:cxn>
                  <a:cxn ang="0">
                    <a:pos x="147" y="197"/>
                  </a:cxn>
                  <a:cxn ang="0">
                    <a:pos x="104" y="192"/>
                  </a:cxn>
                  <a:cxn ang="0">
                    <a:pos x="64" y="178"/>
                  </a:cxn>
                  <a:cxn ang="0">
                    <a:pos x="30" y="154"/>
                  </a:cxn>
                  <a:cxn ang="0">
                    <a:pos x="8" y="126"/>
                  </a:cxn>
                  <a:cxn ang="0">
                    <a:pos x="0" y="95"/>
                  </a:cxn>
                  <a:cxn ang="0">
                    <a:pos x="10" y="65"/>
                  </a:cxn>
                </a:cxnLst>
                <a:rect l="0" t="0" r="r" b="b"/>
                <a:pathLst>
                  <a:path w="276" h="197">
                    <a:moveTo>
                      <a:pt x="10" y="65"/>
                    </a:moveTo>
                    <a:lnTo>
                      <a:pt x="14" y="61"/>
                    </a:lnTo>
                    <a:lnTo>
                      <a:pt x="23" y="54"/>
                    </a:lnTo>
                    <a:lnTo>
                      <a:pt x="35" y="45"/>
                    </a:lnTo>
                    <a:lnTo>
                      <a:pt x="55" y="32"/>
                    </a:lnTo>
                    <a:lnTo>
                      <a:pt x="78" y="20"/>
                    </a:lnTo>
                    <a:lnTo>
                      <a:pt x="105" y="11"/>
                    </a:lnTo>
                    <a:lnTo>
                      <a:pt x="136" y="4"/>
                    </a:lnTo>
                    <a:lnTo>
                      <a:pt x="170" y="0"/>
                    </a:lnTo>
                    <a:lnTo>
                      <a:pt x="202" y="4"/>
                    </a:lnTo>
                    <a:lnTo>
                      <a:pt x="231" y="14"/>
                    </a:lnTo>
                    <a:lnTo>
                      <a:pt x="254" y="29"/>
                    </a:lnTo>
                    <a:lnTo>
                      <a:pt x="270" y="50"/>
                    </a:lnTo>
                    <a:lnTo>
                      <a:pt x="276" y="75"/>
                    </a:lnTo>
                    <a:lnTo>
                      <a:pt x="272" y="102"/>
                    </a:lnTo>
                    <a:lnTo>
                      <a:pt x="258" y="133"/>
                    </a:lnTo>
                    <a:lnTo>
                      <a:pt x="229" y="165"/>
                    </a:lnTo>
                    <a:lnTo>
                      <a:pt x="190" y="189"/>
                    </a:lnTo>
                    <a:lnTo>
                      <a:pt x="147" y="197"/>
                    </a:lnTo>
                    <a:lnTo>
                      <a:pt x="104" y="192"/>
                    </a:lnTo>
                    <a:lnTo>
                      <a:pt x="64" y="178"/>
                    </a:lnTo>
                    <a:lnTo>
                      <a:pt x="30" y="154"/>
                    </a:lnTo>
                    <a:lnTo>
                      <a:pt x="8" y="126"/>
                    </a:lnTo>
                    <a:lnTo>
                      <a:pt x="0" y="95"/>
                    </a:lnTo>
                    <a:lnTo>
                      <a:pt x="10" y="65"/>
                    </a:lnTo>
                    <a:close/>
                  </a:path>
                </a:pathLst>
              </a:custGeom>
              <a:solidFill>
                <a:srgbClr val="F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2" name="Freeform 120"/>
              <p:cNvSpPr>
                <a:spLocks/>
              </p:cNvSpPr>
              <p:nvPr/>
            </p:nvSpPr>
            <p:spPr bwMode="auto">
              <a:xfrm>
                <a:off x="4604" y="2709"/>
                <a:ext cx="130" cy="94"/>
              </a:xfrm>
              <a:custGeom>
                <a:avLst/>
                <a:gdLst/>
                <a:ahLst/>
                <a:cxnLst>
                  <a:cxn ang="0">
                    <a:pos x="11" y="61"/>
                  </a:cxn>
                  <a:cxn ang="0">
                    <a:pos x="15" y="60"/>
                  </a:cxn>
                  <a:cxn ang="0">
                    <a:pos x="22" y="53"/>
                  </a:cxn>
                  <a:cxn ang="0">
                    <a:pos x="36" y="42"/>
                  </a:cxn>
                  <a:cxn ang="0">
                    <a:pos x="54" y="31"/>
                  </a:cxn>
                  <a:cxn ang="0">
                    <a:pos x="76" y="20"/>
                  </a:cxn>
                  <a:cxn ang="0">
                    <a:pos x="101" y="9"/>
                  </a:cxn>
                  <a:cxn ang="0">
                    <a:pos x="130" y="2"/>
                  </a:cxn>
                  <a:cxn ang="0">
                    <a:pos x="160" y="0"/>
                  </a:cxn>
                  <a:cxn ang="0">
                    <a:pos x="191" y="4"/>
                  </a:cxn>
                  <a:cxn ang="0">
                    <a:pos x="218" y="13"/>
                  </a:cxn>
                  <a:cxn ang="0">
                    <a:pos x="239" y="27"/>
                  </a:cxn>
                  <a:cxn ang="0">
                    <a:pos x="255" y="47"/>
                  </a:cxn>
                  <a:cxn ang="0">
                    <a:pos x="261" y="70"/>
                  </a:cxn>
                  <a:cxn ang="0">
                    <a:pos x="257" y="97"/>
                  </a:cxn>
                  <a:cxn ang="0">
                    <a:pos x="243" y="126"/>
                  </a:cxn>
                  <a:cxn ang="0">
                    <a:pos x="216" y="157"/>
                  </a:cxn>
                  <a:cxn ang="0">
                    <a:pos x="180" y="180"/>
                  </a:cxn>
                  <a:cxn ang="0">
                    <a:pos x="139" y="187"/>
                  </a:cxn>
                  <a:cxn ang="0">
                    <a:pos x="97" y="184"/>
                  </a:cxn>
                  <a:cxn ang="0">
                    <a:pos x="60" y="169"/>
                  </a:cxn>
                  <a:cxn ang="0">
                    <a:pos x="29" y="148"/>
                  </a:cxn>
                  <a:cxn ang="0">
                    <a:pos x="8" y="121"/>
                  </a:cxn>
                  <a:cxn ang="0">
                    <a:pos x="0" y="92"/>
                  </a:cxn>
                  <a:cxn ang="0">
                    <a:pos x="11" y="61"/>
                  </a:cxn>
                </a:cxnLst>
                <a:rect l="0" t="0" r="r" b="b"/>
                <a:pathLst>
                  <a:path w="261" h="187">
                    <a:moveTo>
                      <a:pt x="11" y="61"/>
                    </a:moveTo>
                    <a:lnTo>
                      <a:pt x="15" y="60"/>
                    </a:lnTo>
                    <a:lnTo>
                      <a:pt x="22" y="53"/>
                    </a:lnTo>
                    <a:lnTo>
                      <a:pt x="36" y="42"/>
                    </a:lnTo>
                    <a:lnTo>
                      <a:pt x="54" y="31"/>
                    </a:lnTo>
                    <a:lnTo>
                      <a:pt x="76" y="20"/>
                    </a:lnTo>
                    <a:lnTo>
                      <a:pt x="101" y="9"/>
                    </a:lnTo>
                    <a:lnTo>
                      <a:pt x="130" y="2"/>
                    </a:lnTo>
                    <a:lnTo>
                      <a:pt x="160" y="0"/>
                    </a:lnTo>
                    <a:lnTo>
                      <a:pt x="191" y="4"/>
                    </a:lnTo>
                    <a:lnTo>
                      <a:pt x="218" y="13"/>
                    </a:lnTo>
                    <a:lnTo>
                      <a:pt x="239" y="27"/>
                    </a:lnTo>
                    <a:lnTo>
                      <a:pt x="255" y="47"/>
                    </a:lnTo>
                    <a:lnTo>
                      <a:pt x="261" y="70"/>
                    </a:lnTo>
                    <a:lnTo>
                      <a:pt x="257" y="97"/>
                    </a:lnTo>
                    <a:lnTo>
                      <a:pt x="243" y="126"/>
                    </a:lnTo>
                    <a:lnTo>
                      <a:pt x="216" y="157"/>
                    </a:lnTo>
                    <a:lnTo>
                      <a:pt x="180" y="180"/>
                    </a:lnTo>
                    <a:lnTo>
                      <a:pt x="139" y="187"/>
                    </a:lnTo>
                    <a:lnTo>
                      <a:pt x="97" y="184"/>
                    </a:lnTo>
                    <a:lnTo>
                      <a:pt x="60" y="169"/>
                    </a:lnTo>
                    <a:lnTo>
                      <a:pt x="29" y="148"/>
                    </a:lnTo>
                    <a:lnTo>
                      <a:pt x="8" y="121"/>
                    </a:lnTo>
                    <a:lnTo>
                      <a:pt x="0" y="92"/>
                    </a:lnTo>
                    <a:lnTo>
                      <a:pt x="11" y="61"/>
                    </a:lnTo>
                    <a:close/>
                  </a:path>
                </a:pathLst>
              </a:custGeom>
              <a:solidFill>
                <a:srgbClr val="FFDDE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3" name="Freeform 121"/>
              <p:cNvSpPr>
                <a:spLocks/>
              </p:cNvSpPr>
              <p:nvPr/>
            </p:nvSpPr>
            <p:spPr bwMode="auto">
              <a:xfrm>
                <a:off x="4610" y="2712"/>
                <a:ext cx="122" cy="88"/>
              </a:xfrm>
              <a:custGeom>
                <a:avLst/>
                <a:gdLst/>
                <a:ahLst/>
                <a:cxnLst>
                  <a:cxn ang="0">
                    <a:pos x="9" y="57"/>
                  </a:cxn>
                  <a:cxn ang="0">
                    <a:pos x="13" y="55"/>
                  </a:cxn>
                  <a:cxn ang="0">
                    <a:pos x="20" y="48"/>
                  </a:cxn>
                  <a:cxn ang="0">
                    <a:pos x="32" y="39"/>
                  </a:cxn>
                  <a:cxn ang="0">
                    <a:pos x="48" y="29"/>
                  </a:cxn>
                  <a:cxn ang="0">
                    <a:pos x="70" y="18"/>
                  </a:cxn>
                  <a:cxn ang="0">
                    <a:pos x="93" y="9"/>
                  </a:cxn>
                  <a:cxn ang="0">
                    <a:pos x="120" y="2"/>
                  </a:cxn>
                  <a:cxn ang="0">
                    <a:pos x="149" y="0"/>
                  </a:cxn>
                  <a:cxn ang="0">
                    <a:pos x="178" y="3"/>
                  </a:cxn>
                  <a:cxn ang="0">
                    <a:pos x="205" y="12"/>
                  </a:cxn>
                  <a:cxn ang="0">
                    <a:pos x="224" y="27"/>
                  </a:cxn>
                  <a:cxn ang="0">
                    <a:pos x="239" y="45"/>
                  </a:cxn>
                  <a:cxn ang="0">
                    <a:pos x="244" y="66"/>
                  </a:cxn>
                  <a:cxn ang="0">
                    <a:pos x="242" y="91"/>
                  </a:cxn>
                  <a:cxn ang="0">
                    <a:pos x="228" y="118"/>
                  </a:cxn>
                  <a:cxn ang="0">
                    <a:pos x="203" y="147"/>
                  </a:cxn>
                  <a:cxn ang="0">
                    <a:pos x="167" y="169"/>
                  </a:cxn>
                  <a:cxn ang="0">
                    <a:pos x="129" y="176"/>
                  </a:cxn>
                  <a:cxn ang="0">
                    <a:pos x="90" y="172"/>
                  </a:cxn>
                  <a:cxn ang="0">
                    <a:pos x="56" y="158"/>
                  </a:cxn>
                  <a:cxn ang="0">
                    <a:pos x="25" y="138"/>
                  </a:cxn>
                  <a:cxn ang="0">
                    <a:pos x="5" y="113"/>
                  </a:cxn>
                  <a:cxn ang="0">
                    <a:pos x="0" y="84"/>
                  </a:cxn>
                  <a:cxn ang="0">
                    <a:pos x="9" y="57"/>
                  </a:cxn>
                </a:cxnLst>
                <a:rect l="0" t="0" r="r" b="b"/>
                <a:pathLst>
                  <a:path w="244" h="176">
                    <a:moveTo>
                      <a:pt x="9" y="57"/>
                    </a:moveTo>
                    <a:lnTo>
                      <a:pt x="13" y="55"/>
                    </a:lnTo>
                    <a:lnTo>
                      <a:pt x="20" y="48"/>
                    </a:lnTo>
                    <a:lnTo>
                      <a:pt x="32" y="39"/>
                    </a:lnTo>
                    <a:lnTo>
                      <a:pt x="48" y="29"/>
                    </a:lnTo>
                    <a:lnTo>
                      <a:pt x="70" y="18"/>
                    </a:lnTo>
                    <a:lnTo>
                      <a:pt x="93" y="9"/>
                    </a:lnTo>
                    <a:lnTo>
                      <a:pt x="120" y="2"/>
                    </a:lnTo>
                    <a:lnTo>
                      <a:pt x="149" y="0"/>
                    </a:lnTo>
                    <a:lnTo>
                      <a:pt x="178" y="3"/>
                    </a:lnTo>
                    <a:lnTo>
                      <a:pt x="205" y="12"/>
                    </a:lnTo>
                    <a:lnTo>
                      <a:pt x="224" y="27"/>
                    </a:lnTo>
                    <a:lnTo>
                      <a:pt x="239" y="45"/>
                    </a:lnTo>
                    <a:lnTo>
                      <a:pt x="244" y="66"/>
                    </a:lnTo>
                    <a:lnTo>
                      <a:pt x="242" y="91"/>
                    </a:lnTo>
                    <a:lnTo>
                      <a:pt x="228" y="118"/>
                    </a:lnTo>
                    <a:lnTo>
                      <a:pt x="203" y="147"/>
                    </a:lnTo>
                    <a:lnTo>
                      <a:pt x="167" y="169"/>
                    </a:lnTo>
                    <a:lnTo>
                      <a:pt x="129" y="176"/>
                    </a:lnTo>
                    <a:lnTo>
                      <a:pt x="90" y="172"/>
                    </a:lnTo>
                    <a:lnTo>
                      <a:pt x="56" y="158"/>
                    </a:lnTo>
                    <a:lnTo>
                      <a:pt x="25" y="138"/>
                    </a:lnTo>
                    <a:lnTo>
                      <a:pt x="5" y="113"/>
                    </a:lnTo>
                    <a:lnTo>
                      <a:pt x="0" y="84"/>
                    </a:lnTo>
                    <a:lnTo>
                      <a:pt x="9" y="57"/>
                    </a:lnTo>
                    <a:close/>
                  </a:path>
                </a:pathLst>
              </a:custGeom>
              <a:solidFill>
                <a:srgbClr val="FFD8D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4" name="Freeform 122"/>
              <p:cNvSpPr>
                <a:spLocks/>
              </p:cNvSpPr>
              <p:nvPr/>
            </p:nvSpPr>
            <p:spPr bwMode="auto">
              <a:xfrm>
                <a:off x="4612" y="2714"/>
                <a:ext cx="115" cy="84"/>
              </a:xfrm>
              <a:custGeom>
                <a:avLst/>
                <a:gdLst/>
                <a:ahLst/>
                <a:cxnLst>
                  <a:cxn ang="0">
                    <a:pos x="9" y="56"/>
                  </a:cxn>
                  <a:cxn ang="0">
                    <a:pos x="10" y="54"/>
                  </a:cxn>
                  <a:cxn ang="0">
                    <a:pos x="19" y="47"/>
                  </a:cxn>
                  <a:cxn ang="0">
                    <a:pos x="30" y="38"/>
                  </a:cxn>
                  <a:cxn ang="0">
                    <a:pos x="46" y="27"/>
                  </a:cxn>
                  <a:cxn ang="0">
                    <a:pos x="64" y="18"/>
                  </a:cxn>
                  <a:cxn ang="0">
                    <a:pos x="88" y="9"/>
                  </a:cxn>
                  <a:cxn ang="0">
                    <a:pos x="113" y="2"/>
                  </a:cxn>
                  <a:cxn ang="0">
                    <a:pos x="140" y="0"/>
                  </a:cxn>
                  <a:cxn ang="0">
                    <a:pos x="166" y="4"/>
                  </a:cxn>
                  <a:cxn ang="0">
                    <a:pos x="192" y="11"/>
                  </a:cxn>
                  <a:cxn ang="0">
                    <a:pos x="211" y="26"/>
                  </a:cxn>
                  <a:cxn ang="0">
                    <a:pos x="224" y="44"/>
                  </a:cxn>
                  <a:cxn ang="0">
                    <a:pos x="229" y="65"/>
                  </a:cxn>
                  <a:cxn ang="0">
                    <a:pos x="227" y="88"/>
                  </a:cxn>
                  <a:cxn ang="0">
                    <a:pos x="213" y="115"/>
                  </a:cxn>
                  <a:cxn ang="0">
                    <a:pos x="190" y="142"/>
                  </a:cxn>
                  <a:cxn ang="0">
                    <a:pos x="158" y="162"/>
                  </a:cxn>
                  <a:cxn ang="0">
                    <a:pos x="122" y="169"/>
                  </a:cxn>
                  <a:cxn ang="0">
                    <a:pos x="86" y="166"/>
                  </a:cxn>
                  <a:cxn ang="0">
                    <a:pos x="52" y="153"/>
                  </a:cxn>
                  <a:cxn ang="0">
                    <a:pos x="25" y="133"/>
                  </a:cxn>
                  <a:cxn ang="0">
                    <a:pos x="7" y="108"/>
                  </a:cxn>
                  <a:cxn ang="0">
                    <a:pos x="0" y="83"/>
                  </a:cxn>
                  <a:cxn ang="0">
                    <a:pos x="9" y="56"/>
                  </a:cxn>
                </a:cxnLst>
                <a:rect l="0" t="0" r="r" b="b"/>
                <a:pathLst>
                  <a:path w="229" h="169">
                    <a:moveTo>
                      <a:pt x="9" y="56"/>
                    </a:moveTo>
                    <a:lnTo>
                      <a:pt x="10" y="54"/>
                    </a:lnTo>
                    <a:lnTo>
                      <a:pt x="19" y="47"/>
                    </a:lnTo>
                    <a:lnTo>
                      <a:pt x="30" y="38"/>
                    </a:lnTo>
                    <a:lnTo>
                      <a:pt x="46" y="27"/>
                    </a:lnTo>
                    <a:lnTo>
                      <a:pt x="64" y="18"/>
                    </a:lnTo>
                    <a:lnTo>
                      <a:pt x="88" y="9"/>
                    </a:lnTo>
                    <a:lnTo>
                      <a:pt x="113" y="2"/>
                    </a:lnTo>
                    <a:lnTo>
                      <a:pt x="140" y="0"/>
                    </a:lnTo>
                    <a:lnTo>
                      <a:pt x="166" y="4"/>
                    </a:lnTo>
                    <a:lnTo>
                      <a:pt x="192" y="11"/>
                    </a:lnTo>
                    <a:lnTo>
                      <a:pt x="211" y="26"/>
                    </a:lnTo>
                    <a:lnTo>
                      <a:pt x="224" y="44"/>
                    </a:lnTo>
                    <a:lnTo>
                      <a:pt x="229" y="65"/>
                    </a:lnTo>
                    <a:lnTo>
                      <a:pt x="227" y="88"/>
                    </a:lnTo>
                    <a:lnTo>
                      <a:pt x="213" y="115"/>
                    </a:lnTo>
                    <a:lnTo>
                      <a:pt x="190" y="142"/>
                    </a:lnTo>
                    <a:lnTo>
                      <a:pt x="158" y="162"/>
                    </a:lnTo>
                    <a:lnTo>
                      <a:pt x="122" y="169"/>
                    </a:lnTo>
                    <a:lnTo>
                      <a:pt x="86" y="166"/>
                    </a:lnTo>
                    <a:lnTo>
                      <a:pt x="52" y="153"/>
                    </a:lnTo>
                    <a:lnTo>
                      <a:pt x="25" y="133"/>
                    </a:lnTo>
                    <a:lnTo>
                      <a:pt x="7" y="108"/>
                    </a:lnTo>
                    <a:lnTo>
                      <a:pt x="0" y="83"/>
                    </a:lnTo>
                    <a:lnTo>
                      <a:pt x="9" y="56"/>
                    </a:lnTo>
                    <a:close/>
                  </a:path>
                </a:pathLst>
              </a:custGeom>
              <a:solidFill>
                <a:srgbClr val="FFD6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5" name="Freeform 123"/>
              <p:cNvSpPr>
                <a:spLocks/>
              </p:cNvSpPr>
              <p:nvPr/>
            </p:nvSpPr>
            <p:spPr bwMode="auto">
              <a:xfrm>
                <a:off x="4329" y="1741"/>
                <a:ext cx="267" cy="418"/>
              </a:xfrm>
              <a:custGeom>
                <a:avLst/>
                <a:gdLst/>
                <a:ahLst/>
                <a:cxnLst>
                  <a:cxn ang="0">
                    <a:pos x="440" y="0"/>
                  </a:cxn>
                  <a:cxn ang="0">
                    <a:pos x="436" y="4"/>
                  </a:cxn>
                  <a:cxn ang="0">
                    <a:pos x="426" y="15"/>
                  </a:cxn>
                  <a:cxn ang="0">
                    <a:pos x="406" y="31"/>
                  </a:cxn>
                  <a:cxn ang="0">
                    <a:pos x="379" y="50"/>
                  </a:cxn>
                  <a:cxn ang="0">
                    <a:pos x="343" y="77"/>
                  </a:cxn>
                  <a:cxn ang="0">
                    <a:pos x="296" y="106"/>
                  </a:cxn>
                  <a:cxn ang="0">
                    <a:pos x="241" y="137"/>
                  </a:cxn>
                  <a:cxn ang="0">
                    <a:pos x="176" y="171"/>
                  </a:cxn>
                  <a:cxn ang="0">
                    <a:pos x="140" y="199"/>
                  </a:cxn>
                  <a:cxn ang="0">
                    <a:pos x="104" y="250"/>
                  </a:cxn>
                  <a:cxn ang="0">
                    <a:pos x="70" y="314"/>
                  </a:cxn>
                  <a:cxn ang="0">
                    <a:pos x="40" y="390"/>
                  </a:cxn>
                  <a:cxn ang="0">
                    <a:pos x="17" y="472"/>
                  </a:cxn>
                  <a:cxn ang="0">
                    <a:pos x="2" y="553"/>
                  </a:cxn>
                  <a:cxn ang="0">
                    <a:pos x="0" y="626"/>
                  </a:cxn>
                  <a:cxn ang="0">
                    <a:pos x="13" y="691"/>
                  </a:cxn>
                  <a:cxn ang="0">
                    <a:pos x="35" y="741"/>
                  </a:cxn>
                  <a:cxn ang="0">
                    <a:pos x="58" y="781"/>
                  </a:cxn>
                  <a:cxn ang="0">
                    <a:pos x="79" y="811"/>
                  </a:cxn>
                  <a:cxn ang="0">
                    <a:pos x="103" y="829"/>
                  </a:cxn>
                  <a:cxn ang="0">
                    <a:pos x="126" y="836"/>
                  </a:cxn>
                  <a:cxn ang="0">
                    <a:pos x="149" y="833"/>
                  </a:cxn>
                  <a:cxn ang="0">
                    <a:pos x="174" y="817"/>
                  </a:cxn>
                  <a:cxn ang="0">
                    <a:pos x="198" y="788"/>
                  </a:cxn>
                  <a:cxn ang="0">
                    <a:pos x="223" y="754"/>
                  </a:cxn>
                  <a:cxn ang="0">
                    <a:pos x="250" y="720"/>
                  </a:cxn>
                  <a:cxn ang="0">
                    <a:pos x="279" y="686"/>
                  </a:cxn>
                  <a:cxn ang="0">
                    <a:pos x="307" y="655"/>
                  </a:cxn>
                  <a:cxn ang="0">
                    <a:pos x="334" y="630"/>
                  </a:cxn>
                  <a:cxn ang="0">
                    <a:pos x="361" y="609"/>
                  </a:cxn>
                  <a:cxn ang="0">
                    <a:pos x="384" y="596"/>
                  </a:cxn>
                  <a:cxn ang="0">
                    <a:pos x="406" y="591"/>
                  </a:cxn>
                  <a:cxn ang="0">
                    <a:pos x="424" y="587"/>
                  </a:cxn>
                  <a:cxn ang="0">
                    <a:pos x="440" y="574"/>
                  </a:cxn>
                  <a:cxn ang="0">
                    <a:pos x="456" y="555"/>
                  </a:cxn>
                  <a:cxn ang="0">
                    <a:pos x="471" y="531"/>
                  </a:cxn>
                  <a:cxn ang="0">
                    <a:pos x="483" y="501"/>
                  </a:cxn>
                  <a:cxn ang="0">
                    <a:pos x="494" y="467"/>
                  </a:cxn>
                  <a:cxn ang="0">
                    <a:pos x="501" y="431"/>
                  </a:cxn>
                  <a:cxn ang="0">
                    <a:pos x="505" y="391"/>
                  </a:cxn>
                  <a:cxn ang="0">
                    <a:pos x="510" y="343"/>
                  </a:cxn>
                  <a:cxn ang="0">
                    <a:pos x="519" y="280"/>
                  </a:cxn>
                  <a:cxn ang="0">
                    <a:pos x="528" y="210"/>
                  </a:cxn>
                  <a:cxn ang="0">
                    <a:pos x="533" y="142"/>
                  </a:cxn>
                  <a:cxn ang="0">
                    <a:pos x="532" y="79"/>
                  </a:cxn>
                  <a:cxn ang="0">
                    <a:pos x="517" y="31"/>
                  </a:cxn>
                  <a:cxn ang="0">
                    <a:pos x="488" y="2"/>
                  </a:cxn>
                  <a:cxn ang="0">
                    <a:pos x="440" y="0"/>
                  </a:cxn>
                </a:cxnLst>
                <a:rect l="0" t="0" r="r" b="b"/>
                <a:pathLst>
                  <a:path w="533" h="836">
                    <a:moveTo>
                      <a:pt x="440" y="0"/>
                    </a:moveTo>
                    <a:lnTo>
                      <a:pt x="436" y="4"/>
                    </a:lnTo>
                    <a:lnTo>
                      <a:pt x="426" y="15"/>
                    </a:lnTo>
                    <a:lnTo>
                      <a:pt x="406" y="31"/>
                    </a:lnTo>
                    <a:lnTo>
                      <a:pt x="379" y="50"/>
                    </a:lnTo>
                    <a:lnTo>
                      <a:pt x="343" y="77"/>
                    </a:lnTo>
                    <a:lnTo>
                      <a:pt x="296" y="106"/>
                    </a:lnTo>
                    <a:lnTo>
                      <a:pt x="241" y="137"/>
                    </a:lnTo>
                    <a:lnTo>
                      <a:pt x="176" y="171"/>
                    </a:lnTo>
                    <a:lnTo>
                      <a:pt x="140" y="199"/>
                    </a:lnTo>
                    <a:lnTo>
                      <a:pt x="104" y="250"/>
                    </a:lnTo>
                    <a:lnTo>
                      <a:pt x="70" y="314"/>
                    </a:lnTo>
                    <a:lnTo>
                      <a:pt x="40" y="390"/>
                    </a:lnTo>
                    <a:lnTo>
                      <a:pt x="17" y="472"/>
                    </a:lnTo>
                    <a:lnTo>
                      <a:pt x="2" y="553"/>
                    </a:lnTo>
                    <a:lnTo>
                      <a:pt x="0" y="626"/>
                    </a:lnTo>
                    <a:lnTo>
                      <a:pt x="13" y="691"/>
                    </a:lnTo>
                    <a:lnTo>
                      <a:pt x="35" y="741"/>
                    </a:lnTo>
                    <a:lnTo>
                      <a:pt x="58" y="781"/>
                    </a:lnTo>
                    <a:lnTo>
                      <a:pt x="79" y="811"/>
                    </a:lnTo>
                    <a:lnTo>
                      <a:pt x="103" y="829"/>
                    </a:lnTo>
                    <a:lnTo>
                      <a:pt x="126" y="836"/>
                    </a:lnTo>
                    <a:lnTo>
                      <a:pt x="149" y="833"/>
                    </a:lnTo>
                    <a:lnTo>
                      <a:pt x="174" y="817"/>
                    </a:lnTo>
                    <a:lnTo>
                      <a:pt x="198" y="788"/>
                    </a:lnTo>
                    <a:lnTo>
                      <a:pt x="223" y="754"/>
                    </a:lnTo>
                    <a:lnTo>
                      <a:pt x="250" y="720"/>
                    </a:lnTo>
                    <a:lnTo>
                      <a:pt x="279" y="686"/>
                    </a:lnTo>
                    <a:lnTo>
                      <a:pt x="307" y="655"/>
                    </a:lnTo>
                    <a:lnTo>
                      <a:pt x="334" y="630"/>
                    </a:lnTo>
                    <a:lnTo>
                      <a:pt x="361" y="609"/>
                    </a:lnTo>
                    <a:lnTo>
                      <a:pt x="384" y="596"/>
                    </a:lnTo>
                    <a:lnTo>
                      <a:pt x="406" y="591"/>
                    </a:lnTo>
                    <a:lnTo>
                      <a:pt x="424" y="587"/>
                    </a:lnTo>
                    <a:lnTo>
                      <a:pt x="440" y="574"/>
                    </a:lnTo>
                    <a:lnTo>
                      <a:pt x="456" y="555"/>
                    </a:lnTo>
                    <a:lnTo>
                      <a:pt x="471" y="531"/>
                    </a:lnTo>
                    <a:lnTo>
                      <a:pt x="483" y="501"/>
                    </a:lnTo>
                    <a:lnTo>
                      <a:pt x="494" y="467"/>
                    </a:lnTo>
                    <a:lnTo>
                      <a:pt x="501" y="431"/>
                    </a:lnTo>
                    <a:lnTo>
                      <a:pt x="505" y="391"/>
                    </a:lnTo>
                    <a:lnTo>
                      <a:pt x="510" y="343"/>
                    </a:lnTo>
                    <a:lnTo>
                      <a:pt x="519" y="280"/>
                    </a:lnTo>
                    <a:lnTo>
                      <a:pt x="528" y="210"/>
                    </a:lnTo>
                    <a:lnTo>
                      <a:pt x="533" y="142"/>
                    </a:lnTo>
                    <a:lnTo>
                      <a:pt x="532" y="79"/>
                    </a:lnTo>
                    <a:lnTo>
                      <a:pt x="517" y="31"/>
                    </a:lnTo>
                    <a:lnTo>
                      <a:pt x="488" y="2"/>
                    </a:lnTo>
                    <a:lnTo>
                      <a:pt x="44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6" name="Freeform 124"/>
              <p:cNvSpPr>
                <a:spLocks/>
              </p:cNvSpPr>
              <p:nvPr/>
            </p:nvSpPr>
            <p:spPr bwMode="auto">
              <a:xfrm>
                <a:off x="4333" y="1747"/>
                <a:ext cx="258" cy="405"/>
              </a:xfrm>
              <a:custGeom>
                <a:avLst/>
                <a:gdLst/>
                <a:ahLst/>
                <a:cxnLst>
                  <a:cxn ang="0">
                    <a:pos x="427" y="0"/>
                  </a:cxn>
                  <a:cxn ang="0">
                    <a:pos x="423" y="3"/>
                  </a:cxn>
                  <a:cxn ang="0">
                    <a:pos x="412" y="12"/>
                  </a:cxn>
                  <a:cxn ang="0">
                    <a:pos x="393" y="27"/>
                  </a:cxn>
                  <a:cxn ang="0">
                    <a:pos x="366" y="46"/>
                  </a:cxn>
                  <a:cxn ang="0">
                    <a:pos x="330" y="72"/>
                  </a:cxn>
                  <a:cxn ang="0">
                    <a:pos x="287" y="100"/>
                  </a:cxn>
                  <a:cxn ang="0">
                    <a:pos x="233" y="131"/>
                  </a:cxn>
                  <a:cxn ang="0">
                    <a:pos x="172" y="165"/>
                  </a:cxn>
                  <a:cxn ang="0">
                    <a:pos x="138" y="195"/>
                  </a:cxn>
                  <a:cxn ang="0">
                    <a:pos x="102" y="244"/>
                  </a:cxn>
                  <a:cxn ang="0">
                    <a:pos x="68" y="307"/>
                  </a:cxn>
                  <a:cxn ang="0">
                    <a:pos x="39" y="380"/>
                  </a:cxn>
                  <a:cxn ang="0">
                    <a:pos x="16" y="459"/>
                  </a:cxn>
                  <a:cxn ang="0">
                    <a:pos x="1" y="536"/>
                  </a:cxn>
                  <a:cxn ang="0">
                    <a:pos x="0" y="608"/>
                  </a:cxn>
                  <a:cxn ang="0">
                    <a:pos x="12" y="669"/>
                  </a:cxn>
                  <a:cxn ang="0">
                    <a:pos x="34" y="718"/>
                  </a:cxn>
                  <a:cxn ang="0">
                    <a:pos x="55" y="755"/>
                  </a:cxn>
                  <a:cxn ang="0">
                    <a:pos x="77" y="784"/>
                  </a:cxn>
                  <a:cxn ang="0">
                    <a:pos x="100" y="802"/>
                  </a:cxn>
                  <a:cxn ang="0">
                    <a:pos x="123" y="809"/>
                  </a:cxn>
                  <a:cxn ang="0">
                    <a:pos x="145" y="806"/>
                  </a:cxn>
                  <a:cxn ang="0">
                    <a:pos x="168" y="789"/>
                  </a:cxn>
                  <a:cxn ang="0">
                    <a:pos x="192" y="762"/>
                  </a:cxn>
                  <a:cxn ang="0">
                    <a:pos x="217" y="728"/>
                  </a:cxn>
                  <a:cxn ang="0">
                    <a:pos x="244" y="696"/>
                  </a:cxn>
                  <a:cxn ang="0">
                    <a:pos x="271" y="664"/>
                  </a:cxn>
                  <a:cxn ang="0">
                    <a:pos x="297" y="635"/>
                  </a:cxn>
                  <a:cxn ang="0">
                    <a:pos x="324" y="610"/>
                  </a:cxn>
                  <a:cxn ang="0">
                    <a:pos x="349" y="590"/>
                  </a:cxn>
                  <a:cxn ang="0">
                    <a:pos x="373" y="578"/>
                  </a:cxn>
                  <a:cxn ang="0">
                    <a:pos x="393" y="572"/>
                  </a:cxn>
                  <a:cxn ang="0">
                    <a:pos x="410" y="569"/>
                  </a:cxn>
                  <a:cxn ang="0">
                    <a:pos x="427" y="556"/>
                  </a:cxn>
                  <a:cxn ang="0">
                    <a:pos x="443" y="538"/>
                  </a:cxn>
                  <a:cxn ang="0">
                    <a:pos x="457" y="515"/>
                  </a:cxn>
                  <a:cxn ang="0">
                    <a:pos x="468" y="486"/>
                  </a:cxn>
                  <a:cxn ang="0">
                    <a:pos x="477" y="452"/>
                  </a:cxn>
                  <a:cxn ang="0">
                    <a:pos x="484" y="416"/>
                  </a:cxn>
                  <a:cxn ang="0">
                    <a:pos x="488" y="378"/>
                  </a:cxn>
                  <a:cxn ang="0">
                    <a:pos x="493" y="332"/>
                  </a:cxn>
                  <a:cxn ang="0">
                    <a:pos x="502" y="271"/>
                  </a:cxn>
                  <a:cxn ang="0">
                    <a:pos x="511" y="204"/>
                  </a:cxn>
                  <a:cxn ang="0">
                    <a:pos x="516" y="138"/>
                  </a:cxn>
                  <a:cxn ang="0">
                    <a:pos x="515" y="77"/>
                  </a:cxn>
                  <a:cxn ang="0">
                    <a:pos x="500" y="30"/>
                  </a:cxn>
                  <a:cxn ang="0">
                    <a:pos x="473" y="2"/>
                  </a:cxn>
                  <a:cxn ang="0">
                    <a:pos x="427" y="0"/>
                  </a:cxn>
                </a:cxnLst>
                <a:rect l="0" t="0" r="r" b="b"/>
                <a:pathLst>
                  <a:path w="516" h="809">
                    <a:moveTo>
                      <a:pt x="427" y="0"/>
                    </a:moveTo>
                    <a:lnTo>
                      <a:pt x="423" y="3"/>
                    </a:lnTo>
                    <a:lnTo>
                      <a:pt x="412" y="12"/>
                    </a:lnTo>
                    <a:lnTo>
                      <a:pt x="393" y="27"/>
                    </a:lnTo>
                    <a:lnTo>
                      <a:pt x="366" y="46"/>
                    </a:lnTo>
                    <a:lnTo>
                      <a:pt x="330" y="72"/>
                    </a:lnTo>
                    <a:lnTo>
                      <a:pt x="287" y="100"/>
                    </a:lnTo>
                    <a:lnTo>
                      <a:pt x="233" y="131"/>
                    </a:lnTo>
                    <a:lnTo>
                      <a:pt x="172" y="165"/>
                    </a:lnTo>
                    <a:lnTo>
                      <a:pt x="138" y="195"/>
                    </a:lnTo>
                    <a:lnTo>
                      <a:pt x="102" y="244"/>
                    </a:lnTo>
                    <a:lnTo>
                      <a:pt x="68" y="307"/>
                    </a:lnTo>
                    <a:lnTo>
                      <a:pt x="39" y="380"/>
                    </a:lnTo>
                    <a:lnTo>
                      <a:pt x="16" y="459"/>
                    </a:lnTo>
                    <a:lnTo>
                      <a:pt x="1" y="536"/>
                    </a:lnTo>
                    <a:lnTo>
                      <a:pt x="0" y="608"/>
                    </a:lnTo>
                    <a:lnTo>
                      <a:pt x="12" y="669"/>
                    </a:lnTo>
                    <a:lnTo>
                      <a:pt x="34" y="718"/>
                    </a:lnTo>
                    <a:lnTo>
                      <a:pt x="55" y="755"/>
                    </a:lnTo>
                    <a:lnTo>
                      <a:pt x="77" y="784"/>
                    </a:lnTo>
                    <a:lnTo>
                      <a:pt x="100" y="802"/>
                    </a:lnTo>
                    <a:lnTo>
                      <a:pt x="123" y="809"/>
                    </a:lnTo>
                    <a:lnTo>
                      <a:pt x="145" y="806"/>
                    </a:lnTo>
                    <a:lnTo>
                      <a:pt x="168" y="789"/>
                    </a:lnTo>
                    <a:lnTo>
                      <a:pt x="192" y="762"/>
                    </a:lnTo>
                    <a:lnTo>
                      <a:pt x="217" y="728"/>
                    </a:lnTo>
                    <a:lnTo>
                      <a:pt x="244" y="696"/>
                    </a:lnTo>
                    <a:lnTo>
                      <a:pt x="271" y="664"/>
                    </a:lnTo>
                    <a:lnTo>
                      <a:pt x="297" y="635"/>
                    </a:lnTo>
                    <a:lnTo>
                      <a:pt x="324" y="610"/>
                    </a:lnTo>
                    <a:lnTo>
                      <a:pt x="349" y="590"/>
                    </a:lnTo>
                    <a:lnTo>
                      <a:pt x="373" y="578"/>
                    </a:lnTo>
                    <a:lnTo>
                      <a:pt x="393" y="572"/>
                    </a:lnTo>
                    <a:lnTo>
                      <a:pt x="410" y="569"/>
                    </a:lnTo>
                    <a:lnTo>
                      <a:pt x="427" y="556"/>
                    </a:lnTo>
                    <a:lnTo>
                      <a:pt x="443" y="538"/>
                    </a:lnTo>
                    <a:lnTo>
                      <a:pt x="457" y="515"/>
                    </a:lnTo>
                    <a:lnTo>
                      <a:pt x="468" y="486"/>
                    </a:lnTo>
                    <a:lnTo>
                      <a:pt x="477" y="452"/>
                    </a:lnTo>
                    <a:lnTo>
                      <a:pt x="484" y="416"/>
                    </a:lnTo>
                    <a:lnTo>
                      <a:pt x="488" y="378"/>
                    </a:lnTo>
                    <a:lnTo>
                      <a:pt x="493" y="332"/>
                    </a:lnTo>
                    <a:lnTo>
                      <a:pt x="502" y="271"/>
                    </a:lnTo>
                    <a:lnTo>
                      <a:pt x="511" y="204"/>
                    </a:lnTo>
                    <a:lnTo>
                      <a:pt x="516" y="138"/>
                    </a:lnTo>
                    <a:lnTo>
                      <a:pt x="515" y="77"/>
                    </a:lnTo>
                    <a:lnTo>
                      <a:pt x="500" y="30"/>
                    </a:lnTo>
                    <a:lnTo>
                      <a:pt x="473" y="2"/>
                    </a:lnTo>
                    <a:lnTo>
                      <a:pt x="427" y="0"/>
                    </a:lnTo>
                    <a:close/>
                  </a:path>
                </a:pathLst>
              </a:custGeom>
              <a:solidFill>
                <a:srgbClr val="FFF9F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7" name="Freeform 125"/>
              <p:cNvSpPr>
                <a:spLocks/>
              </p:cNvSpPr>
              <p:nvPr/>
            </p:nvSpPr>
            <p:spPr bwMode="auto">
              <a:xfrm>
                <a:off x="4337" y="1755"/>
                <a:ext cx="250" cy="391"/>
              </a:xfrm>
              <a:custGeom>
                <a:avLst/>
                <a:gdLst/>
                <a:ahLst/>
                <a:cxnLst>
                  <a:cxn ang="0">
                    <a:pos x="412" y="0"/>
                  </a:cxn>
                  <a:cxn ang="0">
                    <a:pos x="409" y="4"/>
                  </a:cxn>
                  <a:cxn ang="0">
                    <a:pos x="396" y="11"/>
                  </a:cxn>
                  <a:cxn ang="0">
                    <a:pos x="376" y="25"/>
                  </a:cxn>
                  <a:cxn ang="0">
                    <a:pos x="349" y="43"/>
                  </a:cxn>
                  <a:cxn ang="0">
                    <a:pos x="315" y="67"/>
                  </a:cxn>
                  <a:cxn ang="0">
                    <a:pos x="272" y="93"/>
                  </a:cxn>
                  <a:cxn ang="0">
                    <a:pos x="222" y="126"/>
                  </a:cxn>
                  <a:cxn ang="0">
                    <a:pos x="165" y="160"/>
                  </a:cxn>
                  <a:cxn ang="0">
                    <a:pos x="131" y="190"/>
                  </a:cxn>
                  <a:cxn ang="0">
                    <a:pos x="96" y="239"/>
                  </a:cxn>
                  <a:cxn ang="0">
                    <a:pos x="64" y="300"/>
                  </a:cxn>
                  <a:cxn ang="0">
                    <a:pos x="35" y="370"/>
                  </a:cxn>
                  <a:cxn ang="0">
                    <a:pos x="14" y="445"/>
                  </a:cxn>
                  <a:cxn ang="0">
                    <a:pos x="1" y="519"/>
                  </a:cxn>
                  <a:cxn ang="0">
                    <a:pos x="0" y="587"/>
                  </a:cxn>
                  <a:cxn ang="0">
                    <a:pos x="12" y="646"/>
                  </a:cxn>
                  <a:cxn ang="0">
                    <a:pos x="32" y="693"/>
                  </a:cxn>
                  <a:cxn ang="0">
                    <a:pos x="53" y="730"/>
                  </a:cxn>
                  <a:cxn ang="0">
                    <a:pos x="75" y="757"/>
                  </a:cxn>
                  <a:cxn ang="0">
                    <a:pos x="96" y="775"/>
                  </a:cxn>
                  <a:cxn ang="0">
                    <a:pos x="118" y="783"/>
                  </a:cxn>
                  <a:cxn ang="0">
                    <a:pos x="141" y="779"/>
                  </a:cxn>
                  <a:cxn ang="0">
                    <a:pos x="163" y="765"/>
                  </a:cxn>
                  <a:cxn ang="0">
                    <a:pos x="186" y="738"/>
                  </a:cxn>
                  <a:cxn ang="0">
                    <a:pos x="210" y="705"/>
                  </a:cxn>
                  <a:cxn ang="0">
                    <a:pos x="235" y="673"/>
                  </a:cxn>
                  <a:cxn ang="0">
                    <a:pos x="262" y="641"/>
                  </a:cxn>
                  <a:cxn ang="0">
                    <a:pos x="288" y="612"/>
                  </a:cxn>
                  <a:cxn ang="0">
                    <a:pos x="314" y="589"/>
                  </a:cxn>
                  <a:cxn ang="0">
                    <a:pos x="339" y="569"/>
                  </a:cxn>
                  <a:cxn ang="0">
                    <a:pos x="360" y="556"/>
                  </a:cxn>
                  <a:cxn ang="0">
                    <a:pos x="380" y="553"/>
                  </a:cxn>
                  <a:cxn ang="0">
                    <a:pos x="396" y="549"/>
                  </a:cxn>
                  <a:cxn ang="0">
                    <a:pos x="412" y="537"/>
                  </a:cxn>
                  <a:cxn ang="0">
                    <a:pos x="427" y="521"/>
                  </a:cxn>
                  <a:cxn ang="0">
                    <a:pos x="439" y="497"/>
                  </a:cxn>
                  <a:cxn ang="0">
                    <a:pos x="452" y="468"/>
                  </a:cxn>
                  <a:cxn ang="0">
                    <a:pos x="461" y="436"/>
                  </a:cxn>
                  <a:cxn ang="0">
                    <a:pos x="468" y="402"/>
                  </a:cxn>
                  <a:cxn ang="0">
                    <a:pos x="471" y="366"/>
                  </a:cxn>
                  <a:cxn ang="0">
                    <a:pos x="477" y="320"/>
                  </a:cxn>
                  <a:cxn ang="0">
                    <a:pos x="486" y="262"/>
                  </a:cxn>
                  <a:cxn ang="0">
                    <a:pos x="495" y="198"/>
                  </a:cxn>
                  <a:cxn ang="0">
                    <a:pos x="498" y="133"/>
                  </a:cxn>
                  <a:cxn ang="0">
                    <a:pos x="497" y="74"/>
                  </a:cxn>
                  <a:cxn ang="0">
                    <a:pos x="484" y="29"/>
                  </a:cxn>
                  <a:cxn ang="0">
                    <a:pos x="457" y="2"/>
                  </a:cxn>
                  <a:cxn ang="0">
                    <a:pos x="412" y="0"/>
                  </a:cxn>
                </a:cxnLst>
                <a:rect l="0" t="0" r="r" b="b"/>
                <a:pathLst>
                  <a:path w="498" h="783">
                    <a:moveTo>
                      <a:pt x="412" y="0"/>
                    </a:moveTo>
                    <a:lnTo>
                      <a:pt x="409" y="4"/>
                    </a:lnTo>
                    <a:lnTo>
                      <a:pt x="396" y="11"/>
                    </a:lnTo>
                    <a:lnTo>
                      <a:pt x="376" y="25"/>
                    </a:lnTo>
                    <a:lnTo>
                      <a:pt x="349" y="43"/>
                    </a:lnTo>
                    <a:lnTo>
                      <a:pt x="315" y="67"/>
                    </a:lnTo>
                    <a:lnTo>
                      <a:pt x="272" y="93"/>
                    </a:lnTo>
                    <a:lnTo>
                      <a:pt x="222" y="126"/>
                    </a:lnTo>
                    <a:lnTo>
                      <a:pt x="165" y="160"/>
                    </a:lnTo>
                    <a:lnTo>
                      <a:pt x="131" y="190"/>
                    </a:lnTo>
                    <a:lnTo>
                      <a:pt x="96" y="239"/>
                    </a:lnTo>
                    <a:lnTo>
                      <a:pt x="64" y="300"/>
                    </a:lnTo>
                    <a:lnTo>
                      <a:pt x="35" y="370"/>
                    </a:lnTo>
                    <a:lnTo>
                      <a:pt x="14" y="445"/>
                    </a:lnTo>
                    <a:lnTo>
                      <a:pt x="1" y="519"/>
                    </a:lnTo>
                    <a:lnTo>
                      <a:pt x="0" y="587"/>
                    </a:lnTo>
                    <a:lnTo>
                      <a:pt x="12" y="646"/>
                    </a:lnTo>
                    <a:lnTo>
                      <a:pt x="32" y="693"/>
                    </a:lnTo>
                    <a:lnTo>
                      <a:pt x="53" y="730"/>
                    </a:lnTo>
                    <a:lnTo>
                      <a:pt x="75" y="757"/>
                    </a:lnTo>
                    <a:lnTo>
                      <a:pt x="96" y="775"/>
                    </a:lnTo>
                    <a:lnTo>
                      <a:pt x="118" y="783"/>
                    </a:lnTo>
                    <a:lnTo>
                      <a:pt x="141" y="779"/>
                    </a:lnTo>
                    <a:lnTo>
                      <a:pt x="163" y="765"/>
                    </a:lnTo>
                    <a:lnTo>
                      <a:pt x="186" y="738"/>
                    </a:lnTo>
                    <a:lnTo>
                      <a:pt x="210" y="705"/>
                    </a:lnTo>
                    <a:lnTo>
                      <a:pt x="235" y="673"/>
                    </a:lnTo>
                    <a:lnTo>
                      <a:pt x="262" y="641"/>
                    </a:lnTo>
                    <a:lnTo>
                      <a:pt x="288" y="612"/>
                    </a:lnTo>
                    <a:lnTo>
                      <a:pt x="314" y="589"/>
                    </a:lnTo>
                    <a:lnTo>
                      <a:pt x="339" y="569"/>
                    </a:lnTo>
                    <a:lnTo>
                      <a:pt x="360" y="556"/>
                    </a:lnTo>
                    <a:lnTo>
                      <a:pt x="380" y="553"/>
                    </a:lnTo>
                    <a:lnTo>
                      <a:pt x="396" y="549"/>
                    </a:lnTo>
                    <a:lnTo>
                      <a:pt x="412" y="537"/>
                    </a:lnTo>
                    <a:lnTo>
                      <a:pt x="427" y="521"/>
                    </a:lnTo>
                    <a:lnTo>
                      <a:pt x="439" y="497"/>
                    </a:lnTo>
                    <a:lnTo>
                      <a:pt x="452" y="468"/>
                    </a:lnTo>
                    <a:lnTo>
                      <a:pt x="461" y="436"/>
                    </a:lnTo>
                    <a:lnTo>
                      <a:pt x="468" y="402"/>
                    </a:lnTo>
                    <a:lnTo>
                      <a:pt x="471" y="366"/>
                    </a:lnTo>
                    <a:lnTo>
                      <a:pt x="477" y="320"/>
                    </a:lnTo>
                    <a:lnTo>
                      <a:pt x="486" y="262"/>
                    </a:lnTo>
                    <a:lnTo>
                      <a:pt x="495" y="198"/>
                    </a:lnTo>
                    <a:lnTo>
                      <a:pt x="498" y="133"/>
                    </a:lnTo>
                    <a:lnTo>
                      <a:pt x="497" y="74"/>
                    </a:lnTo>
                    <a:lnTo>
                      <a:pt x="484" y="29"/>
                    </a:lnTo>
                    <a:lnTo>
                      <a:pt x="457" y="2"/>
                    </a:lnTo>
                    <a:lnTo>
                      <a:pt x="412" y="0"/>
                    </a:lnTo>
                    <a:close/>
                  </a:path>
                </a:pathLst>
              </a:custGeom>
              <a:solidFill>
                <a:srgbClr val="FFF7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8" name="Freeform 126"/>
              <p:cNvSpPr>
                <a:spLocks/>
              </p:cNvSpPr>
              <p:nvPr/>
            </p:nvSpPr>
            <p:spPr bwMode="auto">
              <a:xfrm>
                <a:off x="4342" y="1762"/>
                <a:ext cx="240" cy="377"/>
              </a:xfrm>
              <a:custGeom>
                <a:avLst/>
                <a:gdLst/>
                <a:ahLst/>
                <a:cxnLst>
                  <a:cxn ang="0">
                    <a:pos x="398" y="0"/>
                  </a:cxn>
                  <a:cxn ang="0">
                    <a:pos x="394" y="2"/>
                  </a:cxn>
                  <a:cxn ang="0">
                    <a:pos x="382" y="11"/>
                  </a:cxn>
                  <a:cxn ang="0">
                    <a:pos x="362" y="24"/>
                  </a:cxn>
                  <a:cxn ang="0">
                    <a:pos x="335" y="40"/>
                  </a:cxn>
                  <a:cxn ang="0">
                    <a:pos x="301" y="61"/>
                  </a:cxn>
                  <a:cxn ang="0">
                    <a:pos x="260" y="88"/>
                  </a:cxn>
                  <a:cxn ang="0">
                    <a:pos x="213" y="119"/>
                  </a:cxn>
                  <a:cxn ang="0">
                    <a:pos x="159" y="153"/>
                  </a:cxn>
                  <a:cxn ang="0">
                    <a:pos x="127" y="184"/>
                  </a:cxn>
                  <a:cxn ang="0">
                    <a:pos x="93" y="232"/>
                  </a:cxn>
                  <a:cxn ang="0">
                    <a:pos x="61" y="291"/>
                  </a:cxn>
                  <a:cxn ang="0">
                    <a:pos x="34" y="358"/>
                  </a:cxn>
                  <a:cxn ang="0">
                    <a:pos x="14" y="429"/>
                  </a:cxn>
                  <a:cxn ang="0">
                    <a:pos x="1" y="499"/>
                  </a:cxn>
                  <a:cxn ang="0">
                    <a:pos x="0" y="566"/>
                  </a:cxn>
                  <a:cxn ang="0">
                    <a:pos x="12" y="623"/>
                  </a:cxn>
                  <a:cxn ang="0">
                    <a:pos x="32" y="668"/>
                  </a:cxn>
                  <a:cxn ang="0">
                    <a:pos x="52" y="704"/>
                  </a:cxn>
                  <a:cxn ang="0">
                    <a:pos x="71" y="731"/>
                  </a:cxn>
                  <a:cxn ang="0">
                    <a:pos x="93" y="747"/>
                  </a:cxn>
                  <a:cxn ang="0">
                    <a:pos x="114" y="754"/>
                  </a:cxn>
                  <a:cxn ang="0">
                    <a:pos x="136" y="751"/>
                  </a:cxn>
                  <a:cxn ang="0">
                    <a:pos x="157" y="736"/>
                  </a:cxn>
                  <a:cxn ang="0">
                    <a:pos x="179" y="711"/>
                  </a:cxn>
                  <a:cxn ang="0">
                    <a:pos x="202" y="681"/>
                  </a:cxn>
                  <a:cxn ang="0">
                    <a:pos x="226" y="648"/>
                  </a:cxn>
                  <a:cxn ang="0">
                    <a:pos x="253" y="618"/>
                  </a:cxn>
                  <a:cxn ang="0">
                    <a:pos x="278" y="591"/>
                  </a:cxn>
                  <a:cxn ang="0">
                    <a:pos x="303" y="568"/>
                  </a:cxn>
                  <a:cxn ang="0">
                    <a:pos x="326" y="550"/>
                  </a:cxn>
                  <a:cxn ang="0">
                    <a:pos x="348" y="537"/>
                  </a:cxn>
                  <a:cxn ang="0">
                    <a:pos x="366" y="533"/>
                  </a:cxn>
                  <a:cxn ang="0">
                    <a:pos x="382" y="530"/>
                  </a:cxn>
                  <a:cxn ang="0">
                    <a:pos x="398" y="519"/>
                  </a:cxn>
                  <a:cxn ang="0">
                    <a:pos x="412" y="501"/>
                  </a:cxn>
                  <a:cxn ang="0">
                    <a:pos x="425" y="480"/>
                  </a:cxn>
                  <a:cxn ang="0">
                    <a:pos x="436" y="453"/>
                  </a:cxn>
                  <a:cxn ang="0">
                    <a:pos x="445" y="422"/>
                  </a:cxn>
                  <a:cxn ang="0">
                    <a:pos x="452" y="388"/>
                  </a:cxn>
                  <a:cxn ang="0">
                    <a:pos x="455" y="352"/>
                  </a:cxn>
                  <a:cxn ang="0">
                    <a:pos x="461" y="309"/>
                  </a:cxn>
                  <a:cxn ang="0">
                    <a:pos x="468" y="252"/>
                  </a:cxn>
                  <a:cxn ang="0">
                    <a:pos x="477" y="191"/>
                  </a:cxn>
                  <a:cxn ang="0">
                    <a:pos x="480" y="128"/>
                  </a:cxn>
                  <a:cxn ang="0">
                    <a:pos x="479" y="72"/>
                  </a:cxn>
                  <a:cxn ang="0">
                    <a:pos x="466" y="29"/>
                  </a:cxn>
                  <a:cxn ang="0">
                    <a:pos x="441" y="2"/>
                  </a:cxn>
                  <a:cxn ang="0">
                    <a:pos x="398" y="0"/>
                  </a:cxn>
                </a:cxnLst>
                <a:rect l="0" t="0" r="r" b="b"/>
                <a:pathLst>
                  <a:path w="480" h="754">
                    <a:moveTo>
                      <a:pt x="398" y="0"/>
                    </a:moveTo>
                    <a:lnTo>
                      <a:pt x="394" y="2"/>
                    </a:lnTo>
                    <a:lnTo>
                      <a:pt x="382" y="11"/>
                    </a:lnTo>
                    <a:lnTo>
                      <a:pt x="362" y="24"/>
                    </a:lnTo>
                    <a:lnTo>
                      <a:pt x="335" y="40"/>
                    </a:lnTo>
                    <a:lnTo>
                      <a:pt x="301" y="61"/>
                    </a:lnTo>
                    <a:lnTo>
                      <a:pt x="260" y="88"/>
                    </a:lnTo>
                    <a:lnTo>
                      <a:pt x="213" y="119"/>
                    </a:lnTo>
                    <a:lnTo>
                      <a:pt x="159" y="153"/>
                    </a:lnTo>
                    <a:lnTo>
                      <a:pt x="127" y="184"/>
                    </a:lnTo>
                    <a:lnTo>
                      <a:pt x="93" y="232"/>
                    </a:lnTo>
                    <a:lnTo>
                      <a:pt x="61" y="291"/>
                    </a:lnTo>
                    <a:lnTo>
                      <a:pt x="34" y="358"/>
                    </a:lnTo>
                    <a:lnTo>
                      <a:pt x="14" y="429"/>
                    </a:lnTo>
                    <a:lnTo>
                      <a:pt x="1" y="499"/>
                    </a:lnTo>
                    <a:lnTo>
                      <a:pt x="0" y="566"/>
                    </a:lnTo>
                    <a:lnTo>
                      <a:pt x="12" y="623"/>
                    </a:lnTo>
                    <a:lnTo>
                      <a:pt x="32" y="668"/>
                    </a:lnTo>
                    <a:lnTo>
                      <a:pt x="52" y="704"/>
                    </a:lnTo>
                    <a:lnTo>
                      <a:pt x="71" y="731"/>
                    </a:lnTo>
                    <a:lnTo>
                      <a:pt x="93" y="747"/>
                    </a:lnTo>
                    <a:lnTo>
                      <a:pt x="114" y="754"/>
                    </a:lnTo>
                    <a:lnTo>
                      <a:pt x="136" y="751"/>
                    </a:lnTo>
                    <a:lnTo>
                      <a:pt x="157" y="736"/>
                    </a:lnTo>
                    <a:lnTo>
                      <a:pt x="179" y="711"/>
                    </a:lnTo>
                    <a:lnTo>
                      <a:pt x="202" y="681"/>
                    </a:lnTo>
                    <a:lnTo>
                      <a:pt x="226" y="648"/>
                    </a:lnTo>
                    <a:lnTo>
                      <a:pt x="253" y="618"/>
                    </a:lnTo>
                    <a:lnTo>
                      <a:pt x="278" y="591"/>
                    </a:lnTo>
                    <a:lnTo>
                      <a:pt x="303" y="568"/>
                    </a:lnTo>
                    <a:lnTo>
                      <a:pt x="326" y="550"/>
                    </a:lnTo>
                    <a:lnTo>
                      <a:pt x="348" y="537"/>
                    </a:lnTo>
                    <a:lnTo>
                      <a:pt x="366" y="533"/>
                    </a:lnTo>
                    <a:lnTo>
                      <a:pt x="382" y="530"/>
                    </a:lnTo>
                    <a:lnTo>
                      <a:pt x="398" y="519"/>
                    </a:lnTo>
                    <a:lnTo>
                      <a:pt x="412" y="501"/>
                    </a:lnTo>
                    <a:lnTo>
                      <a:pt x="425" y="480"/>
                    </a:lnTo>
                    <a:lnTo>
                      <a:pt x="436" y="453"/>
                    </a:lnTo>
                    <a:lnTo>
                      <a:pt x="445" y="422"/>
                    </a:lnTo>
                    <a:lnTo>
                      <a:pt x="452" y="388"/>
                    </a:lnTo>
                    <a:lnTo>
                      <a:pt x="455" y="352"/>
                    </a:lnTo>
                    <a:lnTo>
                      <a:pt x="461" y="309"/>
                    </a:lnTo>
                    <a:lnTo>
                      <a:pt x="468" y="252"/>
                    </a:lnTo>
                    <a:lnTo>
                      <a:pt x="477" y="191"/>
                    </a:lnTo>
                    <a:lnTo>
                      <a:pt x="480" y="128"/>
                    </a:lnTo>
                    <a:lnTo>
                      <a:pt x="479" y="72"/>
                    </a:lnTo>
                    <a:lnTo>
                      <a:pt x="466" y="29"/>
                    </a:lnTo>
                    <a:lnTo>
                      <a:pt x="441" y="2"/>
                    </a:lnTo>
                    <a:lnTo>
                      <a:pt x="398" y="0"/>
                    </a:lnTo>
                    <a:close/>
                  </a:path>
                </a:pathLst>
              </a:custGeom>
              <a:solidFill>
                <a:srgbClr val="FFF2F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199" name="Freeform 127"/>
              <p:cNvSpPr>
                <a:spLocks/>
              </p:cNvSpPr>
              <p:nvPr/>
            </p:nvSpPr>
            <p:spPr bwMode="auto">
              <a:xfrm>
                <a:off x="4346" y="1768"/>
                <a:ext cx="233" cy="364"/>
              </a:xfrm>
              <a:custGeom>
                <a:avLst/>
                <a:gdLst/>
                <a:ahLst/>
                <a:cxnLst>
                  <a:cxn ang="0">
                    <a:pos x="383" y="0"/>
                  </a:cxn>
                  <a:cxn ang="0">
                    <a:pos x="380" y="2"/>
                  </a:cxn>
                  <a:cxn ang="0">
                    <a:pos x="367" y="9"/>
                  </a:cxn>
                  <a:cxn ang="0">
                    <a:pos x="348" y="22"/>
                  </a:cxn>
                  <a:cxn ang="0">
                    <a:pos x="321" y="38"/>
                  </a:cxn>
                  <a:cxn ang="0">
                    <a:pos x="287" y="59"/>
                  </a:cxn>
                  <a:cxn ang="0">
                    <a:pos x="247" y="84"/>
                  </a:cxn>
                  <a:cxn ang="0">
                    <a:pos x="204" y="115"/>
                  </a:cxn>
                  <a:cxn ang="0">
                    <a:pos x="154" y="149"/>
                  </a:cxn>
                  <a:cxn ang="0">
                    <a:pos x="122" y="181"/>
                  </a:cxn>
                  <a:cxn ang="0">
                    <a:pos x="87" y="226"/>
                  </a:cxn>
                  <a:cxn ang="0">
                    <a:pos x="57" y="284"/>
                  </a:cxn>
                  <a:cxn ang="0">
                    <a:pos x="32" y="348"/>
                  </a:cxn>
                  <a:cxn ang="0">
                    <a:pos x="12" y="416"/>
                  </a:cxn>
                  <a:cxn ang="0">
                    <a:pos x="0" y="485"/>
                  </a:cxn>
                  <a:cxn ang="0">
                    <a:pos x="0" y="547"/>
                  </a:cxn>
                  <a:cxn ang="0">
                    <a:pos x="10" y="601"/>
                  </a:cxn>
                  <a:cxn ang="0">
                    <a:pos x="30" y="644"/>
                  </a:cxn>
                  <a:cxn ang="0">
                    <a:pos x="50" y="680"/>
                  </a:cxn>
                  <a:cxn ang="0">
                    <a:pos x="69" y="705"/>
                  </a:cxn>
                  <a:cxn ang="0">
                    <a:pos x="89" y="721"/>
                  </a:cxn>
                  <a:cxn ang="0">
                    <a:pos x="109" y="729"/>
                  </a:cxn>
                  <a:cxn ang="0">
                    <a:pos x="131" y="725"/>
                  </a:cxn>
                  <a:cxn ang="0">
                    <a:pos x="150" y="711"/>
                  </a:cxn>
                  <a:cxn ang="0">
                    <a:pos x="172" y="687"/>
                  </a:cxn>
                  <a:cxn ang="0">
                    <a:pos x="193" y="657"/>
                  </a:cxn>
                  <a:cxn ang="0">
                    <a:pos x="217" y="626"/>
                  </a:cxn>
                  <a:cxn ang="0">
                    <a:pos x="242" y="598"/>
                  </a:cxn>
                  <a:cxn ang="0">
                    <a:pos x="267" y="571"/>
                  </a:cxn>
                  <a:cxn ang="0">
                    <a:pos x="292" y="547"/>
                  </a:cxn>
                  <a:cxn ang="0">
                    <a:pos x="314" y="529"/>
                  </a:cxn>
                  <a:cxn ang="0">
                    <a:pos x="335" y="519"/>
                  </a:cxn>
                  <a:cxn ang="0">
                    <a:pos x="353" y="513"/>
                  </a:cxn>
                  <a:cxn ang="0">
                    <a:pos x="369" y="510"/>
                  </a:cxn>
                  <a:cxn ang="0">
                    <a:pos x="383" y="499"/>
                  </a:cxn>
                  <a:cxn ang="0">
                    <a:pos x="396" y="483"/>
                  </a:cxn>
                  <a:cxn ang="0">
                    <a:pos x="409" y="461"/>
                  </a:cxn>
                  <a:cxn ang="0">
                    <a:pos x="419" y="436"/>
                  </a:cxn>
                  <a:cxn ang="0">
                    <a:pos x="428" y="407"/>
                  </a:cxn>
                  <a:cxn ang="0">
                    <a:pos x="436" y="375"/>
                  </a:cxn>
                  <a:cxn ang="0">
                    <a:pos x="439" y="341"/>
                  </a:cxn>
                  <a:cxn ang="0">
                    <a:pos x="445" y="298"/>
                  </a:cxn>
                  <a:cxn ang="0">
                    <a:pos x="452" y="244"/>
                  </a:cxn>
                  <a:cxn ang="0">
                    <a:pos x="461" y="185"/>
                  </a:cxn>
                  <a:cxn ang="0">
                    <a:pos x="464" y="124"/>
                  </a:cxn>
                  <a:cxn ang="0">
                    <a:pos x="462" y="70"/>
                  </a:cxn>
                  <a:cxn ang="0">
                    <a:pos x="450" y="27"/>
                  </a:cxn>
                  <a:cxn ang="0">
                    <a:pos x="425" y="2"/>
                  </a:cxn>
                  <a:cxn ang="0">
                    <a:pos x="383" y="0"/>
                  </a:cxn>
                </a:cxnLst>
                <a:rect l="0" t="0" r="r" b="b"/>
                <a:pathLst>
                  <a:path w="464" h="729">
                    <a:moveTo>
                      <a:pt x="383" y="0"/>
                    </a:moveTo>
                    <a:lnTo>
                      <a:pt x="380" y="2"/>
                    </a:lnTo>
                    <a:lnTo>
                      <a:pt x="367" y="9"/>
                    </a:lnTo>
                    <a:lnTo>
                      <a:pt x="348" y="22"/>
                    </a:lnTo>
                    <a:lnTo>
                      <a:pt x="321" y="38"/>
                    </a:lnTo>
                    <a:lnTo>
                      <a:pt x="287" y="59"/>
                    </a:lnTo>
                    <a:lnTo>
                      <a:pt x="247" y="84"/>
                    </a:lnTo>
                    <a:lnTo>
                      <a:pt x="204" y="115"/>
                    </a:lnTo>
                    <a:lnTo>
                      <a:pt x="154" y="149"/>
                    </a:lnTo>
                    <a:lnTo>
                      <a:pt x="122" y="181"/>
                    </a:lnTo>
                    <a:lnTo>
                      <a:pt x="87" y="226"/>
                    </a:lnTo>
                    <a:lnTo>
                      <a:pt x="57" y="284"/>
                    </a:lnTo>
                    <a:lnTo>
                      <a:pt x="32" y="348"/>
                    </a:lnTo>
                    <a:lnTo>
                      <a:pt x="12" y="416"/>
                    </a:lnTo>
                    <a:lnTo>
                      <a:pt x="0" y="485"/>
                    </a:lnTo>
                    <a:lnTo>
                      <a:pt x="0" y="547"/>
                    </a:lnTo>
                    <a:lnTo>
                      <a:pt x="10" y="601"/>
                    </a:lnTo>
                    <a:lnTo>
                      <a:pt x="30" y="644"/>
                    </a:lnTo>
                    <a:lnTo>
                      <a:pt x="50" y="680"/>
                    </a:lnTo>
                    <a:lnTo>
                      <a:pt x="69" y="705"/>
                    </a:lnTo>
                    <a:lnTo>
                      <a:pt x="89" y="721"/>
                    </a:lnTo>
                    <a:lnTo>
                      <a:pt x="109" y="729"/>
                    </a:lnTo>
                    <a:lnTo>
                      <a:pt x="131" y="725"/>
                    </a:lnTo>
                    <a:lnTo>
                      <a:pt x="150" y="711"/>
                    </a:lnTo>
                    <a:lnTo>
                      <a:pt x="172" y="687"/>
                    </a:lnTo>
                    <a:lnTo>
                      <a:pt x="193" y="657"/>
                    </a:lnTo>
                    <a:lnTo>
                      <a:pt x="217" y="626"/>
                    </a:lnTo>
                    <a:lnTo>
                      <a:pt x="242" y="598"/>
                    </a:lnTo>
                    <a:lnTo>
                      <a:pt x="267" y="571"/>
                    </a:lnTo>
                    <a:lnTo>
                      <a:pt x="292" y="547"/>
                    </a:lnTo>
                    <a:lnTo>
                      <a:pt x="314" y="529"/>
                    </a:lnTo>
                    <a:lnTo>
                      <a:pt x="335" y="519"/>
                    </a:lnTo>
                    <a:lnTo>
                      <a:pt x="353" y="513"/>
                    </a:lnTo>
                    <a:lnTo>
                      <a:pt x="369" y="510"/>
                    </a:lnTo>
                    <a:lnTo>
                      <a:pt x="383" y="499"/>
                    </a:lnTo>
                    <a:lnTo>
                      <a:pt x="396" y="483"/>
                    </a:lnTo>
                    <a:lnTo>
                      <a:pt x="409" y="461"/>
                    </a:lnTo>
                    <a:lnTo>
                      <a:pt x="419" y="436"/>
                    </a:lnTo>
                    <a:lnTo>
                      <a:pt x="428" y="407"/>
                    </a:lnTo>
                    <a:lnTo>
                      <a:pt x="436" y="375"/>
                    </a:lnTo>
                    <a:lnTo>
                      <a:pt x="439" y="341"/>
                    </a:lnTo>
                    <a:lnTo>
                      <a:pt x="445" y="298"/>
                    </a:lnTo>
                    <a:lnTo>
                      <a:pt x="452" y="244"/>
                    </a:lnTo>
                    <a:lnTo>
                      <a:pt x="461" y="185"/>
                    </a:lnTo>
                    <a:lnTo>
                      <a:pt x="464" y="124"/>
                    </a:lnTo>
                    <a:lnTo>
                      <a:pt x="462" y="70"/>
                    </a:lnTo>
                    <a:lnTo>
                      <a:pt x="450" y="27"/>
                    </a:lnTo>
                    <a:lnTo>
                      <a:pt x="425" y="2"/>
                    </a:lnTo>
                    <a:lnTo>
                      <a:pt x="383" y="0"/>
                    </a:lnTo>
                    <a:close/>
                  </a:path>
                </a:pathLst>
              </a:custGeom>
              <a:solidFill>
                <a:srgbClr val="FFEF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0" name="Freeform 128"/>
              <p:cNvSpPr>
                <a:spLocks/>
              </p:cNvSpPr>
              <p:nvPr/>
            </p:nvSpPr>
            <p:spPr bwMode="auto">
              <a:xfrm>
                <a:off x="4351" y="1775"/>
                <a:ext cx="223" cy="350"/>
              </a:xfrm>
              <a:custGeom>
                <a:avLst/>
                <a:gdLst/>
                <a:ahLst/>
                <a:cxnLst>
                  <a:cxn ang="0">
                    <a:pos x="368" y="0"/>
                  </a:cxn>
                  <a:cxn ang="0">
                    <a:pos x="365" y="2"/>
                  </a:cxn>
                  <a:cxn ang="0">
                    <a:pos x="352" y="9"/>
                  </a:cxn>
                  <a:cxn ang="0">
                    <a:pos x="332" y="18"/>
                  </a:cxn>
                  <a:cxn ang="0">
                    <a:pos x="306" y="34"/>
                  </a:cxn>
                  <a:cxn ang="0">
                    <a:pos x="273" y="54"/>
                  </a:cxn>
                  <a:cxn ang="0">
                    <a:pos x="236" y="78"/>
                  </a:cxn>
                  <a:cxn ang="0">
                    <a:pos x="194" y="108"/>
                  </a:cxn>
                  <a:cxn ang="0">
                    <a:pos x="148" y="142"/>
                  </a:cxn>
                  <a:cxn ang="0">
                    <a:pos x="115" y="174"/>
                  </a:cxn>
                  <a:cxn ang="0">
                    <a:pos x="85" y="221"/>
                  </a:cxn>
                  <a:cxn ang="0">
                    <a:pos x="56" y="277"/>
                  </a:cxn>
                  <a:cxn ang="0">
                    <a:pos x="31" y="338"/>
                  </a:cxn>
                  <a:cxn ang="0">
                    <a:pos x="11" y="402"/>
                  </a:cxn>
                  <a:cxn ang="0">
                    <a:pos x="0" y="467"/>
                  </a:cxn>
                  <a:cxn ang="0">
                    <a:pos x="0" y="526"/>
                  </a:cxn>
                  <a:cxn ang="0">
                    <a:pos x="11" y="578"/>
                  </a:cxn>
                  <a:cxn ang="0">
                    <a:pos x="29" y="620"/>
                  </a:cxn>
                  <a:cxn ang="0">
                    <a:pos x="47" y="654"/>
                  </a:cxn>
                  <a:cxn ang="0">
                    <a:pos x="67" y="679"/>
                  </a:cxn>
                  <a:cxn ang="0">
                    <a:pos x="87" y="693"/>
                  </a:cxn>
                  <a:cxn ang="0">
                    <a:pos x="105" y="700"/>
                  </a:cxn>
                  <a:cxn ang="0">
                    <a:pos x="126" y="697"/>
                  </a:cxn>
                  <a:cxn ang="0">
                    <a:pos x="146" y="684"/>
                  </a:cxn>
                  <a:cxn ang="0">
                    <a:pos x="166" y="661"/>
                  </a:cxn>
                  <a:cxn ang="0">
                    <a:pos x="187" y="632"/>
                  </a:cxn>
                  <a:cxn ang="0">
                    <a:pos x="210" y="602"/>
                  </a:cxn>
                  <a:cxn ang="0">
                    <a:pos x="234" y="575"/>
                  </a:cxn>
                  <a:cxn ang="0">
                    <a:pos x="257" y="548"/>
                  </a:cxn>
                  <a:cxn ang="0">
                    <a:pos x="280" y="526"/>
                  </a:cxn>
                  <a:cxn ang="0">
                    <a:pos x="302" y="508"/>
                  </a:cxn>
                  <a:cxn ang="0">
                    <a:pos x="322" y="497"/>
                  </a:cxn>
                  <a:cxn ang="0">
                    <a:pos x="340" y="494"/>
                  </a:cxn>
                  <a:cxn ang="0">
                    <a:pos x="354" y="490"/>
                  </a:cxn>
                  <a:cxn ang="0">
                    <a:pos x="368" y="480"/>
                  </a:cxn>
                  <a:cxn ang="0">
                    <a:pos x="383" y="465"/>
                  </a:cxn>
                  <a:cxn ang="0">
                    <a:pos x="395" y="444"/>
                  </a:cxn>
                  <a:cxn ang="0">
                    <a:pos x="404" y="419"/>
                  </a:cxn>
                  <a:cxn ang="0">
                    <a:pos x="413" y="392"/>
                  </a:cxn>
                  <a:cxn ang="0">
                    <a:pos x="419" y="359"/>
                  </a:cxn>
                  <a:cxn ang="0">
                    <a:pos x="422" y="327"/>
                  </a:cxn>
                  <a:cxn ang="0">
                    <a:pos x="428" y="286"/>
                  </a:cxn>
                  <a:cxn ang="0">
                    <a:pos x="435" y="234"/>
                  </a:cxn>
                  <a:cxn ang="0">
                    <a:pos x="444" y="176"/>
                  </a:cxn>
                  <a:cxn ang="0">
                    <a:pos x="447" y="119"/>
                  </a:cxn>
                  <a:cxn ang="0">
                    <a:pos x="445" y="67"/>
                  </a:cxn>
                  <a:cxn ang="0">
                    <a:pos x="433" y="26"/>
                  </a:cxn>
                  <a:cxn ang="0">
                    <a:pos x="410" y="2"/>
                  </a:cxn>
                  <a:cxn ang="0">
                    <a:pos x="368" y="0"/>
                  </a:cxn>
                </a:cxnLst>
                <a:rect l="0" t="0" r="r" b="b"/>
                <a:pathLst>
                  <a:path w="447" h="700">
                    <a:moveTo>
                      <a:pt x="368" y="0"/>
                    </a:moveTo>
                    <a:lnTo>
                      <a:pt x="365" y="2"/>
                    </a:lnTo>
                    <a:lnTo>
                      <a:pt x="352" y="9"/>
                    </a:lnTo>
                    <a:lnTo>
                      <a:pt x="332" y="18"/>
                    </a:lnTo>
                    <a:lnTo>
                      <a:pt x="306" y="34"/>
                    </a:lnTo>
                    <a:lnTo>
                      <a:pt x="273" y="54"/>
                    </a:lnTo>
                    <a:lnTo>
                      <a:pt x="236" y="78"/>
                    </a:lnTo>
                    <a:lnTo>
                      <a:pt x="194" y="108"/>
                    </a:lnTo>
                    <a:lnTo>
                      <a:pt x="148" y="142"/>
                    </a:lnTo>
                    <a:lnTo>
                      <a:pt x="115" y="174"/>
                    </a:lnTo>
                    <a:lnTo>
                      <a:pt x="85" y="221"/>
                    </a:lnTo>
                    <a:lnTo>
                      <a:pt x="56" y="277"/>
                    </a:lnTo>
                    <a:lnTo>
                      <a:pt x="31" y="338"/>
                    </a:lnTo>
                    <a:lnTo>
                      <a:pt x="11" y="402"/>
                    </a:lnTo>
                    <a:lnTo>
                      <a:pt x="0" y="467"/>
                    </a:lnTo>
                    <a:lnTo>
                      <a:pt x="0" y="526"/>
                    </a:lnTo>
                    <a:lnTo>
                      <a:pt x="11" y="578"/>
                    </a:lnTo>
                    <a:lnTo>
                      <a:pt x="29" y="620"/>
                    </a:lnTo>
                    <a:lnTo>
                      <a:pt x="47" y="654"/>
                    </a:lnTo>
                    <a:lnTo>
                      <a:pt x="67" y="679"/>
                    </a:lnTo>
                    <a:lnTo>
                      <a:pt x="87" y="693"/>
                    </a:lnTo>
                    <a:lnTo>
                      <a:pt x="105" y="700"/>
                    </a:lnTo>
                    <a:lnTo>
                      <a:pt x="126" y="697"/>
                    </a:lnTo>
                    <a:lnTo>
                      <a:pt x="146" y="684"/>
                    </a:lnTo>
                    <a:lnTo>
                      <a:pt x="166" y="661"/>
                    </a:lnTo>
                    <a:lnTo>
                      <a:pt x="187" y="632"/>
                    </a:lnTo>
                    <a:lnTo>
                      <a:pt x="210" y="602"/>
                    </a:lnTo>
                    <a:lnTo>
                      <a:pt x="234" y="575"/>
                    </a:lnTo>
                    <a:lnTo>
                      <a:pt x="257" y="548"/>
                    </a:lnTo>
                    <a:lnTo>
                      <a:pt x="280" y="526"/>
                    </a:lnTo>
                    <a:lnTo>
                      <a:pt x="302" y="508"/>
                    </a:lnTo>
                    <a:lnTo>
                      <a:pt x="322" y="497"/>
                    </a:lnTo>
                    <a:lnTo>
                      <a:pt x="340" y="494"/>
                    </a:lnTo>
                    <a:lnTo>
                      <a:pt x="354" y="490"/>
                    </a:lnTo>
                    <a:lnTo>
                      <a:pt x="368" y="480"/>
                    </a:lnTo>
                    <a:lnTo>
                      <a:pt x="383" y="465"/>
                    </a:lnTo>
                    <a:lnTo>
                      <a:pt x="395" y="444"/>
                    </a:lnTo>
                    <a:lnTo>
                      <a:pt x="404" y="419"/>
                    </a:lnTo>
                    <a:lnTo>
                      <a:pt x="413" y="392"/>
                    </a:lnTo>
                    <a:lnTo>
                      <a:pt x="419" y="359"/>
                    </a:lnTo>
                    <a:lnTo>
                      <a:pt x="422" y="327"/>
                    </a:lnTo>
                    <a:lnTo>
                      <a:pt x="428" y="286"/>
                    </a:lnTo>
                    <a:lnTo>
                      <a:pt x="435" y="234"/>
                    </a:lnTo>
                    <a:lnTo>
                      <a:pt x="444" y="176"/>
                    </a:lnTo>
                    <a:lnTo>
                      <a:pt x="447" y="119"/>
                    </a:lnTo>
                    <a:lnTo>
                      <a:pt x="445" y="67"/>
                    </a:lnTo>
                    <a:lnTo>
                      <a:pt x="433" y="26"/>
                    </a:lnTo>
                    <a:lnTo>
                      <a:pt x="410" y="2"/>
                    </a:lnTo>
                    <a:lnTo>
                      <a:pt x="368" y="0"/>
                    </a:lnTo>
                    <a:close/>
                  </a:path>
                </a:pathLst>
              </a:custGeom>
              <a:solidFill>
                <a:srgbClr val="FFEAE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1" name="Freeform 129"/>
              <p:cNvSpPr>
                <a:spLocks/>
              </p:cNvSpPr>
              <p:nvPr/>
            </p:nvSpPr>
            <p:spPr bwMode="auto">
              <a:xfrm>
                <a:off x="4354" y="1781"/>
                <a:ext cx="216" cy="337"/>
              </a:xfrm>
              <a:custGeom>
                <a:avLst/>
                <a:gdLst/>
                <a:ahLst/>
                <a:cxnLst>
                  <a:cxn ang="0">
                    <a:pos x="355" y="0"/>
                  </a:cxn>
                  <a:cxn ang="0">
                    <a:pos x="351" y="2"/>
                  </a:cxn>
                  <a:cxn ang="0">
                    <a:pos x="339" y="7"/>
                  </a:cxn>
                  <a:cxn ang="0">
                    <a:pos x="319" y="18"/>
                  </a:cxn>
                  <a:cxn ang="0">
                    <a:pos x="292" y="32"/>
                  </a:cxn>
                  <a:cxn ang="0">
                    <a:pos x="260" y="50"/>
                  </a:cxn>
                  <a:cxn ang="0">
                    <a:pos x="224" y="75"/>
                  </a:cxn>
                  <a:cxn ang="0">
                    <a:pos x="184" y="104"/>
                  </a:cxn>
                  <a:cxn ang="0">
                    <a:pos x="143" y="138"/>
                  </a:cxn>
                  <a:cxn ang="0">
                    <a:pos x="113" y="172"/>
                  </a:cxn>
                  <a:cxn ang="0">
                    <a:pos x="82" y="217"/>
                  </a:cxn>
                  <a:cxn ang="0">
                    <a:pos x="53" y="271"/>
                  </a:cxn>
                  <a:cxn ang="0">
                    <a:pos x="28" y="328"/>
                  </a:cxn>
                  <a:cxn ang="0">
                    <a:pos x="10" y="389"/>
                  </a:cxn>
                  <a:cxn ang="0">
                    <a:pos x="1" y="450"/>
                  </a:cxn>
                  <a:cxn ang="0">
                    <a:pos x="0" y="506"/>
                  </a:cxn>
                  <a:cxn ang="0">
                    <a:pos x="10" y="556"/>
                  </a:cxn>
                  <a:cxn ang="0">
                    <a:pos x="28" y="598"/>
                  </a:cxn>
                  <a:cxn ang="0">
                    <a:pos x="46" y="628"/>
                  </a:cxn>
                  <a:cxn ang="0">
                    <a:pos x="64" y="653"/>
                  </a:cxn>
                  <a:cxn ang="0">
                    <a:pos x="84" y="668"/>
                  </a:cxn>
                  <a:cxn ang="0">
                    <a:pos x="104" y="673"/>
                  </a:cxn>
                  <a:cxn ang="0">
                    <a:pos x="122" y="671"/>
                  </a:cxn>
                  <a:cxn ang="0">
                    <a:pos x="141" y="659"/>
                  </a:cxn>
                  <a:cxn ang="0">
                    <a:pos x="161" y="635"/>
                  </a:cxn>
                  <a:cxn ang="0">
                    <a:pos x="181" y="607"/>
                  </a:cxn>
                  <a:cxn ang="0">
                    <a:pos x="202" y="580"/>
                  </a:cxn>
                  <a:cxn ang="0">
                    <a:pos x="226" y="553"/>
                  </a:cxn>
                  <a:cxn ang="0">
                    <a:pos x="249" y="528"/>
                  </a:cxn>
                  <a:cxn ang="0">
                    <a:pos x="271" y="506"/>
                  </a:cxn>
                  <a:cxn ang="0">
                    <a:pos x="292" y="490"/>
                  </a:cxn>
                  <a:cxn ang="0">
                    <a:pos x="312" y="479"/>
                  </a:cxn>
                  <a:cxn ang="0">
                    <a:pos x="328" y="476"/>
                  </a:cxn>
                  <a:cxn ang="0">
                    <a:pos x="342" y="472"/>
                  </a:cxn>
                  <a:cxn ang="0">
                    <a:pos x="357" y="463"/>
                  </a:cxn>
                  <a:cxn ang="0">
                    <a:pos x="369" y="447"/>
                  </a:cxn>
                  <a:cxn ang="0">
                    <a:pos x="380" y="427"/>
                  </a:cxn>
                  <a:cxn ang="0">
                    <a:pos x="391" y="404"/>
                  </a:cxn>
                  <a:cxn ang="0">
                    <a:pos x="398" y="377"/>
                  </a:cxn>
                  <a:cxn ang="0">
                    <a:pos x="403" y="348"/>
                  </a:cxn>
                  <a:cxn ang="0">
                    <a:pos x="407" y="316"/>
                  </a:cxn>
                  <a:cxn ang="0">
                    <a:pos x="412" y="276"/>
                  </a:cxn>
                  <a:cxn ang="0">
                    <a:pos x="420" y="226"/>
                  </a:cxn>
                  <a:cxn ang="0">
                    <a:pos x="427" y="170"/>
                  </a:cxn>
                  <a:cxn ang="0">
                    <a:pos x="430" y="115"/>
                  </a:cxn>
                  <a:cxn ang="0">
                    <a:pos x="429" y="65"/>
                  </a:cxn>
                  <a:cxn ang="0">
                    <a:pos x="418" y="25"/>
                  </a:cxn>
                  <a:cxn ang="0">
                    <a:pos x="394" y="2"/>
                  </a:cxn>
                  <a:cxn ang="0">
                    <a:pos x="355" y="0"/>
                  </a:cxn>
                </a:cxnLst>
                <a:rect l="0" t="0" r="r" b="b"/>
                <a:pathLst>
                  <a:path w="430" h="673">
                    <a:moveTo>
                      <a:pt x="355" y="0"/>
                    </a:moveTo>
                    <a:lnTo>
                      <a:pt x="351" y="2"/>
                    </a:lnTo>
                    <a:lnTo>
                      <a:pt x="339" y="7"/>
                    </a:lnTo>
                    <a:lnTo>
                      <a:pt x="319" y="18"/>
                    </a:lnTo>
                    <a:lnTo>
                      <a:pt x="292" y="32"/>
                    </a:lnTo>
                    <a:lnTo>
                      <a:pt x="260" y="50"/>
                    </a:lnTo>
                    <a:lnTo>
                      <a:pt x="224" y="75"/>
                    </a:lnTo>
                    <a:lnTo>
                      <a:pt x="184" y="104"/>
                    </a:lnTo>
                    <a:lnTo>
                      <a:pt x="143" y="138"/>
                    </a:lnTo>
                    <a:lnTo>
                      <a:pt x="113" y="172"/>
                    </a:lnTo>
                    <a:lnTo>
                      <a:pt x="82" y="217"/>
                    </a:lnTo>
                    <a:lnTo>
                      <a:pt x="53" y="271"/>
                    </a:lnTo>
                    <a:lnTo>
                      <a:pt x="28" y="328"/>
                    </a:lnTo>
                    <a:lnTo>
                      <a:pt x="10" y="389"/>
                    </a:lnTo>
                    <a:lnTo>
                      <a:pt x="1" y="450"/>
                    </a:lnTo>
                    <a:lnTo>
                      <a:pt x="0" y="506"/>
                    </a:lnTo>
                    <a:lnTo>
                      <a:pt x="10" y="556"/>
                    </a:lnTo>
                    <a:lnTo>
                      <a:pt x="28" y="598"/>
                    </a:lnTo>
                    <a:lnTo>
                      <a:pt x="46" y="628"/>
                    </a:lnTo>
                    <a:lnTo>
                      <a:pt x="64" y="653"/>
                    </a:lnTo>
                    <a:lnTo>
                      <a:pt x="84" y="668"/>
                    </a:lnTo>
                    <a:lnTo>
                      <a:pt x="104" y="673"/>
                    </a:lnTo>
                    <a:lnTo>
                      <a:pt x="122" y="671"/>
                    </a:lnTo>
                    <a:lnTo>
                      <a:pt x="141" y="659"/>
                    </a:lnTo>
                    <a:lnTo>
                      <a:pt x="161" y="635"/>
                    </a:lnTo>
                    <a:lnTo>
                      <a:pt x="181" y="607"/>
                    </a:lnTo>
                    <a:lnTo>
                      <a:pt x="202" y="580"/>
                    </a:lnTo>
                    <a:lnTo>
                      <a:pt x="226" y="553"/>
                    </a:lnTo>
                    <a:lnTo>
                      <a:pt x="249" y="528"/>
                    </a:lnTo>
                    <a:lnTo>
                      <a:pt x="271" y="506"/>
                    </a:lnTo>
                    <a:lnTo>
                      <a:pt x="292" y="490"/>
                    </a:lnTo>
                    <a:lnTo>
                      <a:pt x="312" y="479"/>
                    </a:lnTo>
                    <a:lnTo>
                      <a:pt x="328" y="476"/>
                    </a:lnTo>
                    <a:lnTo>
                      <a:pt x="342" y="472"/>
                    </a:lnTo>
                    <a:lnTo>
                      <a:pt x="357" y="463"/>
                    </a:lnTo>
                    <a:lnTo>
                      <a:pt x="369" y="447"/>
                    </a:lnTo>
                    <a:lnTo>
                      <a:pt x="380" y="427"/>
                    </a:lnTo>
                    <a:lnTo>
                      <a:pt x="391" y="404"/>
                    </a:lnTo>
                    <a:lnTo>
                      <a:pt x="398" y="377"/>
                    </a:lnTo>
                    <a:lnTo>
                      <a:pt x="403" y="348"/>
                    </a:lnTo>
                    <a:lnTo>
                      <a:pt x="407" y="316"/>
                    </a:lnTo>
                    <a:lnTo>
                      <a:pt x="412" y="276"/>
                    </a:lnTo>
                    <a:lnTo>
                      <a:pt x="420" y="226"/>
                    </a:lnTo>
                    <a:lnTo>
                      <a:pt x="427" y="170"/>
                    </a:lnTo>
                    <a:lnTo>
                      <a:pt x="430" y="115"/>
                    </a:lnTo>
                    <a:lnTo>
                      <a:pt x="429" y="65"/>
                    </a:lnTo>
                    <a:lnTo>
                      <a:pt x="418" y="25"/>
                    </a:lnTo>
                    <a:lnTo>
                      <a:pt x="394" y="2"/>
                    </a:lnTo>
                    <a:lnTo>
                      <a:pt x="355" y="0"/>
                    </a:lnTo>
                    <a:close/>
                  </a:path>
                </a:pathLst>
              </a:custGeom>
              <a:solidFill>
                <a:srgbClr val="FFE8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2" name="Freeform 130"/>
              <p:cNvSpPr>
                <a:spLocks/>
              </p:cNvSpPr>
              <p:nvPr/>
            </p:nvSpPr>
            <p:spPr bwMode="auto">
              <a:xfrm>
                <a:off x="4359" y="1789"/>
                <a:ext cx="207" cy="323"/>
              </a:xfrm>
              <a:custGeom>
                <a:avLst/>
                <a:gdLst/>
                <a:ahLst/>
                <a:cxnLst>
                  <a:cxn ang="0">
                    <a:pos x="341" y="0"/>
                  </a:cxn>
                  <a:cxn ang="0">
                    <a:pos x="335" y="2"/>
                  </a:cxn>
                  <a:cxn ang="0">
                    <a:pos x="323" y="7"/>
                  </a:cxn>
                  <a:cxn ang="0">
                    <a:pos x="303" y="16"/>
                  </a:cxn>
                  <a:cxn ang="0">
                    <a:pos x="278" y="29"/>
                  </a:cxn>
                  <a:cxn ang="0">
                    <a:pos x="247" y="47"/>
                  </a:cxn>
                  <a:cxn ang="0">
                    <a:pos x="213" y="69"/>
                  </a:cxn>
                  <a:cxn ang="0">
                    <a:pos x="175" y="97"/>
                  </a:cxn>
                  <a:cxn ang="0">
                    <a:pos x="138" y="131"/>
                  </a:cxn>
                  <a:cxn ang="0">
                    <a:pos x="107" y="165"/>
                  </a:cxn>
                  <a:cxn ang="0">
                    <a:pos x="77" y="210"/>
                  </a:cxn>
                  <a:cxn ang="0">
                    <a:pos x="50" y="262"/>
                  </a:cxn>
                  <a:cxn ang="0">
                    <a:pos x="27" y="318"/>
                  </a:cxn>
                  <a:cxn ang="0">
                    <a:pos x="10" y="375"/>
                  </a:cxn>
                  <a:cxn ang="0">
                    <a:pos x="0" y="433"/>
                  </a:cxn>
                  <a:cxn ang="0">
                    <a:pos x="0" y="485"/>
                  </a:cxn>
                  <a:cxn ang="0">
                    <a:pos x="10" y="533"/>
                  </a:cxn>
                  <a:cxn ang="0">
                    <a:pos x="27" y="573"/>
                  </a:cxn>
                  <a:cxn ang="0">
                    <a:pos x="44" y="603"/>
                  </a:cxn>
                  <a:cxn ang="0">
                    <a:pos x="62" y="627"/>
                  </a:cxn>
                  <a:cxn ang="0">
                    <a:pos x="80" y="641"/>
                  </a:cxn>
                  <a:cxn ang="0">
                    <a:pos x="98" y="646"/>
                  </a:cxn>
                  <a:cxn ang="0">
                    <a:pos x="116" y="643"/>
                  </a:cxn>
                  <a:cxn ang="0">
                    <a:pos x="136" y="630"/>
                  </a:cxn>
                  <a:cxn ang="0">
                    <a:pos x="154" y="609"/>
                  </a:cxn>
                  <a:cxn ang="0">
                    <a:pos x="174" y="582"/>
                  </a:cxn>
                  <a:cxn ang="0">
                    <a:pos x="193" y="555"/>
                  </a:cxn>
                  <a:cxn ang="0">
                    <a:pos x="215" y="530"/>
                  </a:cxn>
                  <a:cxn ang="0">
                    <a:pos x="238" y="506"/>
                  </a:cxn>
                  <a:cxn ang="0">
                    <a:pos x="260" y="487"/>
                  </a:cxn>
                  <a:cxn ang="0">
                    <a:pos x="280" y="470"/>
                  </a:cxn>
                  <a:cxn ang="0">
                    <a:pos x="297" y="460"/>
                  </a:cxn>
                  <a:cxn ang="0">
                    <a:pos x="314" y="456"/>
                  </a:cxn>
                  <a:cxn ang="0">
                    <a:pos x="328" y="453"/>
                  </a:cxn>
                  <a:cxn ang="0">
                    <a:pos x="341" y="444"/>
                  </a:cxn>
                  <a:cxn ang="0">
                    <a:pos x="353" y="429"/>
                  </a:cxn>
                  <a:cxn ang="0">
                    <a:pos x="364" y="409"/>
                  </a:cxn>
                  <a:cxn ang="0">
                    <a:pos x="375" y="386"/>
                  </a:cxn>
                  <a:cxn ang="0">
                    <a:pos x="382" y="361"/>
                  </a:cxn>
                  <a:cxn ang="0">
                    <a:pos x="387" y="332"/>
                  </a:cxn>
                  <a:cxn ang="0">
                    <a:pos x="391" y="302"/>
                  </a:cxn>
                  <a:cxn ang="0">
                    <a:pos x="394" y="264"/>
                  </a:cxn>
                  <a:cxn ang="0">
                    <a:pos x="402" y="216"/>
                  </a:cxn>
                  <a:cxn ang="0">
                    <a:pos x="409" y="164"/>
                  </a:cxn>
                  <a:cxn ang="0">
                    <a:pos x="414" y="110"/>
                  </a:cxn>
                  <a:cxn ang="0">
                    <a:pos x="412" y="61"/>
                  </a:cxn>
                  <a:cxn ang="0">
                    <a:pos x="400" y="24"/>
                  </a:cxn>
                  <a:cxn ang="0">
                    <a:pos x="378" y="2"/>
                  </a:cxn>
                  <a:cxn ang="0">
                    <a:pos x="341" y="0"/>
                  </a:cxn>
                </a:cxnLst>
                <a:rect l="0" t="0" r="r" b="b"/>
                <a:pathLst>
                  <a:path w="414" h="646">
                    <a:moveTo>
                      <a:pt x="341" y="0"/>
                    </a:moveTo>
                    <a:lnTo>
                      <a:pt x="335" y="2"/>
                    </a:lnTo>
                    <a:lnTo>
                      <a:pt x="323" y="7"/>
                    </a:lnTo>
                    <a:lnTo>
                      <a:pt x="303" y="16"/>
                    </a:lnTo>
                    <a:lnTo>
                      <a:pt x="278" y="29"/>
                    </a:lnTo>
                    <a:lnTo>
                      <a:pt x="247" y="47"/>
                    </a:lnTo>
                    <a:lnTo>
                      <a:pt x="213" y="69"/>
                    </a:lnTo>
                    <a:lnTo>
                      <a:pt x="175" y="97"/>
                    </a:lnTo>
                    <a:lnTo>
                      <a:pt x="138" y="131"/>
                    </a:lnTo>
                    <a:lnTo>
                      <a:pt x="107" y="165"/>
                    </a:lnTo>
                    <a:lnTo>
                      <a:pt x="77" y="210"/>
                    </a:lnTo>
                    <a:lnTo>
                      <a:pt x="50" y="262"/>
                    </a:lnTo>
                    <a:lnTo>
                      <a:pt x="27" y="318"/>
                    </a:lnTo>
                    <a:lnTo>
                      <a:pt x="10" y="375"/>
                    </a:lnTo>
                    <a:lnTo>
                      <a:pt x="0" y="433"/>
                    </a:lnTo>
                    <a:lnTo>
                      <a:pt x="0" y="485"/>
                    </a:lnTo>
                    <a:lnTo>
                      <a:pt x="10" y="533"/>
                    </a:lnTo>
                    <a:lnTo>
                      <a:pt x="27" y="573"/>
                    </a:lnTo>
                    <a:lnTo>
                      <a:pt x="44" y="603"/>
                    </a:lnTo>
                    <a:lnTo>
                      <a:pt x="62" y="627"/>
                    </a:lnTo>
                    <a:lnTo>
                      <a:pt x="80" y="641"/>
                    </a:lnTo>
                    <a:lnTo>
                      <a:pt x="98" y="646"/>
                    </a:lnTo>
                    <a:lnTo>
                      <a:pt x="116" y="643"/>
                    </a:lnTo>
                    <a:lnTo>
                      <a:pt x="136" y="630"/>
                    </a:lnTo>
                    <a:lnTo>
                      <a:pt x="154" y="609"/>
                    </a:lnTo>
                    <a:lnTo>
                      <a:pt x="174" y="582"/>
                    </a:lnTo>
                    <a:lnTo>
                      <a:pt x="193" y="555"/>
                    </a:lnTo>
                    <a:lnTo>
                      <a:pt x="215" y="530"/>
                    </a:lnTo>
                    <a:lnTo>
                      <a:pt x="238" y="506"/>
                    </a:lnTo>
                    <a:lnTo>
                      <a:pt x="260" y="487"/>
                    </a:lnTo>
                    <a:lnTo>
                      <a:pt x="280" y="470"/>
                    </a:lnTo>
                    <a:lnTo>
                      <a:pt x="297" y="460"/>
                    </a:lnTo>
                    <a:lnTo>
                      <a:pt x="314" y="456"/>
                    </a:lnTo>
                    <a:lnTo>
                      <a:pt x="328" y="453"/>
                    </a:lnTo>
                    <a:lnTo>
                      <a:pt x="341" y="444"/>
                    </a:lnTo>
                    <a:lnTo>
                      <a:pt x="353" y="429"/>
                    </a:lnTo>
                    <a:lnTo>
                      <a:pt x="364" y="409"/>
                    </a:lnTo>
                    <a:lnTo>
                      <a:pt x="375" y="386"/>
                    </a:lnTo>
                    <a:lnTo>
                      <a:pt x="382" y="361"/>
                    </a:lnTo>
                    <a:lnTo>
                      <a:pt x="387" y="332"/>
                    </a:lnTo>
                    <a:lnTo>
                      <a:pt x="391" y="302"/>
                    </a:lnTo>
                    <a:lnTo>
                      <a:pt x="394" y="264"/>
                    </a:lnTo>
                    <a:lnTo>
                      <a:pt x="402" y="216"/>
                    </a:lnTo>
                    <a:lnTo>
                      <a:pt x="409" y="164"/>
                    </a:lnTo>
                    <a:lnTo>
                      <a:pt x="414" y="110"/>
                    </a:lnTo>
                    <a:lnTo>
                      <a:pt x="412" y="61"/>
                    </a:lnTo>
                    <a:lnTo>
                      <a:pt x="400" y="24"/>
                    </a:lnTo>
                    <a:lnTo>
                      <a:pt x="378" y="2"/>
                    </a:lnTo>
                    <a:lnTo>
                      <a:pt x="341" y="0"/>
                    </a:lnTo>
                    <a:close/>
                  </a:path>
                </a:pathLst>
              </a:custGeom>
              <a:solidFill>
                <a:srgbClr val="F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3" name="Freeform 131"/>
              <p:cNvSpPr>
                <a:spLocks/>
              </p:cNvSpPr>
              <p:nvPr/>
            </p:nvSpPr>
            <p:spPr bwMode="auto">
              <a:xfrm>
                <a:off x="4363" y="1796"/>
                <a:ext cx="199" cy="308"/>
              </a:xfrm>
              <a:custGeom>
                <a:avLst/>
                <a:gdLst/>
                <a:ahLst/>
                <a:cxnLst>
                  <a:cxn ang="0">
                    <a:pos x="326" y="0"/>
                  </a:cxn>
                  <a:cxn ang="0">
                    <a:pos x="321" y="1"/>
                  </a:cxn>
                  <a:cxn ang="0">
                    <a:pos x="308" y="5"/>
                  </a:cxn>
                  <a:cxn ang="0">
                    <a:pos x="288" y="14"/>
                  </a:cxn>
                  <a:cxn ang="0">
                    <a:pos x="263" y="25"/>
                  </a:cxn>
                  <a:cxn ang="0">
                    <a:pos x="233" y="43"/>
                  </a:cxn>
                  <a:cxn ang="0">
                    <a:pos x="201" y="64"/>
                  </a:cxn>
                  <a:cxn ang="0">
                    <a:pos x="166" y="91"/>
                  </a:cxn>
                  <a:cxn ang="0">
                    <a:pos x="131" y="125"/>
                  </a:cxn>
                  <a:cxn ang="0">
                    <a:pos x="102" y="161"/>
                  </a:cxn>
                  <a:cxn ang="0">
                    <a:pos x="73" y="204"/>
                  </a:cxn>
                  <a:cxn ang="0">
                    <a:pos x="48" y="254"/>
                  </a:cxn>
                  <a:cxn ang="0">
                    <a:pos x="25" y="307"/>
                  </a:cxn>
                  <a:cxn ang="0">
                    <a:pos x="9" y="360"/>
                  </a:cxn>
                  <a:cxn ang="0">
                    <a:pos x="0" y="414"/>
                  </a:cxn>
                  <a:cxn ang="0">
                    <a:pos x="0" y="464"/>
                  </a:cxn>
                  <a:cxn ang="0">
                    <a:pos x="10" y="509"/>
                  </a:cxn>
                  <a:cxn ang="0">
                    <a:pos x="27" y="547"/>
                  </a:cxn>
                  <a:cxn ang="0">
                    <a:pos x="43" y="576"/>
                  </a:cxn>
                  <a:cxn ang="0">
                    <a:pos x="59" y="599"/>
                  </a:cxn>
                  <a:cxn ang="0">
                    <a:pos x="77" y="612"/>
                  </a:cxn>
                  <a:cxn ang="0">
                    <a:pos x="95" y="617"/>
                  </a:cxn>
                  <a:cxn ang="0">
                    <a:pos x="111" y="615"/>
                  </a:cxn>
                  <a:cxn ang="0">
                    <a:pos x="129" y="603"/>
                  </a:cxn>
                  <a:cxn ang="0">
                    <a:pos x="147" y="583"/>
                  </a:cxn>
                  <a:cxn ang="0">
                    <a:pos x="166" y="558"/>
                  </a:cxn>
                  <a:cxn ang="0">
                    <a:pos x="186" y="531"/>
                  </a:cxn>
                  <a:cxn ang="0">
                    <a:pos x="208" y="506"/>
                  </a:cxn>
                  <a:cxn ang="0">
                    <a:pos x="227" y="484"/>
                  </a:cxn>
                  <a:cxn ang="0">
                    <a:pos x="249" y="464"/>
                  </a:cxn>
                  <a:cxn ang="0">
                    <a:pos x="269" y="448"/>
                  </a:cxn>
                  <a:cxn ang="0">
                    <a:pos x="285" y="439"/>
                  </a:cxn>
                  <a:cxn ang="0">
                    <a:pos x="301" y="436"/>
                  </a:cxn>
                  <a:cxn ang="0">
                    <a:pos x="314" y="432"/>
                  </a:cxn>
                  <a:cxn ang="0">
                    <a:pos x="326" y="423"/>
                  </a:cxn>
                  <a:cxn ang="0">
                    <a:pos x="339" y="411"/>
                  </a:cxn>
                  <a:cxn ang="0">
                    <a:pos x="349" y="391"/>
                  </a:cxn>
                  <a:cxn ang="0">
                    <a:pos x="358" y="369"/>
                  </a:cxn>
                  <a:cxn ang="0">
                    <a:pos x="366" y="344"/>
                  </a:cxn>
                  <a:cxn ang="0">
                    <a:pos x="371" y="317"/>
                  </a:cxn>
                  <a:cxn ang="0">
                    <a:pos x="373" y="289"/>
                  </a:cxn>
                  <a:cxn ang="0">
                    <a:pos x="376" y="253"/>
                  </a:cxn>
                  <a:cxn ang="0">
                    <a:pos x="384" y="206"/>
                  </a:cxn>
                  <a:cxn ang="0">
                    <a:pos x="391" y="156"/>
                  </a:cxn>
                  <a:cxn ang="0">
                    <a:pos x="396" y="104"/>
                  </a:cxn>
                  <a:cxn ang="0">
                    <a:pos x="394" y="59"/>
                  </a:cxn>
                  <a:cxn ang="0">
                    <a:pos x="384" y="23"/>
                  </a:cxn>
                  <a:cxn ang="0">
                    <a:pos x="362" y="1"/>
                  </a:cxn>
                  <a:cxn ang="0">
                    <a:pos x="326" y="0"/>
                  </a:cxn>
                </a:cxnLst>
                <a:rect l="0" t="0" r="r" b="b"/>
                <a:pathLst>
                  <a:path w="396" h="617">
                    <a:moveTo>
                      <a:pt x="326" y="0"/>
                    </a:moveTo>
                    <a:lnTo>
                      <a:pt x="321" y="1"/>
                    </a:lnTo>
                    <a:lnTo>
                      <a:pt x="308" y="5"/>
                    </a:lnTo>
                    <a:lnTo>
                      <a:pt x="288" y="14"/>
                    </a:lnTo>
                    <a:lnTo>
                      <a:pt x="263" y="25"/>
                    </a:lnTo>
                    <a:lnTo>
                      <a:pt x="233" y="43"/>
                    </a:lnTo>
                    <a:lnTo>
                      <a:pt x="201" y="64"/>
                    </a:lnTo>
                    <a:lnTo>
                      <a:pt x="166" y="91"/>
                    </a:lnTo>
                    <a:lnTo>
                      <a:pt x="131" y="125"/>
                    </a:lnTo>
                    <a:lnTo>
                      <a:pt x="102" y="161"/>
                    </a:lnTo>
                    <a:lnTo>
                      <a:pt x="73" y="204"/>
                    </a:lnTo>
                    <a:lnTo>
                      <a:pt x="48" y="254"/>
                    </a:lnTo>
                    <a:lnTo>
                      <a:pt x="25" y="307"/>
                    </a:lnTo>
                    <a:lnTo>
                      <a:pt x="9" y="360"/>
                    </a:lnTo>
                    <a:lnTo>
                      <a:pt x="0" y="414"/>
                    </a:lnTo>
                    <a:lnTo>
                      <a:pt x="0" y="464"/>
                    </a:lnTo>
                    <a:lnTo>
                      <a:pt x="10" y="509"/>
                    </a:lnTo>
                    <a:lnTo>
                      <a:pt x="27" y="547"/>
                    </a:lnTo>
                    <a:lnTo>
                      <a:pt x="43" y="576"/>
                    </a:lnTo>
                    <a:lnTo>
                      <a:pt x="59" y="599"/>
                    </a:lnTo>
                    <a:lnTo>
                      <a:pt x="77" y="612"/>
                    </a:lnTo>
                    <a:lnTo>
                      <a:pt x="95" y="617"/>
                    </a:lnTo>
                    <a:lnTo>
                      <a:pt x="111" y="615"/>
                    </a:lnTo>
                    <a:lnTo>
                      <a:pt x="129" y="603"/>
                    </a:lnTo>
                    <a:lnTo>
                      <a:pt x="147" y="583"/>
                    </a:lnTo>
                    <a:lnTo>
                      <a:pt x="166" y="558"/>
                    </a:lnTo>
                    <a:lnTo>
                      <a:pt x="186" y="531"/>
                    </a:lnTo>
                    <a:lnTo>
                      <a:pt x="208" y="506"/>
                    </a:lnTo>
                    <a:lnTo>
                      <a:pt x="227" y="484"/>
                    </a:lnTo>
                    <a:lnTo>
                      <a:pt x="249" y="464"/>
                    </a:lnTo>
                    <a:lnTo>
                      <a:pt x="269" y="448"/>
                    </a:lnTo>
                    <a:lnTo>
                      <a:pt x="285" y="439"/>
                    </a:lnTo>
                    <a:lnTo>
                      <a:pt x="301" y="436"/>
                    </a:lnTo>
                    <a:lnTo>
                      <a:pt x="314" y="432"/>
                    </a:lnTo>
                    <a:lnTo>
                      <a:pt x="326" y="423"/>
                    </a:lnTo>
                    <a:lnTo>
                      <a:pt x="339" y="411"/>
                    </a:lnTo>
                    <a:lnTo>
                      <a:pt x="349" y="391"/>
                    </a:lnTo>
                    <a:lnTo>
                      <a:pt x="358" y="369"/>
                    </a:lnTo>
                    <a:lnTo>
                      <a:pt x="366" y="344"/>
                    </a:lnTo>
                    <a:lnTo>
                      <a:pt x="371" y="317"/>
                    </a:lnTo>
                    <a:lnTo>
                      <a:pt x="373" y="289"/>
                    </a:lnTo>
                    <a:lnTo>
                      <a:pt x="376" y="253"/>
                    </a:lnTo>
                    <a:lnTo>
                      <a:pt x="384" y="206"/>
                    </a:lnTo>
                    <a:lnTo>
                      <a:pt x="391" y="156"/>
                    </a:lnTo>
                    <a:lnTo>
                      <a:pt x="396" y="104"/>
                    </a:lnTo>
                    <a:lnTo>
                      <a:pt x="394" y="59"/>
                    </a:lnTo>
                    <a:lnTo>
                      <a:pt x="384" y="23"/>
                    </a:lnTo>
                    <a:lnTo>
                      <a:pt x="362" y="1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rgbClr val="FFDDE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4" name="Freeform 132"/>
              <p:cNvSpPr>
                <a:spLocks/>
              </p:cNvSpPr>
              <p:nvPr/>
            </p:nvSpPr>
            <p:spPr bwMode="auto">
              <a:xfrm>
                <a:off x="4368" y="1802"/>
                <a:ext cx="189" cy="296"/>
              </a:xfrm>
              <a:custGeom>
                <a:avLst/>
                <a:gdLst/>
                <a:ahLst/>
                <a:cxnLst>
                  <a:cxn ang="0">
                    <a:pos x="312" y="0"/>
                  </a:cxn>
                  <a:cxn ang="0">
                    <a:pos x="306" y="2"/>
                  </a:cxn>
                  <a:cxn ang="0">
                    <a:pos x="294" y="6"/>
                  </a:cxn>
                  <a:cxn ang="0">
                    <a:pos x="274" y="13"/>
                  </a:cxn>
                  <a:cxn ang="0">
                    <a:pos x="249" y="24"/>
                  </a:cxn>
                  <a:cxn ang="0">
                    <a:pos x="220" y="40"/>
                  </a:cxn>
                  <a:cxn ang="0">
                    <a:pos x="190" y="61"/>
                  </a:cxn>
                  <a:cxn ang="0">
                    <a:pos x="157" y="88"/>
                  </a:cxn>
                  <a:cxn ang="0">
                    <a:pos x="125" y="120"/>
                  </a:cxn>
                  <a:cxn ang="0">
                    <a:pos x="96" y="158"/>
                  </a:cxn>
                  <a:cxn ang="0">
                    <a:pos x="70" y="201"/>
                  </a:cxn>
                  <a:cxn ang="0">
                    <a:pos x="44" y="248"/>
                  </a:cxn>
                  <a:cxn ang="0">
                    <a:pos x="25" y="298"/>
                  </a:cxn>
                  <a:cxn ang="0">
                    <a:pos x="9" y="348"/>
                  </a:cxn>
                  <a:cxn ang="0">
                    <a:pos x="0" y="399"/>
                  </a:cxn>
                  <a:cxn ang="0">
                    <a:pos x="0" y="445"/>
                  </a:cxn>
                  <a:cxn ang="0">
                    <a:pos x="9" y="488"/>
                  </a:cxn>
                  <a:cxn ang="0">
                    <a:pos x="25" y="524"/>
                  </a:cxn>
                  <a:cxn ang="0">
                    <a:pos x="41" y="553"/>
                  </a:cxn>
                  <a:cxn ang="0">
                    <a:pos x="57" y="573"/>
                  </a:cxn>
                  <a:cxn ang="0">
                    <a:pos x="73" y="587"/>
                  </a:cxn>
                  <a:cxn ang="0">
                    <a:pos x="89" y="592"/>
                  </a:cxn>
                  <a:cxn ang="0">
                    <a:pos x="105" y="589"/>
                  </a:cxn>
                  <a:cxn ang="0">
                    <a:pos x="123" y="578"/>
                  </a:cxn>
                  <a:cxn ang="0">
                    <a:pos x="140" y="558"/>
                  </a:cxn>
                  <a:cxn ang="0">
                    <a:pos x="157" y="533"/>
                  </a:cxn>
                  <a:cxn ang="0">
                    <a:pos x="177" y="508"/>
                  </a:cxn>
                  <a:cxn ang="0">
                    <a:pos x="197" y="485"/>
                  </a:cxn>
                  <a:cxn ang="0">
                    <a:pos x="218" y="463"/>
                  </a:cxn>
                  <a:cxn ang="0">
                    <a:pos x="238" y="445"/>
                  </a:cxn>
                  <a:cxn ang="0">
                    <a:pos x="256" y="431"/>
                  </a:cxn>
                  <a:cxn ang="0">
                    <a:pos x="272" y="422"/>
                  </a:cxn>
                  <a:cxn ang="0">
                    <a:pos x="287" y="418"/>
                  </a:cxn>
                  <a:cxn ang="0">
                    <a:pos x="299" y="415"/>
                  </a:cxn>
                  <a:cxn ang="0">
                    <a:pos x="312" y="406"/>
                  </a:cxn>
                  <a:cxn ang="0">
                    <a:pos x="323" y="393"/>
                  </a:cxn>
                  <a:cxn ang="0">
                    <a:pos x="333" y="375"/>
                  </a:cxn>
                  <a:cxn ang="0">
                    <a:pos x="342" y="354"/>
                  </a:cxn>
                  <a:cxn ang="0">
                    <a:pos x="348" y="330"/>
                  </a:cxn>
                  <a:cxn ang="0">
                    <a:pos x="353" y="304"/>
                  </a:cxn>
                  <a:cxn ang="0">
                    <a:pos x="357" y="277"/>
                  </a:cxn>
                  <a:cxn ang="0">
                    <a:pos x="360" y="242"/>
                  </a:cxn>
                  <a:cxn ang="0">
                    <a:pos x="367" y="198"/>
                  </a:cxn>
                  <a:cxn ang="0">
                    <a:pos x="375" y="149"/>
                  </a:cxn>
                  <a:cxn ang="0">
                    <a:pos x="378" y="101"/>
                  </a:cxn>
                  <a:cxn ang="0">
                    <a:pos x="376" y="56"/>
                  </a:cxn>
                  <a:cxn ang="0">
                    <a:pos x="366" y="22"/>
                  </a:cxn>
                  <a:cxn ang="0">
                    <a:pos x="346" y="2"/>
                  </a:cxn>
                  <a:cxn ang="0">
                    <a:pos x="312" y="0"/>
                  </a:cxn>
                </a:cxnLst>
                <a:rect l="0" t="0" r="r" b="b"/>
                <a:pathLst>
                  <a:path w="378" h="592">
                    <a:moveTo>
                      <a:pt x="312" y="0"/>
                    </a:moveTo>
                    <a:lnTo>
                      <a:pt x="306" y="2"/>
                    </a:lnTo>
                    <a:lnTo>
                      <a:pt x="294" y="6"/>
                    </a:lnTo>
                    <a:lnTo>
                      <a:pt x="274" y="13"/>
                    </a:lnTo>
                    <a:lnTo>
                      <a:pt x="249" y="24"/>
                    </a:lnTo>
                    <a:lnTo>
                      <a:pt x="220" y="40"/>
                    </a:lnTo>
                    <a:lnTo>
                      <a:pt x="190" y="61"/>
                    </a:lnTo>
                    <a:lnTo>
                      <a:pt x="157" y="88"/>
                    </a:lnTo>
                    <a:lnTo>
                      <a:pt x="125" y="120"/>
                    </a:lnTo>
                    <a:lnTo>
                      <a:pt x="96" y="158"/>
                    </a:lnTo>
                    <a:lnTo>
                      <a:pt x="70" y="201"/>
                    </a:lnTo>
                    <a:lnTo>
                      <a:pt x="44" y="248"/>
                    </a:lnTo>
                    <a:lnTo>
                      <a:pt x="25" y="298"/>
                    </a:lnTo>
                    <a:lnTo>
                      <a:pt x="9" y="348"/>
                    </a:lnTo>
                    <a:lnTo>
                      <a:pt x="0" y="399"/>
                    </a:lnTo>
                    <a:lnTo>
                      <a:pt x="0" y="445"/>
                    </a:lnTo>
                    <a:lnTo>
                      <a:pt x="9" y="488"/>
                    </a:lnTo>
                    <a:lnTo>
                      <a:pt x="25" y="524"/>
                    </a:lnTo>
                    <a:lnTo>
                      <a:pt x="41" y="553"/>
                    </a:lnTo>
                    <a:lnTo>
                      <a:pt x="57" y="573"/>
                    </a:lnTo>
                    <a:lnTo>
                      <a:pt x="73" y="587"/>
                    </a:lnTo>
                    <a:lnTo>
                      <a:pt x="89" y="592"/>
                    </a:lnTo>
                    <a:lnTo>
                      <a:pt x="105" y="589"/>
                    </a:lnTo>
                    <a:lnTo>
                      <a:pt x="123" y="578"/>
                    </a:lnTo>
                    <a:lnTo>
                      <a:pt x="140" y="558"/>
                    </a:lnTo>
                    <a:lnTo>
                      <a:pt x="157" y="533"/>
                    </a:lnTo>
                    <a:lnTo>
                      <a:pt x="177" y="508"/>
                    </a:lnTo>
                    <a:lnTo>
                      <a:pt x="197" y="485"/>
                    </a:lnTo>
                    <a:lnTo>
                      <a:pt x="218" y="463"/>
                    </a:lnTo>
                    <a:lnTo>
                      <a:pt x="238" y="445"/>
                    </a:lnTo>
                    <a:lnTo>
                      <a:pt x="256" y="431"/>
                    </a:lnTo>
                    <a:lnTo>
                      <a:pt x="272" y="422"/>
                    </a:lnTo>
                    <a:lnTo>
                      <a:pt x="287" y="418"/>
                    </a:lnTo>
                    <a:lnTo>
                      <a:pt x="299" y="415"/>
                    </a:lnTo>
                    <a:lnTo>
                      <a:pt x="312" y="406"/>
                    </a:lnTo>
                    <a:lnTo>
                      <a:pt x="323" y="393"/>
                    </a:lnTo>
                    <a:lnTo>
                      <a:pt x="333" y="375"/>
                    </a:lnTo>
                    <a:lnTo>
                      <a:pt x="342" y="354"/>
                    </a:lnTo>
                    <a:lnTo>
                      <a:pt x="348" y="330"/>
                    </a:lnTo>
                    <a:lnTo>
                      <a:pt x="353" y="304"/>
                    </a:lnTo>
                    <a:lnTo>
                      <a:pt x="357" y="277"/>
                    </a:lnTo>
                    <a:lnTo>
                      <a:pt x="360" y="242"/>
                    </a:lnTo>
                    <a:lnTo>
                      <a:pt x="367" y="198"/>
                    </a:lnTo>
                    <a:lnTo>
                      <a:pt x="375" y="149"/>
                    </a:lnTo>
                    <a:lnTo>
                      <a:pt x="378" y="101"/>
                    </a:lnTo>
                    <a:lnTo>
                      <a:pt x="376" y="56"/>
                    </a:lnTo>
                    <a:lnTo>
                      <a:pt x="366" y="22"/>
                    </a:lnTo>
                    <a:lnTo>
                      <a:pt x="346" y="2"/>
                    </a:lnTo>
                    <a:lnTo>
                      <a:pt x="312" y="0"/>
                    </a:lnTo>
                    <a:close/>
                  </a:path>
                </a:pathLst>
              </a:custGeom>
              <a:solidFill>
                <a:srgbClr val="FFD8D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5" name="Freeform 133"/>
              <p:cNvSpPr>
                <a:spLocks/>
              </p:cNvSpPr>
              <p:nvPr/>
            </p:nvSpPr>
            <p:spPr bwMode="auto">
              <a:xfrm>
                <a:off x="4372" y="1809"/>
                <a:ext cx="181" cy="282"/>
              </a:xfrm>
              <a:custGeom>
                <a:avLst/>
                <a:gdLst/>
                <a:ahLst/>
                <a:cxnLst>
                  <a:cxn ang="0">
                    <a:pos x="297" y="0"/>
                  </a:cxn>
                  <a:cxn ang="0">
                    <a:pos x="292" y="1"/>
                  </a:cxn>
                  <a:cxn ang="0">
                    <a:pos x="279" y="5"/>
                  </a:cxn>
                  <a:cxn ang="0">
                    <a:pos x="260" y="10"/>
                  </a:cxn>
                  <a:cxn ang="0">
                    <a:pos x="235" y="21"/>
                  </a:cxn>
                  <a:cxn ang="0">
                    <a:pos x="208" y="35"/>
                  </a:cxn>
                  <a:cxn ang="0">
                    <a:pos x="177" y="57"/>
                  </a:cxn>
                  <a:cxn ang="0">
                    <a:pos x="147" y="82"/>
                  </a:cxn>
                  <a:cxn ang="0">
                    <a:pos x="118" y="114"/>
                  </a:cxn>
                  <a:cxn ang="0">
                    <a:pos x="91" y="152"/>
                  </a:cxn>
                  <a:cxn ang="0">
                    <a:pos x="66" y="195"/>
                  </a:cxn>
                  <a:cxn ang="0">
                    <a:pos x="41" y="240"/>
                  </a:cxn>
                  <a:cxn ang="0">
                    <a:pos x="21" y="287"/>
                  </a:cxn>
                  <a:cxn ang="0">
                    <a:pos x="7" y="335"/>
                  </a:cxn>
                  <a:cxn ang="0">
                    <a:pos x="0" y="380"/>
                  </a:cxn>
                  <a:cxn ang="0">
                    <a:pos x="0" y="425"/>
                  </a:cxn>
                  <a:cxn ang="0">
                    <a:pos x="9" y="464"/>
                  </a:cxn>
                  <a:cxn ang="0">
                    <a:pos x="23" y="498"/>
                  </a:cxn>
                  <a:cxn ang="0">
                    <a:pos x="37" y="525"/>
                  </a:cxn>
                  <a:cxn ang="0">
                    <a:pos x="53" y="547"/>
                  </a:cxn>
                  <a:cxn ang="0">
                    <a:pos x="68" y="559"/>
                  </a:cxn>
                  <a:cxn ang="0">
                    <a:pos x="84" y="563"/>
                  </a:cxn>
                  <a:cxn ang="0">
                    <a:pos x="100" y="561"/>
                  </a:cxn>
                  <a:cxn ang="0">
                    <a:pos x="116" y="551"/>
                  </a:cxn>
                  <a:cxn ang="0">
                    <a:pos x="132" y="531"/>
                  </a:cxn>
                  <a:cxn ang="0">
                    <a:pos x="150" y="507"/>
                  </a:cxn>
                  <a:cxn ang="0">
                    <a:pos x="168" y="484"/>
                  </a:cxn>
                  <a:cxn ang="0">
                    <a:pos x="188" y="461"/>
                  </a:cxn>
                  <a:cxn ang="0">
                    <a:pos x="208" y="439"/>
                  </a:cxn>
                  <a:cxn ang="0">
                    <a:pos x="226" y="423"/>
                  </a:cxn>
                  <a:cxn ang="0">
                    <a:pos x="244" y="409"/>
                  </a:cxn>
                  <a:cxn ang="0">
                    <a:pos x="260" y="400"/>
                  </a:cxn>
                  <a:cxn ang="0">
                    <a:pos x="274" y="396"/>
                  </a:cxn>
                  <a:cxn ang="0">
                    <a:pos x="287" y="393"/>
                  </a:cxn>
                  <a:cxn ang="0">
                    <a:pos x="297" y="385"/>
                  </a:cxn>
                  <a:cxn ang="0">
                    <a:pos x="308" y="373"/>
                  </a:cxn>
                  <a:cxn ang="0">
                    <a:pos x="317" y="357"/>
                  </a:cxn>
                  <a:cxn ang="0">
                    <a:pos x="326" y="337"/>
                  </a:cxn>
                  <a:cxn ang="0">
                    <a:pos x="331" y="314"/>
                  </a:cxn>
                  <a:cxn ang="0">
                    <a:pos x="337" y="290"/>
                  </a:cxn>
                  <a:cxn ang="0">
                    <a:pos x="340" y="263"/>
                  </a:cxn>
                  <a:cxn ang="0">
                    <a:pos x="344" y="231"/>
                  </a:cxn>
                  <a:cxn ang="0">
                    <a:pos x="351" y="188"/>
                  </a:cxn>
                  <a:cxn ang="0">
                    <a:pos x="357" y="141"/>
                  </a:cxn>
                  <a:cxn ang="0">
                    <a:pos x="360" y="96"/>
                  </a:cxn>
                  <a:cxn ang="0">
                    <a:pos x="358" y="53"/>
                  </a:cxn>
                  <a:cxn ang="0">
                    <a:pos x="349" y="21"/>
                  </a:cxn>
                  <a:cxn ang="0">
                    <a:pos x="330" y="1"/>
                  </a:cxn>
                  <a:cxn ang="0">
                    <a:pos x="297" y="0"/>
                  </a:cxn>
                </a:cxnLst>
                <a:rect l="0" t="0" r="r" b="b"/>
                <a:pathLst>
                  <a:path w="360" h="563">
                    <a:moveTo>
                      <a:pt x="297" y="0"/>
                    </a:moveTo>
                    <a:lnTo>
                      <a:pt x="292" y="1"/>
                    </a:lnTo>
                    <a:lnTo>
                      <a:pt x="279" y="5"/>
                    </a:lnTo>
                    <a:lnTo>
                      <a:pt x="260" y="10"/>
                    </a:lnTo>
                    <a:lnTo>
                      <a:pt x="235" y="21"/>
                    </a:lnTo>
                    <a:lnTo>
                      <a:pt x="208" y="35"/>
                    </a:lnTo>
                    <a:lnTo>
                      <a:pt x="177" y="57"/>
                    </a:lnTo>
                    <a:lnTo>
                      <a:pt x="147" y="82"/>
                    </a:lnTo>
                    <a:lnTo>
                      <a:pt x="118" y="114"/>
                    </a:lnTo>
                    <a:lnTo>
                      <a:pt x="91" y="152"/>
                    </a:lnTo>
                    <a:lnTo>
                      <a:pt x="66" y="195"/>
                    </a:lnTo>
                    <a:lnTo>
                      <a:pt x="41" y="240"/>
                    </a:lnTo>
                    <a:lnTo>
                      <a:pt x="21" y="287"/>
                    </a:lnTo>
                    <a:lnTo>
                      <a:pt x="7" y="335"/>
                    </a:lnTo>
                    <a:lnTo>
                      <a:pt x="0" y="380"/>
                    </a:lnTo>
                    <a:lnTo>
                      <a:pt x="0" y="425"/>
                    </a:lnTo>
                    <a:lnTo>
                      <a:pt x="9" y="464"/>
                    </a:lnTo>
                    <a:lnTo>
                      <a:pt x="23" y="498"/>
                    </a:lnTo>
                    <a:lnTo>
                      <a:pt x="37" y="525"/>
                    </a:lnTo>
                    <a:lnTo>
                      <a:pt x="53" y="547"/>
                    </a:lnTo>
                    <a:lnTo>
                      <a:pt x="68" y="559"/>
                    </a:lnTo>
                    <a:lnTo>
                      <a:pt x="84" y="563"/>
                    </a:lnTo>
                    <a:lnTo>
                      <a:pt x="100" y="561"/>
                    </a:lnTo>
                    <a:lnTo>
                      <a:pt x="116" y="551"/>
                    </a:lnTo>
                    <a:lnTo>
                      <a:pt x="132" y="531"/>
                    </a:lnTo>
                    <a:lnTo>
                      <a:pt x="150" y="507"/>
                    </a:lnTo>
                    <a:lnTo>
                      <a:pt x="168" y="484"/>
                    </a:lnTo>
                    <a:lnTo>
                      <a:pt x="188" y="461"/>
                    </a:lnTo>
                    <a:lnTo>
                      <a:pt x="208" y="439"/>
                    </a:lnTo>
                    <a:lnTo>
                      <a:pt x="226" y="423"/>
                    </a:lnTo>
                    <a:lnTo>
                      <a:pt x="244" y="409"/>
                    </a:lnTo>
                    <a:lnTo>
                      <a:pt x="260" y="400"/>
                    </a:lnTo>
                    <a:lnTo>
                      <a:pt x="274" y="396"/>
                    </a:lnTo>
                    <a:lnTo>
                      <a:pt x="287" y="393"/>
                    </a:lnTo>
                    <a:lnTo>
                      <a:pt x="297" y="385"/>
                    </a:lnTo>
                    <a:lnTo>
                      <a:pt x="308" y="373"/>
                    </a:lnTo>
                    <a:lnTo>
                      <a:pt x="317" y="357"/>
                    </a:lnTo>
                    <a:lnTo>
                      <a:pt x="326" y="337"/>
                    </a:lnTo>
                    <a:lnTo>
                      <a:pt x="331" y="314"/>
                    </a:lnTo>
                    <a:lnTo>
                      <a:pt x="337" y="290"/>
                    </a:lnTo>
                    <a:lnTo>
                      <a:pt x="340" y="263"/>
                    </a:lnTo>
                    <a:lnTo>
                      <a:pt x="344" y="231"/>
                    </a:lnTo>
                    <a:lnTo>
                      <a:pt x="351" y="188"/>
                    </a:lnTo>
                    <a:lnTo>
                      <a:pt x="357" y="141"/>
                    </a:lnTo>
                    <a:lnTo>
                      <a:pt x="360" y="96"/>
                    </a:lnTo>
                    <a:lnTo>
                      <a:pt x="358" y="53"/>
                    </a:lnTo>
                    <a:lnTo>
                      <a:pt x="349" y="21"/>
                    </a:lnTo>
                    <a:lnTo>
                      <a:pt x="330" y="1"/>
                    </a:lnTo>
                    <a:lnTo>
                      <a:pt x="297" y="0"/>
                    </a:lnTo>
                    <a:close/>
                  </a:path>
                </a:pathLst>
              </a:custGeom>
              <a:solidFill>
                <a:srgbClr val="FFD6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6" name="Freeform 134"/>
              <p:cNvSpPr>
                <a:spLocks/>
              </p:cNvSpPr>
              <p:nvPr/>
            </p:nvSpPr>
            <p:spPr bwMode="auto">
              <a:xfrm>
                <a:off x="4200" y="2279"/>
                <a:ext cx="270" cy="355"/>
              </a:xfrm>
              <a:custGeom>
                <a:avLst/>
                <a:gdLst/>
                <a:ahLst/>
                <a:cxnLst>
                  <a:cxn ang="0">
                    <a:pos x="0" y="610"/>
                  </a:cxn>
                  <a:cxn ang="0">
                    <a:pos x="2" y="594"/>
                  </a:cxn>
                  <a:cxn ang="0">
                    <a:pos x="7" y="549"/>
                  </a:cxn>
                  <a:cxn ang="0">
                    <a:pos x="18" y="485"/>
                  </a:cxn>
                  <a:cxn ang="0">
                    <a:pos x="32" y="406"/>
                  </a:cxn>
                  <a:cxn ang="0">
                    <a:pos x="52" y="320"/>
                  </a:cxn>
                  <a:cxn ang="0">
                    <a:pos x="77" y="233"/>
                  </a:cxn>
                  <a:cxn ang="0">
                    <a:pos x="110" y="154"/>
                  </a:cxn>
                  <a:cxn ang="0">
                    <a:pos x="147" y="90"/>
                  </a:cxn>
                  <a:cxn ang="0">
                    <a:pos x="174" y="58"/>
                  </a:cxn>
                  <a:cxn ang="0">
                    <a:pos x="201" y="32"/>
                  </a:cxn>
                  <a:cxn ang="0">
                    <a:pos x="226" y="14"/>
                  </a:cxn>
                  <a:cxn ang="0">
                    <a:pos x="251" y="4"/>
                  </a:cxn>
                  <a:cxn ang="0">
                    <a:pos x="276" y="0"/>
                  </a:cxn>
                  <a:cxn ang="0">
                    <a:pos x="300" y="0"/>
                  </a:cxn>
                  <a:cxn ang="0">
                    <a:pos x="323" y="5"/>
                  </a:cxn>
                  <a:cxn ang="0">
                    <a:pos x="346" y="14"/>
                  </a:cxn>
                  <a:cxn ang="0">
                    <a:pos x="368" y="27"/>
                  </a:cxn>
                  <a:cxn ang="0">
                    <a:pos x="389" y="41"/>
                  </a:cxn>
                  <a:cxn ang="0">
                    <a:pos x="411" y="59"/>
                  </a:cxn>
                  <a:cxn ang="0">
                    <a:pos x="431" y="79"/>
                  </a:cxn>
                  <a:cxn ang="0">
                    <a:pos x="450" y="97"/>
                  </a:cxn>
                  <a:cxn ang="0">
                    <a:pos x="470" y="117"/>
                  </a:cxn>
                  <a:cxn ang="0">
                    <a:pos x="488" y="136"/>
                  </a:cxn>
                  <a:cxn ang="0">
                    <a:pos x="506" y="154"/>
                  </a:cxn>
                  <a:cxn ang="0">
                    <a:pos x="531" y="190"/>
                  </a:cxn>
                  <a:cxn ang="0">
                    <a:pos x="540" y="226"/>
                  </a:cxn>
                  <a:cxn ang="0">
                    <a:pos x="537" y="264"/>
                  </a:cxn>
                  <a:cxn ang="0">
                    <a:pos x="522" y="300"/>
                  </a:cxn>
                  <a:cxn ang="0">
                    <a:pos x="497" y="334"/>
                  </a:cxn>
                  <a:cxn ang="0">
                    <a:pos x="467" y="364"/>
                  </a:cxn>
                  <a:cxn ang="0">
                    <a:pos x="434" y="391"/>
                  </a:cxn>
                  <a:cxn ang="0">
                    <a:pos x="398" y="413"/>
                  </a:cxn>
                  <a:cxn ang="0">
                    <a:pos x="366" y="433"/>
                  </a:cxn>
                  <a:cxn ang="0">
                    <a:pos x="339" y="452"/>
                  </a:cxn>
                  <a:cxn ang="0">
                    <a:pos x="314" y="476"/>
                  </a:cxn>
                  <a:cxn ang="0">
                    <a:pos x="293" y="499"/>
                  </a:cxn>
                  <a:cxn ang="0">
                    <a:pos x="273" y="522"/>
                  </a:cxn>
                  <a:cxn ang="0">
                    <a:pos x="253" y="547"/>
                  </a:cxn>
                  <a:cxn ang="0">
                    <a:pos x="235" y="571"/>
                  </a:cxn>
                  <a:cxn ang="0">
                    <a:pos x="214" y="596"/>
                  </a:cxn>
                  <a:cxn ang="0">
                    <a:pos x="190" y="623"/>
                  </a:cxn>
                  <a:cxn ang="0">
                    <a:pos x="163" y="653"/>
                  </a:cxn>
                  <a:cxn ang="0">
                    <a:pos x="136" y="682"/>
                  </a:cxn>
                  <a:cxn ang="0">
                    <a:pos x="108" y="702"/>
                  </a:cxn>
                  <a:cxn ang="0">
                    <a:pos x="77" y="711"/>
                  </a:cxn>
                  <a:cxn ang="0">
                    <a:pos x="50" y="702"/>
                  </a:cxn>
                  <a:cxn ang="0">
                    <a:pos x="23" y="669"/>
                  </a:cxn>
                  <a:cxn ang="0">
                    <a:pos x="0" y="610"/>
                  </a:cxn>
                </a:cxnLst>
                <a:rect l="0" t="0" r="r" b="b"/>
                <a:pathLst>
                  <a:path w="540" h="711">
                    <a:moveTo>
                      <a:pt x="0" y="610"/>
                    </a:moveTo>
                    <a:lnTo>
                      <a:pt x="2" y="594"/>
                    </a:lnTo>
                    <a:lnTo>
                      <a:pt x="7" y="549"/>
                    </a:lnTo>
                    <a:lnTo>
                      <a:pt x="18" y="485"/>
                    </a:lnTo>
                    <a:lnTo>
                      <a:pt x="32" y="406"/>
                    </a:lnTo>
                    <a:lnTo>
                      <a:pt x="52" y="320"/>
                    </a:lnTo>
                    <a:lnTo>
                      <a:pt x="77" y="233"/>
                    </a:lnTo>
                    <a:lnTo>
                      <a:pt x="110" y="154"/>
                    </a:lnTo>
                    <a:lnTo>
                      <a:pt x="147" y="90"/>
                    </a:lnTo>
                    <a:lnTo>
                      <a:pt x="174" y="58"/>
                    </a:lnTo>
                    <a:lnTo>
                      <a:pt x="201" y="32"/>
                    </a:lnTo>
                    <a:lnTo>
                      <a:pt x="226" y="14"/>
                    </a:lnTo>
                    <a:lnTo>
                      <a:pt x="251" y="4"/>
                    </a:lnTo>
                    <a:lnTo>
                      <a:pt x="276" y="0"/>
                    </a:lnTo>
                    <a:lnTo>
                      <a:pt x="300" y="0"/>
                    </a:lnTo>
                    <a:lnTo>
                      <a:pt x="323" y="5"/>
                    </a:lnTo>
                    <a:lnTo>
                      <a:pt x="346" y="14"/>
                    </a:lnTo>
                    <a:lnTo>
                      <a:pt x="368" y="27"/>
                    </a:lnTo>
                    <a:lnTo>
                      <a:pt x="389" y="41"/>
                    </a:lnTo>
                    <a:lnTo>
                      <a:pt x="411" y="59"/>
                    </a:lnTo>
                    <a:lnTo>
                      <a:pt x="431" y="79"/>
                    </a:lnTo>
                    <a:lnTo>
                      <a:pt x="450" y="97"/>
                    </a:lnTo>
                    <a:lnTo>
                      <a:pt x="470" y="117"/>
                    </a:lnTo>
                    <a:lnTo>
                      <a:pt x="488" y="136"/>
                    </a:lnTo>
                    <a:lnTo>
                      <a:pt x="506" y="154"/>
                    </a:lnTo>
                    <a:lnTo>
                      <a:pt x="531" y="190"/>
                    </a:lnTo>
                    <a:lnTo>
                      <a:pt x="540" y="226"/>
                    </a:lnTo>
                    <a:lnTo>
                      <a:pt x="537" y="264"/>
                    </a:lnTo>
                    <a:lnTo>
                      <a:pt x="522" y="300"/>
                    </a:lnTo>
                    <a:lnTo>
                      <a:pt x="497" y="334"/>
                    </a:lnTo>
                    <a:lnTo>
                      <a:pt x="467" y="364"/>
                    </a:lnTo>
                    <a:lnTo>
                      <a:pt x="434" y="391"/>
                    </a:lnTo>
                    <a:lnTo>
                      <a:pt x="398" y="413"/>
                    </a:lnTo>
                    <a:lnTo>
                      <a:pt x="366" y="433"/>
                    </a:lnTo>
                    <a:lnTo>
                      <a:pt x="339" y="452"/>
                    </a:lnTo>
                    <a:lnTo>
                      <a:pt x="314" y="476"/>
                    </a:lnTo>
                    <a:lnTo>
                      <a:pt x="293" y="499"/>
                    </a:lnTo>
                    <a:lnTo>
                      <a:pt x="273" y="522"/>
                    </a:lnTo>
                    <a:lnTo>
                      <a:pt x="253" y="547"/>
                    </a:lnTo>
                    <a:lnTo>
                      <a:pt x="235" y="571"/>
                    </a:lnTo>
                    <a:lnTo>
                      <a:pt x="214" y="596"/>
                    </a:lnTo>
                    <a:lnTo>
                      <a:pt x="190" y="623"/>
                    </a:lnTo>
                    <a:lnTo>
                      <a:pt x="163" y="653"/>
                    </a:lnTo>
                    <a:lnTo>
                      <a:pt x="136" y="682"/>
                    </a:lnTo>
                    <a:lnTo>
                      <a:pt x="108" y="702"/>
                    </a:lnTo>
                    <a:lnTo>
                      <a:pt x="77" y="711"/>
                    </a:lnTo>
                    <a:lnTo>
                      <a:pt x="50" y="702"/>
                    </a:lnTo>
                    <a:lnTo>
                      <a:pt x="23" y="669"/>
                    </a:lnTo>
                    <a:lnTo>
                      <a:pt x="0" y="61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7" name="Freeform 135"/>
              <p:cNvSpPr>
                <a:spLocks/>
              </p:cNvSpPr>
              <p:nvPr/>
            </p:nvSpPr>
            <p:spPr bwMode="auto">
              <a:xfrm>
                <a:off x="4205" y="2284"/>
                <a:ext cx="260" cy="341"/>
              </a:xfrm>
              <a:custGeom>
                <a:avLst/>
                <a:gdLst/>
                <a:ahLst/>
                <a:cxnLst>
                  <a:cxn ang="0">
                    <a:pos x="142" y="86"/>
                  </a:cxn>
                  <a:cxn ang="0">
                    <a:pos x="169" y="56"/>
                  </a:cxn>
                  <a:cxn ang="0">
                    <a:pos x="194" y="32"/>
                  </a:cxn>
                  <a:cxn ang="0">
                    <a:pos x="219" y="14"/>
                  </a:cxn>
                  <a:cxn ang="0">
                    <a:pos x="242" y="5"/>
                  </a:cxn>
                  <a:cxn ang="0">
                    <a:pos x="266" y="0"/>
                  </a:cxn>
                  <a:cxn ang="0">
                    <a:pos x="289" y="0"/>
                  </a:cxn>
                  <a:cxn ang="0">
                    <a:pos x="312" y="5"/>
                  </a:cxn>
                  <a:cxn ang="0">
                    <a:pos x="334" y="14"/>
                  </a:cxn>
                  <a:cxn ang="0">
                    <a:pos x="355" y="25"/>
                  </a:cxn>
                  <a:cxn ang="0">
                    <a:pos x="375" y="41"/>
                  </a:cxn>
                  <a:cxn ang="0">
                    <a:pos x="395" y="57"/>
                  </a:cxn>
                  <a:cxn ang="0">
                    <a:pos x="415" y="75"/>
                  </a:cxn>
                  <a:cxn ang="0">
                    <a:pos x="432" y="93"/>
                  </a:cxn>
                  <a:cxn ang="0">
                    <a:pos x="452" y="113"/>
                  </a:cxn>
                  <a:cxn ang="0">
                    <a:pos x="468" y="131"/>
                  </a:cxn>
                  <a:cxn ang="0">
                    <a:pos x="486" y="149"/>
                  </a:cxn>
                  <a:cxn ang="0">
                    <a:pos x="511" y="183"/>
                  </a:cxn>
                  <a:cxn ang="0">
                    <a:pos x="520" y="217"/>
                  </a:cxn>
                  <a:cxn ang="0">
                    <a:pos x="515" y="253"/>
                  </a:cxn>
                  <a:cxn ang="0">
                    <a:pos x="501" y="287"/>
                  </a:cxn>
                  <a:cxn ang="0">
                    <a:pos x="477" y="319"/>
                  </a:cxn>
                  <a:cxn ang="0">
                    <a:pos x="449" y="350"/>
                  </a:cxn>
                  <a:cxn ang="0">
                    <a:pos x="418" y="375"/>
                  </a:cxn>
                  <a:cxn ang="0">
                    <a:pos x="384" y="395"/>
                  </a:cxn>
                  <a:cxn ang="0">
                    <a:pos x="353" y="414"/>
                  </a:cxn>
                  <a:cxn ang="0">
                    <a:pos x="327" y="434"/>
                  </a:cxn>
                  <a:cxn ang="0">
                    <a:pos x="303" y="456"/>
                  </a:cxn>
                  <a:cxn ang="0">
                    <a:pos x="282" y="479"/>
                  </a:cxn>
                  <a:cxn ang="0">
                    <a:pos x="262" y="502"/>
                  </a:cxn>
                  <a:cxn ang="0">
                    <a:pos x="244" y="526"/>
                  </a:cxn>
                  <a:cxn ang="0">
                    <a:pos x="226" y="549"/>
                  </a:cxn>
                  <a:cxn ang="0">
                    <a:pos x="206" y="572"/>
                  </a:cxn>
                  <a:cxn ang="0">
                    <a:pos x="183" y="597"/>
                  </a:cxn>
                  <a:cxn ang="0">
                    <a:pos x="158" y="628"/>
                  </a:cxn>
                  <a:cxn ang="0">
                    <a:pos x="131" y="655"/>
                  </a:cxn>
                  <a:cxn ang="0">
                    <a:pos x="104" y="675"/>
                  </a:cxn>
                  <a:cxn ang="0">
                    <a:pos x="75" y="682"/>
                  </a:cxn>
                  <a:cxn ang="0">
                    <a:pos x="48" y="675"/>
                  </a:cxn>
                  <a:cxn ang="0">
                    <a:pos x="23" y="644"/>
                  </a:cxn>
                  <a:cxn ang="0">
                    <a:pos x="0" y="587"/>
                  </a:cxn>
                  <a:cxn ang="0">
                    <a:pos x="2" y="571"/>
                  </a:cxn>
                  <a:cxn ang="0">
                    <a:pos x="7" y="529"/>
                  </a:cxn>
                  <a:cxn ang="0">
                    <a:pos x="16" y="466"/>
                  </a:cxn>
                  <a:cxn ang="0">
                    <a:pos x="31" y="389"/>
                  </a:cxn>
                  <a:cxn ang="0">
                    <a:pos x="48" y="307"/>
                  </a:cxn>
                  <a:cxn ang="0">
                    <a:pos x="74" y="224"/>
                  </a:cxn>
                  <a:cxn ang="0">
                    <a:pos x="104" y="149"/>
                  </a:cxn>
                  <a:cxn ang="0">
                    <a:pos x="142" y="86"/>
                  </a:cxn>
                </a:cxnLst>
                <a:rect l="0" t="0" r="r" b="b"/>
                <a:pathLst>
                  <a:path w="520" h="682">
                    <a:moveTo>
                      <a:pt x="142" y="86"/>
                    </a:moveTo>
                    <a:lnTo>
                      <a:pt x="169" y="56"/>
                    </a:lnTo>
                    <a:lnTo>
                      <a:pt x="194" y="32"/>
                    </a:lnTo>
                    <a:lnTo>
                      <a:pt x="219" y="14"/>
                    </a:lnTo>
                    <a:lnTo>
                      <a:pt x="242" y="5"/>
                    </a:lnTo>
                    <a:lnTo>
                      <a:pt x="266" y="0"/>
                    </a:lnTo>
                    <a:lnTo>
                      <a:pt x="289" y="0"/>
                    </a:lnTo>
                    <a:lnTo>
                      <a:pt x="312" y="5"/>
                    </a:lnTo>
                    <a:lnTo>
                      <a:pt x="334" y="14"/>
                    </a:lnTo>
                    <a:lnTo>
                      <a:pt x="355" y="25"/>
                    </a:lnTo>
                    <a:lnTo>
                      <a:pt x="375" y="41"/>
                    </a:lnTo>
                    <a:lnTo>
                      <a:pt x="395" y="57"/>
                    </a:lnTo>
                    <a:lnTo>
                      <a:pt x="415" y="75"/>
                    </a:lnTo>
                    <a:lnTo>
                      <a:pt x="432" y="93"/>
                    </a:lnTo>
                    <a:lnTo>
                      <a:pt x="452" y="113"/>
                    </a:lnTo>
                    <a:lnTo>
                      <a:pt x="468" y="131"/>
                    </a:lnTo>
                    <a:lnTo>
                      <a:pt x="486" y="149"/>
                    </a:lnTo>
                    <a:lnTo>
                      <a:pt x="511" y="183"/>
                    </a:lnTo>
                    <a:lnTo>
                      <a:pt x="520" y="217"/>
                    </a:lnTo>
                    <a:lnTo>
                      <a:pt x="515" y="253"/>
                    </a:lnTo>
                    <a:lnTo>
                      <a:pt x="501" y="287"/>
                    </a:lnTo>
                    <a:lnTo>
                      <a:pt x="477" y="319"/>
                    </a:lnTo>
                    <a:lnTo>
                      <a:pt x="449" y="350"/>
                    </a:lnTo>
                    <a:lnTo>
                      <a:pt x="418" y="375"/>
                    </a:lnTo>
                    <a:lnTo>
                      <a:pt x="384" y="395"/>
                    </a:lnTo>
                    <a:lnTo>
                      <a:pt x="353" y="414"/>
                    </a:lnTo>
                    <a:lnTo>
                      <a:pt x="327" y="434"/>
                    </a:lnTo>
                    <a:lnTo>
                      <a:pt x="303" y="456"/>
                    </a:lnTo>
                    <a:lnTo>
                      <a:pt x="282" y="479"/>
                    </a:lnTo>
                    <a:lnTo>
                      <a:pt x="262" y="502"/>
                    </a:lnTo>
                    <a:lnTo>
                      <a:pt x="244" y="526"/>
                    </a:lnTo>
                    <a:lnTo>
                      <a:pt x="226" y="549"/>
                    </a:lnTo>
                    <a:lnTo>
                      <a:pt x="206" y="572"/>
                    </a:lnTo>
                    <a:lnTo>
                      <a:pt x="183" y="597"/>
                    </a:lnTo>
                    <a:lnTo>
                      <a:pt x="158" y="628"/>
                    </a:lnTo>
                    <a:lnTo>
                      <a:pt x="131" y="655"/>
                    </a:lnTo>
                    <a:lnTo>
                      <a:pt x="104" y="675"/>
                    </a:lnTo>
                    <a:lnTo>
                      <a:pt x="75" y="682"/>
                    </a:lnTo>
                    <a:lnTo>
                      <a:pt x="48" y="675"/>
                    </a:lnTo>
                    <a:lnTo>
                      <a:pt x="23" y="644"/>
                    </a:lnTo>
                    <a:lnTo>
                      <a:pt x="0" y="587"/>
                    </a:lnTo>
                    <a:lnTo>
                      <a:pt x="2" y="571"/>
                    </a:lnTo>
                    <a:lnTo>
                      <a:pt x="7" y="529"/>
                    </a:lnTo>
                    <a:lnTo>
                      <a:pt x="16" y="466"/>
                    </a:lnTo>
                    <a:lnTo>
                      <a:pt x="31" y="389"/>
                    </a:lnTo>
                    <a:lnTo>
                      <a:pt x="48" y="307"/>
                    </a:lnTo>
                    <a:lnTo>
                      <a:pt x="74" y="224"/>
                    </a:lnTo>
                    <a:lnTo>
                      <a:pt x="104" y="149"/>
                    </a:lnTo>
                    <a:lnTo>
                      <a:pt x="142" y="86"/>
                    </a:lnTo>
                    <a:close/>
                  </a:path>
                </a:pathLst>
              </a:custGeom>
              <a:solidFill>
                <a:srgbClr val="FFF9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8" name="Freeform 136"/>
              <p:cNvSpPr>
                <a:spLocks/>
              </p:cNvSpPr>
              <p:nvPr/>
            </p:nvSpPr>
            <p:spPr bwMode="auto">
              <a:xfrm>
                <a:off x="4209" y="2293"/>
                <a:ext cx="249" cy="327"/>
              </a:xfrm>
              <a:custGeom>
                <a:avLst/>
                <a:gdLst/>
                <a:ahLst/>
                <a:cxnLst>
                  <a:cxn ang="0">
                    <a:pos x="136" y="81"/>
                  </a:cxn>
                  <a:cxn ang="0">
                    <a:pos x="161" y="52"/>
                  </a:cxn>
                  <a:cxn ang="0">
                    <a:pos x="187" y="29"/>
                  </a:cxn>
                  <a:cxn ang="0">
                    <a:pos x="212" y="14"/>
                  </a:cxn>
                  <a:cxn ang="0">
                    <a:pos x="235" y="3"/>
                  </a:cxn>
                  <a:cxn ang="0">
                    <a:pos x="258" y="0"/>
                  </a:cxn>
                  <a:cxn ang="0">
                    <a:pos x="280" y="0"/>
                  </a:cxn>
                  <a:cxn ang="0">
                    <a:pos x="301" y="5"/>
                  </a:cxn>
                  <a:cxn ang="0">
                    <a:pos x="321" y="12"/>
                  </a:cxn>
                  <a:cxn ang="0">
                    <a:pos x="341" y="23"/>
                  </a:cxn>
                  <a:cxn ang="0">
                    <a:pos x="361" y="38"/>
                  </a:cxn>
                  <a:cxn ang="0">
                    <a:pos x="380" y="54"/>
                  </a:cxn>
                  <a:cxn ang="0">
                    <a:pos x="398" y="70"/>
                  </a:cxn>
                  <a:cxn ang="0">
                    <a:pos x="416" y="88"/>
                  </a:cxn>
                  <a:cxn ang="0">
                    <a:pos x="434" y="106"/>
                  </a:cxn>
                  <a:cxn ang="0">
                    <a:pos x="450" y="124"/>
                  </a:cxn>
                  <a:cxn ang="0">
                    <a:pos x="467" y="140"/>
                  </a:cxn>
                  <a:cxn ang="0">
                    <a:pos x="490" y="172"/>
                  </a:cxn>
                  <a:cxn ang="0">
                    <a:pos x="499" y="208"/>
                  </a:cxn>
                  <a:cxn ang="0">
                    <a:pos x="495" y="242"/>
                  </a:cxn>
                  <a:cxn ang="0">
                    <a:pos x="481" y="274"/>
                  </a:cxn>
                  <a:cxn ang="0">
                    <a:pos x="458" y="307"/>
                  </a:cxn>
                  <a:cxn ang="0">
                    <a:pos x="431" y="334"/>
                  </a:cxn>
                  <a:cxn ang="0">
                    <a:pos x="400" y="359"/>
                  </a:cxn>
                  <a:cxn ang="0">
                    <a:pos x="368" y="378"/>
                  </a:cxn>
                  <a:cxn ang="0">
                    <a:pos x="339" y="396"/>
                  </a:cxn>
                  <a:cxn ang="0">
                    <a:pos x="312" y="416"/>
                  </a:cxn>
                  <a:cxn ang="0">
                    <a:pos x="291" y="436"/>
                  </a:cxn>
                  <a:cxn ang="0">
                    <a:pos x="271" y="457"/>
                  </a:cxn>
                  <a:cxn ang="0">
                    <a:pos x="251" y="481"/>
                  </a:cxn>
                  <a:cxn ang="0">
                    <a:pos x="233" y="502"/>
                  </a:cxn>
                  <a:cxn ang="0">
                    <a:pos x="215" y="526"/>
                  </a:cxn>
                  <a:cxn ang="0">
                    <a:pos x="197" y="547"/>
                  </a:cxn>
                  <a:cxn ang="0">
                    <a:pos x="176" y="572"/>
                  </a:cxn>
                  <a:cxn ang="0">
                    <a:pos x="153" y="601"/>
                  </a:cxn>
                  <a:cxn ang="0">
                    <a:pos x="126" y="626"/>
                  </a:cxn>
                  <a:cxn ang="0">
                    <a:pos x="99" y="646"/>
                  </a:cxn>
                  <a:cxn ang="0">
                    <a:pos x="72" y="653"/>
                  </a:cxn>
                  <a:cxn ang="0">
                    <a:pos x="47" y="644"/>
                  </a:cxn>
                  <a:cxn ang="0">
                    <a:pos x="22" y="615"/>
                  </a:cxn>
                  <a:cxn ang="0">
                    <a:pos x="0" y="562"/>
                  </a:cxn>
                  <a:cxn ang="0">
                    <a:pos x="2" y="547"/>
                  </a:cxn>
                  <a:cxn ang="0">
                    <a:pos x="5" y="506"/>
                  </a:cxn>
                  <a:cxn ang="0">
                    <a:pos x="14" y="445"/>
                  </a:cxn>
                  <a:cxn ang="0">
                    <a:pos x="27" y="371"/>
                  </a:cxn>
                  <a:cxn ang="0">
                    <a:pos x="45" y="292"/>
                  </a:cxn>
                  <a:cxn ang="0">
                    <a:pos x="68" y="213"/>
                  </a:cxn>
                  <a:cxn ang="0">
                    <a:pos x="99" y="140"/>
                  </a:cxn>
                  <a:cxn ang="0">
                    <a:pos x="136" y="81"/>
                  </a:cxn>
                </a:cxnLst>
                <a:rect l="0" t="0" r="r" b="b"/>
                <a:pathLst>
                  <a:path w="499" h="653">
                    <a:moveTo>
                      <a:pt x="136" y="81"/>
                    </a:moveTo>
                    <a:lnTo>
                      <a:pt x="161" y="52"/>
                    </a:lnTo>
                    <a:lnTo>
                      <a:pt x="187" y="29"/>
                    </a:lnTo>
                    <a:lnTo>
                      <a:pt x="212" y="14"/>
                    </a:lnTo>
                    <a:lnTo>
                      <a:pt x="235" y="3"/>
                    </a:lnTo>
                    <a:lnTo>
                      <a:pt x="258" y="0"/>
                    </a:lnTo>
                    <a:lnTo>
                      <a:pt x="280" y="0"/>
                    </a:lnTo>
                    <a:lnTo>
                      <a:pt x="301" y="5"/>
                    </a:lnTo>
                    <a:lnTo>
                      <a:pt x="321" y="12"/>
                    </a:lnTo>
                    <a:lnTo>
                      <a:pt x="341" y="23"/>
                    </a:lnTo>
                    <a:lnTo>
                      <a:pt x="361" y="38"/>
                    </a:lnTo>
                    <a:lnTo>
                      <a:pt x="380" y="54"/>
                    </a:lnTo>
                    <a:lnTo>
                      <a:pt x="398" y="70"/>
                    </a:lnTo>
                    <a:lnTo>
                      <a:pt x="416" y="88"/>
                    </a:lnTo>
                    <a:lnTo>
                      <a:pt x="434" y="106"/>
                    </a:lnTo>
                    <a:lnTo>
                      <a:pt x="450" y="124"/>
                    </a:lnTo>
                    <a:lnTo>
                      <a:pt x="467" y="140"/>
                    </a:lnTo>
                    <a:lnTo>
                      <a:pt x="490" y="172"/>
                    </a:lnTo>
                    <a:lnTo>
                      <a:pt x="499" y="208"/>
                    </a:lnTo>
                    <a:lnTo>
                      <a:pt x="495" y="242"/>
                    </a:lnTo>
                    <a:lnTo>
                      <a:pt x="481" y="274"/>
                    </a:lnTo>
                    <a:lnTo>
                      <a:pt x="458" y="307"/>
                    </a:lnTo>
                    <a:lnTo>
                      <a:pt x="431" y="334"/>
                    </a:lnTo>
                    <a:lnTo>
                      <a:pt x="400" y="359"/>
                    </a:lnTo>
                    <a:lnTo>
                      <a:pt x="368" y="378"/>
                    </a:lnTo>
                    <a:lnTo>
                      <a:pt x="339" y="396"/>
                    </a:lnTo>
                    <a:lnTo>
                      <a:pt x="312" y="416"/>
                    </a:lnTo>
                    <a:lnTo>
                      <a:pt x="291" y="436"/>
                    </a:lnTo>
                    <a:lnTo>
                      <a:pt x="271" y="457"/>
                    </a:lnTo>
                    <a:lnTo>
                      <a:pt x="251" y="481"/>
                    </a:lnTo>
                    <a:lnTo>
                      <a:pt x="233" y="502"/>
                    </a:lnTo>
                    <a:lnTo>
                      <a:pt x="215" y="526"/>
                    </a:lnTo>
                    <a:lnTo>
                      <a:pt x="197" y="547"/>
                    </a:lnTo>
                    <a:lnTo>
                      <a:pt x="176" y="572"/>
                    </a:lnTo>
                    <a:lnTo>
                      <a:pt x="153" y="601"/>
                    </a:lnTo>
                    <a:lnTo>
                      <a:pt x="126" y="626"/>
                    </a:lnTo>
                    <a:lnTo>
                      <a:pt x="99" y="646"/>
                    </a:lnTo>
                    <a:lnTo>
                      <a:pt x="72" y="653"/>
                    </a:lnTo>
                    <a:lnTo>
                      <a:pt x="47" y="644"/>
                    </a:lnTo>
                    <a:lnTo>
                      <a:pt x="22" y="615"/>
                    </a:lnTo>
                    <a:lnTo>
                      <a:pt x="0" y="562"/>
                    </a:lnTo>
                    <a:lnTo>
                      <a:pt x="2" y="547"/>
                    </a:lnTo>
                    <a:lnTo>
                      <a:pt x="5" y="506"/>
                    </a:lnTo>
                    <a:lnTo>
                      <a:pt x="14" y="445"/>
                    </a:lnTo>
                    <a:lnTo>
                      <a:pt x="27" y="371"/>
                    </a:lnTo>
                    <a:lnTo>
                      <a:pt x="45" y="292"/>
                    </a:lnTo>
                    <a:lnTo>
                      <a:pt x="68" y="213"/>
                    </a:lnTo>
                    <a:lnTo>
                      <a:pt x="99" y="140"/>
                    </a:lnTo>
                    <a:lnTo>
                      <a:pt x="136" y="81"/>
                    </a:lnTo>
                    <a:close/>
                  </a:path>
                </a:pathLst>
              </a:custGeom>
              <a:solidFill>
                <a:srgbClr val="FFF2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09" name="Freeform 137"/>
              <p:cNvSpPr>
                <a:spLocks/>
              </p:cNvSpPr>
              <p:nvPr/>
            </p:nvSpPr>
            <p:spPr bwMode="auto">
              <a:xfrm>
                <a:off x="4214" y="2299"/>
                <a:ext cx="238" cy="313"/>
              </a:xfrm>
              <a:custGeom>
                <a:avLst/>
                <a:gdLst/>
                <a:ahLst/>
                <a:cxnLst>
                  <a:cxn ang="0">
                    <a:pos x="129" y="78"/>
                  </a:cxn>
                  <a:cxn ang="0">
                    <a:pos x="154" y="51"/>
                  </a:cxn>
                  <a:cxn ang="0">
                    <a:pos x="177" y="29"/>
                  </a:cxn>
                  <a:cxn ang="0">
                    <a:pos x="203" y="15"/>
                  </a:cxn>
                  <a:cxn ang="0">
                    <a:pos x="224" y="6"/>
                  </a:cxn>
                  <a:cxn ang="0">
                    <a:pos x="246" y="0"/>
                  </a:cxn>
                  <a:cxn ang="0">
                    <a:pos x="267" y="2"/>
                  </a:cxn>
                  <a:cxn ang="0">
                    <a:pos x="287" y="6"/>
                  </a:cxn>
                  <a:cxn ang="0">
                    <a:pos x="307" y="13"/>
                  </a:cxn>
                  <a:cxn ang="0">
                    <a:pos x="326" y="24"/>
                  </a:cxn>
                  <a:cxn ang="0">
                    <a:pos x="344" y="36"/>
                  </a:cxn>
                  <a:cxn ang="0">
                    <a:pos x="362" y="52"/>
                  </a:cxn>
                  <a:cxn ang="0">
                    <a:pos x="380" y="69"/>
                  </a:cxn>
                  <a:cxn ang="0">
                    <a:pos x="396" y="85"/>
                  </a:cxn>
                  <a:cxn ang="0">
                    <a:pos x="412" y="103"/>
                  </a:cxn>
                  <a:cxn ang="0">
                    <a:pos x="429" y="119"/>
                  </a:cxn>
                  <a:cxn ang="0">
                    <a:pos x="445" y="135"/>
                  </a:cxn>
                  <a:cxn ang="0">
                    <a:pos x="468" y="167"/>
                  </a:cxn>
                  <a:cxn ang="0">
                    <a:pos x="475" y="200"/>
                  </a:cxn>
                  <a:cxn ang="0">
                    <a:pos x="472" y="232"/>
                  </a:cxn>
                  <a:cxn ang="0">
                    <a:pos x="459" y="264"/>
                  </a:cxn>
                  <a:cxn ang="0">
                    <a:pos x="438" y="293"/>
                  </a:cxn>
                  <a:cxn ang="0">
                    <a:pos x="411" y="320"/>
                  </a:cxn>
                  <a:cxn ang="0">
                    <a:pos x="380" y="345"/>
                  </a:cxn>
                  <a:cxn ang="0">
                    <a:pos x="350" y="363"/>
                  </a:cxn>
                  <a:cxn ang="0">
                    <a:pos x="321" y="379"/>
                  </a:cxn>
                  <a:cxn ang="0">
                    <a:pos x="298" y="399"/>
                  </a:cxn>
                  <a:cxn ang="0">
                    <a:pos x="276" y="419"/>
                  </a:cxn>
                  <a:cxn ang="0">
                    <a:pos x="256" y="438"/>
                  </a:cxn>
                  <a:cxn ang="0">
                    <a:pos x="238" y="460"/>
                  </a:cxn>
                  <a:cxn ang="0">
                    <a:pos x="222" y="483"/>
                  </a:cxn>
                  <a:cxn ang="0">
                    <a:pos x="204" y="505"/>
                  </a:cxn>
                  <a:cxn ang="0">
                    <a:pos x="186" y="526"/>
                  </a:cxn>
                  <a:cxn ang="0">
                    <a:pos x="167" y="550"/>
                  </a:cxn>
                  <a:cxn ang="0">
                    <a:pos x="143" y="576"/>
                  </a:cxn>
                  <a:cxn ang="0">
                    <a:pos x="118" y="602"/>
                  </a:cxn>
                  <a:cxn ang="0">
                    <a:pos x="93" y="619"/>
                  </a:cxn>
                  <a:cxn ang="0">
                    <a:pos x="68" y="627"/>
                  </a:cxn>
                  <a:cxn ang="0">
                    <a:pos x="43" y="619"/>
                  </a:cxn>
                  <a:cxn ang="0">
                    <a:pos x="19" y="591"/>
                  </a:cxn>
                  <a:cxn ang="0">
                    <a:pos x="0" y="539"/>
                  </a:cxn>
                  <a:cxn ang="0">
                    <a:pos x="2" y="524"/>
                  </a:cxn>
                  <a:cxn ang="0">
                    <a:pos x="5" y="485"/>
                  </a:cxn>
                  <a:cxn ang="0">
                    <a:pos x="11" y="427"/>
                  </a:cxn>
                  <a:cxn ang="0">
                    <a:pos x="23" y="357"/>
                  </a:cxn>
                  <a:cxn ang="0">
                    <a:pos x="39" y="282"/>
                  </a:cxn>
                  <a:cxn ang="0">
                    <a:pos x="63" y="205"/>
                  </a:cxn>
                  <a:cxn ang="0">
                    <a:pos x="91" y="135"/>
                  </a:cxn>
                  <a:cxn ang="0">
                    <a:pos x="129" y="78"/>
                  </a:cxn>
                </a:cxnLst>
                <a:rect l="0" t="0" r="r" b="b"/>
                <a:pathLst>
                  <a:path w="475" h="627">
                    <a:moveTo>
                      <a:pt x="129" y="78"/>
                    </a:moveTo>
                    <a:lnTo>
                      <a:pt x="154" y="51"/>
                    </a:lnTo>
                    <a:lnTo>
                      <a:pt x="177" y="29"/>
                    </a:lnTo>
                    <a:lnTo>
                      <a:pt x="203" y="15"/>
                    </a:lnTo>
                    <a:lnTo>
                      <a:pt x="224" y="6"/>
                    </a:lnTo>
                    <a:lnTo>
                      <a:pt x="246" y="0"/>
                    </a:lnTo>
                    <a:lnTo>
                      <a:pt x="267" y="2"/>
                    </a:lnTo>
                    <a:lnTo>
                      <a:pt x="287" y="6"/>
                    </a:lnTo>
                    <a:lnTo>
                      <a:pt x="307" y="13"/>
                    </a:lnTo>
                    <a:lnTo>
                      <a:pt x="326" y="24"/>
                    </a:lnTo>
                    <a:lnTo>
                      <a:pt x="344" y="36"/>
                    </a:lnTo>
                    <a:lnTo>
                      <a:pt x="362" y="52"/>
                    </a:lnTo>
                    <a:lnTo>
                      <a:pt x="380" y="69"/>
                    </a:lnTo>
                    <a:lnTo>
                      <a:pt x="396" y="85"/>
                    </a:lnTo>
                    <a:lnTo>
                      <a:pt x="412" y="103"/>
                    </a:lnTo>
                    <a:lnTo>
                      <a:pt x="429" y="119"/>
                    </a:lnTo>
                    <a:lnTo>
                      <a:pt x="445" y="135"/>
                    </a:lnTo>
                    <a:lnTo>
                      <a:pt x="468" y="167"/>
                    </a:lnTo>
                    <a:lnTo>
                      <a:pt x="475" y="200"/>
                    </a:lnTo>
                    <a:lnTo>
                      <a:pt x="472" y="232"/>
                    </a:lnTo>
                    <a:lnTo>
                      <a:pt x="459" y="264"/>
                    </a:lnTo>
                    <a:lnTo>
                      <a:pt x="438" y="293"/>
                    </a:lnTo>
                    <a:lnTo>
                      <a:pt x="411" y="320"/>
                    </a:lnTo>
                    <a:lnTo>
                      <a:pt x="380" y="345"/>
                    </a:lnTo>
                    <a:lnTo>
                      <a:pt x="350" y="363"/>
                    </a:lnTo>
                    <a:lnTo>
                      <a:pt x="321" y="379"/>
                    </a:lnTo>
                    <a:lnTo>
                      <a:pt x="298" y="399"/>
                    </a:lnTo>
                    <a:lnTo>
                      <a:pt x="276" y="419"/>
                    </a:lnTo>
                    <a:lnTo>
                      <a:pt x="256" y="438"/>
                    </a:lnTo>
                    <a:lnTo>
                      <a:pt x="238" y="460"/>
                    </a:lnTo>
                    <a:lnTo>
                      <a:pt x="222" y="483"/>
                    </a:lnTo>
                    <a:lnTo>
                      <a:pt x="204" y="505"/>
                    </a:lnTo>
                    <a:lnTo>
                      <a:pt x="186" y="526"/>
                    </a:lnTo>
                    <a:lnTo>
                      <a:pt x="167" y="550"/>
                    </a:lnTo>
                    <a:lnTo>
                      <a:pt x="143" y="576"/>
                    </a:lnTo>
                    <a:lnTo>
                      <a:pt x="118" y="602"/>
                    </a:lnTo>
                    <a:lnTo>
                      <a:pt x="93" y="619"/>
                    </a:lnTo>
                    <a:lnTo>
                      <a:pt x="68" y="627"/>
                    </a:lnTo>
                    <a:lnTo>
                      <a:pt x="43" y="619"/>
                    </a:lnTo>
                    <a:lnTo>
                      <a:pt x="19" y="591"/>
                    </a:lnTo>
                    <a:lnTo>
                      <a:pt x="0" y="539"/>
                    </a:lnTo>
                    <a:lnTo>
                      <a:pt x="2" y="524"/>
                    </a:lnTo>
                    <a:lnTo>
                      <a:pt x="5" y="485"/>
                    </a:lnTo>
                    <a:lnTo>
                      <a:pt x="11" y="427"/>
                    </a:lnTo>
                    <a:lnTo>
                      <a:pt x="23" y="357"/>
                    </a:lnTo>
                    <a:lnTo>
                      <a:pt x="39" y="282"/>
                    </a:lnTo>
                    <a:lnTo>
                      <a:pt x="63" y="205"/>
                    </a:lnTo>
                    <a:lnTo>
                      <a:pt x="91" y="135"/>
                    </a:lnTo>
                    <a:lnTo>
                      <a:pt x="129" y="78"/>
                    </a:lnTo>
                    <a:close/>
                  </a:path>
                </a:pathLst>
              </a:custGeom>
              <a:solidFill>
                <a:srgbClr val="FCED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0" name="Freeform 138"/>
              <p:cNvSpPr>
                <a:spLocks/>
              </p:cNvSpPr>
              <p:nvPr/>
            </p:nvSpPr>
            <p:spPr bwMode="auto">
              <a:xfrm>
                <a:off x="4219" y="2306"/>
                <a:ext cx="227" cy="298"/>
              </a:xfrm>
              <a:custGeom>
                <a:avLst/>
                <a:gdLst/>
                <a:ahLst/>
                <a:cxnLst>
                  <a:cxn ang="0">
                    <a:pos x="122" y="72"/>
                  </a:cxn>
                  <a:cxn ang="0">
                    <a:pos x="147" y="46"/>
                  </a:cxn>
                  <a:cxn ang="0">
                    <a:pos x="170" y="27"/>
                  </a:cxn>
                  <a:cxn ang="0">
                    <a:pos x="194" y="12"/>
                  </a:cxn>
                  <a:cxn ang="0">
                    <a:pos x="215" y="3"/>
                  </a:cxn>
                  <a:cxn ang="0">
                    <a:pos x="237" y="0"/>
                  </a:cxn>
                  <a:cxn ang="0">
                    <a:pos x="256" y="0"/>
                  </a:cxn>
                  <a:cxn ang="0">
                    <a:pos x="276" y="5"/>
                  </a:cxn>
                  <a:cxn ang="0">
                    <a:pos x="294" y="12"/>
                  </a:cxn>
                  <a:cxn ang="0">
                    <a:pos x="312" y="21"/>
                  </a:cxn>
                  <a:cxn ang="0">
                    <a:pos x="330" y="34"/>
                  </a:cxn>
                  <a:cxn ang="0">
                    <a:pos x="346" y="48"/>
                  </a:cxn>
                  <a:cxn ang="0">
                    <a:pos x="364" y="63"/>
                  </a:cxn>
                  <a:cxn ang="0">
                    <a:pos x="378" y="79"/>
                  </a:cxn>
                  <a:cxn ang="0">
                    <a:pos x="394" y="97"/>
                  </a:cxn>
                  <a:cxn ang="0">
                    <a:pos x="411" y="111"/>
                  </a:cxn>
                  <a:cxn ang="0">
                    <a:pos x="425" y="127"/>
                  </a:cxn>
                  <a:cxn ang="0">
                    <a:pos x="447" y="158"/>
                  </a:cxn>
                  <a:cxn ang="0">
                    <a:pos x="454" y="188"/>
                  </a:cxn>
                  <a:cxn ang="0">
                    <a:pos x="450" y="219"/>
                  </a:cxn>
                  <a:cxn ang="0">
                    <a:pos x="438" y="249"/>
                  </a:cxn>
                  <a:cxn ang="0">
                    <a:pos x="418" y="278"/>
                  </a:cxn>
                  <a:cxn ang="0">
                    <a:pos x="393" y="303"/>
                  </a:cxn>
                  <a:cxn ang="0">
                    <a:pos x="364" y="326"/>
                  </a:cxn>
                  <a:cxn ang="0">
                    <a:pos x="335" y="344"/>
                  </a:cxn>
                  <a:cxn ang="0">
                    <a:pos x="308" y="360"/>
                  </a:cxn>
                  <a:cxn ang="0">
                    <a:pos x="285" y="378"/>
                  </a:cxn>
                  <a:cxn ang="0">
                    <a:pos x="263" y="396"/>
                  </a:cxn>
                  <a:cxn ang="0">
                    <a:pos x="246" y="416"/>
                  </a:cxn>
                  <a:cxn ang="0">
                    <a:pos x="229" y="438"/>
                  </a:cxn>
                  <a:cxn ang="0">
                    <a:pos x="213" y="459"/>
                  </a:cxn>
                  <a:cxn ang="0">
                    <a:pos x="197" y="479"/>
                  </a:cxn>
                  <a:cxn ang="0">
                    <a:pos x="179" y="500"/>
                  </a:cxn>
                  <a:cxn ang="0">
                    <a:pos x="159" y="524"/>
                  </a:cxn>
                  <a:cxn ang="0">
                    <a:pos x="138" y="549"/>
                  </a:cxn>
                  <a:cxn ang="0">
                    <a:pos x="113" y="572"/>
                  </a:cxn>
                  <a:cxn ang="0">
                    <a:pos x="89" y="588"/>
                  </a:cxn>
                  <a:cxn ang="0">
                    <a:pos x="64" y="596"/>
                  </a:cxn>
                  <a:cxn ang="0">
                    <a:pos x="41" y="588"/>
                  </a:cxn>
                  <a:cxn ang="0">
                    <a:pos x="19" y="561"/>
                  </a:cxn>
                  <a:cxn ang="0">
                    <a:pos x="0" y="511"/>
                  </a:cxn>
                  <a:cxn ang="0">
                    <a:pos x="0" y="497"/>
                  </a:cxn>
                  <a:cxn ang="0">
                    <a:pos x="3" y="461"/>
                  </a:cxn>
                  <a:cxn ang="0">
                    <a:pos x="9" y="405"/>
                  </a:cxn>
                  <a:cxn ang="0">
                    <a:pos x="19" y="339"/>
                  </a:cxn>
                  <a:cxn ang="0">
                    <a:pos x="36" y="267"/>
                  </a:cxn>
                  <a:cxn ang="0">
                    <a:pos x="57" y="194"/>
                  </a:cxn>
                  <a:cxn ang="0">
                    <a:pos x="86" y="127"/>
                  </a:cxn>
                  <a:cxn ang="0">
                    <a:pos x="122" y="72"/>
                  </a:cxn>
                </a:cxnLst>
                <a:rect l="0" t="0" r="r" b="b"/>
                <a:pathLst>
                  <a:path w="454" h="596">
                    <a:moveTo>
                      <a:pt x="122" y="72"/>
                    </a:moveTo>
                    <a:lnTo>
                      <a:pt x="147" y="46"/>
                    </a:lnTo>
                    <a:lnTo>
                      <a:pt x="170" y="27"/>
                    </a:lnTo>
                    <a:lnTo>
                      <a:pt x="194" y="12"/>
                    </a:lnTo>
                    <a:lnTo>
                      <a:pt x="215" y="3"/>
                    </a:lnTo>
                    <a:lnTo>
                      <a:pt x="237" y="0"/>
                    </a:lnTo>
                    <a:lnTo>
                      <a:pt x="256" y="0"/>
                    </a:lnTo>
                    <a:lnTo>
                      <a:pt x="276" y="5"/>
                    </a:lnTo>
                    <a:lnTo>
                      <a:pt x="294" y="12"/>
                    </a:lnTo>
                    <a:lnTo>
                      <a:pt x="312" y="21"/>
                    </a:lnTo>
                    <a:lnTo>
                      <a:pt x="330" y="34"/>
                    </a:lnTo>
                    <a:lnTo>
                      <a:pt x="346" y="48"/>
                    </a:lnTo>
                    <a:lnTo>
                      <a:pt x="364" y="63"/>
                    </a:lnTo>
                    <a:lnTo>
                      <a:pt x="378" y="79"/>
                    </a:lnTo>
                    <a:lnTo>
                      <a:pt x="394" y="97"/>
                    </a:lnTo>
                    <a:lnTo>
                      <a:pt x="411" y="111"/>
                    </a:lnTo>
                    <a:lnTo>
                      <a:pt x="425" y="127"/>
                    </a:lnTo>
                    <a:lnTo>
                      <a:pt x="447" y="158"/>
                    </a:lnTo>
                    <a:lnTo>
                      <a:pt x="454" y="188"/>
                    </a:lnTo>
                    <a:lnTo>
                      <a:pt x="450" y="219"/>
                    </a:lnTo>
                    <a:lnTo>
                      <a:pt x="438" y="249"/>
                    </a:lnTo>
                    <a:lnTo>
                      <a:pt x="418" y="278"/>
                    </a:lnTo>
                    <a:lnTo>
                      <a:pt x="393" y="303"/>
                    </a:lnTo>
                    <a:lnTo>
                      <a:pt x="364" y="326"/>
                    </a:lnTo>
                    <a:lnTo>
                      <a:pt x="335" y="344"/>
                    </a:lnTo>
                    <a:lnTo>
                      <a:pt x="308" y="360"/>
                    </a:lnTo>
                    <a:lnTo>
                      <a:pt x="285" y="378"/>
                    </a:lnTo>
                    <a:lnTo>
                      <a:pt x="263" y="396"/>
                    </a:lnTo>
                    <a:lnTo>
                      <a:pt x="246" y="416"/>
                    </a:lnTo>
                    <a:lnTo>
                      <a:pt x="229" y="438"/>
                    </a:lnTo>
                    <a:lnTo>
                      <a:pt x="213" y="459"/>
                    </a:lnTo>
                    <a:lnTo>
                      <a:pt x="197" y="479"/>
                    </a:lnTo>
                    <a:lnTo>
                      <a:pt x="179" y="500"/>
                    </a:lnTo>
                    <a:lnTo>
                      <a:pt x="159" y="524"/>
                    </a:lnTo>
                    <a:lnTo>
                      <a:pt x="138" y="549"/>
                    </a:lnTo>
                    <a:lnTo>
                      <a:pt x="113" y="572"/>
                    </a:lnTo>
                    <a:lnTo>
                      <a:pt x="89" y="588"/>
                    </a:lnTo>
                    <a:lnTo>
                      <a:pt x="64" y="596"/>
                    </a:lnTo>
                    <a:lnTo>
                      <a:pt x="41" y="588"/>
                    </a:lnTo>
                    <a:lnTo>
                      <a:pt x="19" y="561"/>
                    </a:lnTo>
                    <a:lnTo>
                      <a:pt x="0" y="511"/>
                    </a:lnTo>
                    <a:lnTo>
                      <a:pt x="0" y="497"/>
                    </a:lnTo>
                    <a:lnTo>
                      <a:pt x="3" y="461"/>
                    </a:lnTo>
                    <a:lnTo>
                      <a:pt x="9" y="405"/>
                    </a:lnTo>
                    <a:lnTo>
                      <a:pt x="19" y="339"/>
                    </a:lnTo>
                    <a:lnTo>
                      <a:pt x="36" y="267"/>
                    </a:lnTo>
                    <a:lnTo>
                      <a:pt x="57" y="194"/>
                    </a:lnTo>
                    <a:lnTo>
                      <a:pt x="86" y="127"/>
                    </a:lnTo>
                    <a:lnTo>
                      <a:pt x="122" y="72"/>
                    </a:lnTo>
                    <a:close/>
                  </a:path>
                </a:pathLst>
              </a:custGeom>
              <a:solidFill>
                <a:srgbClr val="FCE5D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1" name="Freeform 139"/>
              <p:cNvSpPr>
                <a:spLocks/>
              </p:cNvSpPr>
              <p:nvPr/>
            </p:nvSpPr>
            <p:spPr bwMode="auto">
              <a:xfrm>
                <a:off x="4223" y="2314"/>
                <a:ext cx="217" cy="283"/>
              </a:xfrm>
              <a:custGeom>
                <a:avLst/>
                <a:gdLst/>
                <a:ahLst/>
                <a:cxnLst>
                  <a:cxn ang="0">
                    <a:pos x="116" y="66"/>
                  </a:cxn>
                  <a:cxn ang="0">
                    <a:pos x="140" y="43"/>
                  </a:cxn>
                  <a:cxn ang="0">
                    <a:pos x="163" y="23"/>
                  </a:cxn>
                  <a:cxn ang="0">
                    <a:pos x="185" y="11"/>
                  </a:cxn>
                  <a:cxn ang="0">
                    <a:pos x="206" y="4"/>
                  </a:cxn>
                  <a:cxn ang="0">
                    <a:pos x="226" y="0"/>
                  </a:cxn>
                  <a:cxn ang="0">
                    <a:pos x="246" y="0"/>
                  </a:cxn>
                  <a:cxn ang="0">
                    <a:pos x="263" y="4"/>
                  </a:cxn>
                  <a:cxn ang="0">
                    <a:pos x="281" y="11"/>
                  </a:cxn>
                  <a:cxn ang="0">
                    <a:pos x="299" y="20"/>
                  </a:cxn>
                  <a:cxn ang="0">
                    <a:pos x="315" y="31"/>
                  </a:cxn>
                  <a:cxn ang="0">
                    <a:pos x="332" y="45"/>
                  </a:cxn>
                  <a:cxn ang="0">
                    <a:pos x="346" y="59"/>
                  </a:cxn>
                  <a:cxn ang="0">
                    <a:pos x="362" y="74"/>
                  </a:cxn>
                  <a:cxn ang="0">
                    <a:pos x="377" y="90"/>
                  </a:cxn>
                  <a:cxn ang="0">
                    <a:pos x="391" y="104"/>
                  </a:cxn>
                  <a:cxn ang="0">
                    <a:pos x="405" y="119"/>
                  </a:cxn>
                  <a:cxn ang="0">
                    <a:pos x="425" y="147"/>
                  </a:cxn>
                  <a:cxn ang="0">
                    <a:pos x="434" y="178"/>
                  </a:cxn>
                  <a:cxn ang="0">
                    <a:pos x="430" y="206"/>
                  </a:cxn>
                  <a:cxn ang="0">
                    <a:pos x="418" y="235"/>
                  </a:cxn>
                  <a:cxn ang="0">
                    <a:pos x="398" y="264"/>
                  </a:cxn>
                  <a:cxn ang="0">
                    <a:pos x="375" y="287"/>
                  </a:cxn>
                  <a:cxn ang="0">
                    <a:pos x="348" y="309"/>
                  </a:cxn>
                  <a:cxn ang="0">
                    <a:pos x="319" y="327"/>
                  </a:cxn>
                  <a:cxn ang="0">
                    <a:pos x="294" y="343"/>
                  </a:cxn>
                  <a:cxn ang="0">
                    <a:pos x="271" y="359"/>
                  </a:cxn>
                  <a:cxn ang="0">
                    <a:pos x="253" y="377"/>
                  </a:cxn>
                  <a:cxn ang="0">
                    <a:pos x="235" y="397"/>
                  </a:cxn>
                  <a:cxn ang="0">
                    <a:pos x="219" y="416"/>
                  </a:cxn>
                  <a:cxn ang="0">
                    <a:pos x="202" y="436"/>
                  </a:cxn>
                  <a:cxn ang="0">
                    <a:pos x="186" y="456"/>
                  </a:cxn>
                  <a:cxn ang="0">
                    <a:pos x="170" y="476"/>
                  </a:cxn>
                  <a:cxn ang="0">
                    <a:pos x="152" y="497"/>
                  </a:cxn>
                  <a:cxn ang="0">
                    <a:pos x="131" y="522"/>
                  </a:cxn>
                  <a:cxn ang="0">
                    <a:pos x="109" y="544"/>
                  </a:cxn>
                  <a:cxn ang="0">
                    <a:pos x="86" y="562"/>
                  </a:cxn>
                  <a:cxn ang="0">
                    <a:pos x="61" y="567"/>
                  </a:cxn>
                  <a:cxn ang="0">
                    <a:pos x="39" y="560"/>
                  </a:cxn>
                  <a:cxn ang="0">
                    <a:pos x="18" y="535"/>
                  </a:cxn>
                  <a:cxn ang="0">
                    <a:pos x="0" y="486"/>
                  </a:cxn>
                  <a:cxn ang="0">
                    <a:pos x="0" y="474"/>
                  </a:cxn>
                  <a:cxn ang="0">
                    <a:pos x="3" y="438"/>
                  </a:cxn>
                  <a:cxn ang="0">
                    <a:pos x="7" y="386"/>
                  </a:cxn>
                  <a:cxn ang="0">
                    <a:pos x="18" y="321"/>
                  </a:cxn>
                  <a:cxn ang="0">
                    <a:pos x="32" y="253"/>
                  </a:cxn>
                  <a:cxn ang="0">
                    <a:pos x="52" y="183"/>
                  </a:cxn>
                  <a:cxn ang="0">
                    <a:pos x="80" y="120"/>
                  </a:cxn>
                  <a:cxn ang="0">
                    <a:pos x="116" y="66"/>
                  </a:cxn>
                </a:cxnLst>
                <a:rect l="0" t="0" r="r" b="b"/>
                <a:pathLst>
                  <a:path w="434" h="567">
                    <a:moveTo>
                      <a:pt x="116" y="66"/>
                    </a:moveTo>
                    <a:lnTo>
                      <a:pt x="140" y="43"/>
                    </a:lnTo>
                    <a:lnTo>
                      <a:pt x="163" y="23"/>
                    </a:lnTo>
                    <a:lnTo>
                      <a:pt x="185" y="11"/>
                    </a:lnTo>
                    <a:lnTo>
                      <a:pt x="206" y="4"/>
                    </a:lnTo>
                    <a:lnTo>
                      <a:pt x="226" y="0"/>
                    </a:lnTo>
                    <a:lnTo>
                      <a:pt x="246" y="0"/>
                    </a:lnTo>
                    <a:lnTo>
                      <a:pt x="263" y="4"/>
                    </a:lnTo>
                    <a:lnTo>
                      <a:pt x="281" y="11"/>
                    </a:lnTo>
                    <a:lnTo>
                      <a:pt x="299" y="20"/>
                    </a:lnTo>
                    <a:lnTo>
                      <a:pt x="315" y="31"/>
                    </a:lnTo>
                    <a:lnTo>
                      <a:pt x="332" y="45"/>
                    </a:lnTo>
                    <a:lnTo>
                      <a:pt x="346" y="59"/>
                    </a:lnTo>
                    <a:lnTo>
                      <a:pt x="362" y="74"/>
                    </a:lnTo>
                    <a:lnTo>
                      <a:pt x="377" y="90"/>
                    </a:lnTo>
                    <a:lnTo>
                      <a:pt x="391" y="104"/>
                    </a:lnTo>
                    <a:lnTo>
                      <a:pt x="405" y="119"/>
                    </a:lnTo>
                    <a:lnTo>
                      <a:pt x="425" y="147"/>
                    </a:lnTo>
                    <a:lnTo>
                      <a:pt x="434" y="178"/>
                    </a:lnTo>
                    <a:lnTo>
                      <a:pt x="430" y="206"/>
                    </a:lnTo>
                    <a:lnTo>
                      <a:pt x="418" y="235"/>
                    </a:lnTo>
                    <a:lnTo>
                      <a:pt x="398" y="264"/>
                    </a:lnTo>
                    <a:lnTo>
                      <a:pt x="375" y="287"/>
                    </a:lnTo>
                    <a:lnTo>
                      <a:pt x="348" y="309"/>
                    </a:lnTo>
                    <a:lnTo>
                      <a:pt x="319" y="327"/>
                    </a:lnTo>
                    <a:lnTo>
                      <a:pt x="294" y="343"/>
                    </a:lnTo>
                    <a:lnTo>
                      <a:pt x="271" y="359"/>
                    </a:lnTo>
                    <a:lnTo>
                      <a:pt x="253" y="377"/>
                    </a:lnTo>
                    <a:lnTo>
                      <a:pt x="235" y="397"/>
                    </a:lnTo>
                    <a:lnTo>
                      <a:pt x="219" y="416"/>
                    </a:lnTo>
                    <a:lnTo>
                      <a:pt x="202" y="436"/>
                    </a:lnTo>
                    <a:lnTo>
                      <a:pt x="186" y="456"/>
                    </a:lnTo>
                    <a:lnTo>
                      <a:pt x="170" y="476"/>
                    </a:lnTo>
                    <a:lnTo>
                      <a:pt x="152" y="497"/>
                    </a:lnTo>
                    <a:lnTo>
                      <a:pt x="131" y="522"/>
                    </a:lnTo>
                    <a:lnTo>
                      <a:pt x="109" y="544"/>
                    </a:lnTo>
                    <a:lnTo>
                      <a:pt x="86" y="562"/>
                    </a:lnTo>
                    <a:lnTo>
                      <a:pt x="61" y="567"/>
                    </a:lnTo>
                    <a:lnTo>
                      <a:pt x="39" y="560"/>
                    </a:lnTo>
                    <a:lnTo>
                      <a:pt x="18" y="535"/>
                    </a:lnTo>
                    <a:lnTo>
                      <a:pt x="0" y="486"/>
                    </a:lnTo>
                    <a:lnTo>
                      <a:pt x="0" y="474"/>
                    </a:lnTo>
                    <a:lnTo>
                      <a:pt x="3" y="438"/>
                    </a:lnTo>
                    <a:lnTo>
                      <a:pt x="7" y="386"/>
                    </a:lnTo>
                    <a:lnTo>
                      <a:pt x="18" y="321"/>
                    </a:lnTo>
                    <a:lnTo>
                      <a:pt x="32" y="253"/>
                    </a:lnTo>
                    <a:lnTo>
                      <a:pt x="52" y="183"/>
                    </a:lnTo>
                    <a:lnTo>
                      <a:pt x="80" y="120"/>
                    </a:lnTo>
                    <a:lnTo>
                      <a:pt x="116" y="66"/>
                    </a:lnTo>
                    <a:close/>
                  </a:path>
                </a:pathLst>
              </a:custGeom>
              <a:solidFill>
                <a:srgbClr val="FCDD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2" name="Freeform 140"/>
              <p:cNvSpPr>
                <a:spLocks/>
              </p:cNvSpPr>
              <p:nvPr/>
            </p:nvSpPr>
            <p:spPr bwMode="auto">
              <a:xfrm>
                <a:off x="4228" y="2320"/>
                <a:ext cx="206" cy="270"/>
              </a:xfrm>
              <a:custGeom>
                <a:avLst/>
                <a:gdLst/>
                <a:ahLst/>
                <a:cxnLst>
                  <a:cxn ang="0">
                    <a:pos x="111" y="62"/>
                  </a:cxn>
                  <a:cxn ang="0">
                    <a:pos x="156" y="23"/>
                  </a:cxn>
                  <a:cxn ang="0">
                    <a:pos x="197" y="3"/>
                  </a:cxn>
                  <a:cxn ang="0">
                    <a:pos x="235" y="0"/>
                  </a:cxn>
                  <a:cxn ang="0">
                    <a:pos x="271" y="10"/>
                  </a:cxn>
                  <a:cxn ang="0">
                    <a:pos x="301" y="30"/>
                  </a:cxn>
                  <a:cxn ang="0">
                    <a:pos x="332" y="55"/>
                  </a:cxn>
                  <a:cxn ang="0">
                    <a:pos x="359" y="84"/>
                  </a:cxn>
                  <a:cxn ang="0">
                    <a:pos x="385" y="113"/>
                  </a:cxn>
                  <a:cxn ang="0">
                    <a:pos x="405" y="140"/>
                  </a:cxn>
                  <a:cxn ang="0">
                    <a:pos x="412" y="168"/>
                  </a:cxn>
                  <a:cxn ang="0">
                    <a:pos x="409" y="197"/>
                  </a:cxn>
                  <a:cxn ang="0">
                    <a:pos x="398" y="224"/>
                  </a:cxn>
                  <a:cxn ang="0">
                    <a:pos x="378" y="251"/>
                  </a:cxn>
                  <a:cxn ang="0">
                    <a:pos x="357" y="274"/>
                  </a:cxn>
                  <a:cxn ang="0">
                    <a:pos x="330" y="294"/>
                  </a:cxn>
                  <a:cxn ang="0">
                    <a:pos x="303" y="310"/>
                  </a:cxn>
                  <a:cxn ang="0">
                    <a:pos x="278" y="324"/>
                  </a:cxn>
                  <a:cxn ang="0">
                    <a:pos x="258" y="341"/>
                  </a:cxn>
                  <a:cxn ang="0">
                    <a:pos x="240" y="359"/>
                  </a:cxn>
                  <a:cxn ang="0">
                    <a:pos x="222" y="377"/>
                  </a:cxn>
                  <a:cxn ang="0">
                    <a:pos x="208" y="394"/>
                  </a:cxn>
                  <a:cxn ang="0">
                    <a:pos x="193" y="414"/>
                  </a:cxn>
                  <a:cxn ang="0">
                    <a:pos x="179" y="432"/>
                  </a:cxn>
                  <a:cxn ang="0">
                    <a:pos x="163" y="452"/>
                  </a:cxn>
                  <a:cxn ang="0">
                    <a:pos x="145" y="472"/>
                  </a:cxn>
                  <a:cxn ang="0">
                    <a:pos x="125" y="495"/>
                  </a:cxn>
                  <a:cxn ang="0">
                    <a:pos x="104" y="516"/>
                  </a:cxn>
                  <a:cxn ang="0">
                    <a:pos x="82" y="533"/>
                  </a:cxn>
                  <a:cxn ang="0">
                    <a:pos x="59" y="540"/>
                  </a:cxn>
                  <a:cxn ang="0">
                    <a:pos x="37" y="533"/>
                  </a:cxn>
                  <a:cxn ang="0">
                    <a:pos x="18" y="508"/>
                  </a:cxn>
                  <a:cxn ang="0">
                    <a:pos x="0" y="463"/>
                  </a:cxn>
                  <a:cxn ang="0">
                    <a:pos x="0" y="450"/>
                  </a:cxn>
                  <a:cxn ang="0">
                    <a:pos x="1" y="416"/>
                  </a:cxn>
                  <a:cxn ang="0">
                    <a:pos x="5" y="368"/>
                  </a:cxn>
                  <a:cxn ang="0">
                    <a:pos x="14" y="307"/>
                  </a:cxn>
                  <a:cxn ang="0">
                    <a:pos x="27" y="240"/>
                  </a:cxn>
                  <a:cxn ang="0">
                    <a:pos x="46" y="174"/>
                  </a:cxn>
                  <a:cxn ang="0">
                    <a:pos x="75" y="113"/>
                  </a:cxn>
                  <a:cxn ang="0">
                    <a:pos x="111" y="62"/>
                  </a:cxn>
                </a:cxnLst>
                <a:rect l="0" t="0" r="r" b="b"/>
                <a:pathLst>
                  <a:path w="412" h="540">
                    <a:moveTo>
                      <a:pt x="111" y="62"/>
                    </a:moveTo>
                    <a:lnTo>
                      <a:pt x="156" y="23"/>
                    </a:lnTo>
                    <a:lnTo>
                      <a:pt x="197" y="3"/>
                    </a:lnTo>
                    <a:lnTo>
                      <a:pt x="235" y="0"/>
                    </a:lnTo>
                    <a:lnTo>
                      <a:pt x="271" y="10"/>
                    </a:lnTo>
                    <a:lnTo>
                      <a:pt x="301" y="30"/>
                    </a:lnTo>
                    <a:lnTo>
                      <a:pt x="332" y="55"/>
                    </a:lnTo>
                    <a:lnTo>
                      <a:pt x="359" y="84"/>
                    </a:lnTo>
                    <a:lnTo>
                      <a:pt x="385" y="113"/>
                    </a:lnTo>
                    <a:lnTo>
                      <a:pt x="405" y="140"/>
                    </a:lnTo>
                    <a:lnTo>
                      <a:pt x="412" y="168"/>
                    </a:lnTo>
                    <a:lnTo>
                      <a:pt x="409" y="197"/>
                    </a:lnTo>
                    <a:lnTo>
                      <a:pt x="398" y="224"/>
                    </a:lnTo>
                    <a:lnTo>
                      <a:pt x="378" y="251"/>
                    </a:lnTo>
                    <a:lnTo>
                      <a:pt x="357" y="274"/>
                    </a:lnTo>
                    <a:lnTo>
                      <a:pt x="330" y="294"/>
                    </a:lnTo>
                    <a:lnTo>
                      <a:pt x="303" y="310"/>
                    </a:lnTo>
                    <a:lnTo>
                      <a:pt x="278" y="324"/>
                    </a:lnTo>
                    <a:lnTo>
                      <a:pt x="258" y="341"/>
                    </a:lnTo>
                    <a:lnTo>
                      <a:pt x="240" y="359"/>
                    </a:lnTo>
                    <a:lnTo>
                      <a:pt x="222" y="377"/>
                    </a:lnTo>
                    <a:lnTo>
                      <a:pt x="208" y="394"/>
                    </a:lnTo>
                    <a:lnTo>
                      <a:pt x="193" y="414"/>
                    </a:lnTo>
                    <a:lnTo>
                      <a:pt x="179" y="432"/>
                    </a:lnTo>
                    <a:lnTo>
                      <a:pt x="163" y="452"/>
                    </a:lnTo>
                    <a:lnTo>
                      <a:pt x="145" y="472"/>
                    </a:lnTo>
                    <a:lnTo>
                      <a:pt x="125" y="495"/>
                    </a:lnTo>
                    <a:lnTo>
                      <a:pt x="104" y="516"/>
                    </a:lnTo>
                    <a:lnTo>
                      <a:pt x="82" y="533"/>
                    </a:lnTo>
                    <a:lnTo>
                      <a:pt x="59" y="540"/>
                    </a:lnTo>
                    <a:lnTo>
                      <a:pt x="37" y="533"/>
                    </a:lnTo>
                    <a:lnTo>
                      <a:pt x="18" y="508"/>
                    </a:lnTo>
                    <a:lnTo>
                      <a:pt x="0" y="463"/>
                    </a:lnTo>
                    <a:lnTo>
                      <a:pt x="0" y="450"/>
                    </a:lnTo>
                    <a:lnTo>
                      <a:pt x="1" y="416"/>
                    </a:lnTo>
                    <a:lnTo>
                      <a:pt x="5" y="368"/>
                    </a:lnTo>
                    <a:lnTo>
                      <a:pt x="14" y="307"/>
                    </a:lnTo>
                    <a:lnTo>
                      <a:pt x="27" y="240"/>
                    </a:lnTo>
                    <a:lnTo>
                      <a:pt x="46" y="174"/>
                    </a:lnTo>
                    <a:lnTo>
                      <a:pt x="75" y="113"/>
                    </a:lnTo>
                    <a:lnTo>
                      <a:pt x="111" y="62"/>
                    </a:lnTo>
                    <a:close/>
                  </a:path>
                </a:pathLst>
              </a:custGeom>
              <a:solidFill>
                <a:srgbClr val="F9D8D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3" name="Freeform 141"/>
              <p:cNvSpPr>
                <a:spLocks/>
              </p:cNvSpPr>
              <p:nvPr/>
            </p:nvSpPr>
            <p:spPr bwMode="auto">
              <a:xfrm>
                <a:off x="4232" y="2327"/>
                <a:ext cx="196" cy="256"/>
              </a:xfrm>
              <a:custGeom>
                <a:avLst/>
                <a:gdLst/>
                <a:ahLst/>
                <a:cxnLst>
                  <a:cxn ang="0">
                    <a:pos x="106" y="57"/>
                  </a:cxn>
                  <a:cxn ang="0">
                    <a:pos x="150" y="22"/>
                  </a:cxn>
                  <a:cxn ang="0">
                    <a:pos x="190" y="4"/>
                  </a:cxn>
                  <a:cxn ang="0">
                    <a:pos x="224" y="0"/>
                  </a:cxn>
                  <a:cxn ang="0">
                    <a:pos x="258" y="9"/>
                  </a:cxn>
                  <a:cxn ang="0">
                    <a:pos x="287" y="29"/>
                  </a:cxn>
                  <a:cxn ang="0">
                    <a:pos x="314" y="52"/>
                  </a:cxn>
                  <a:cxn ang="0">
                    <a:pos x="341" y="79"/>
                  </a:cxn>
                  <a:cxn ang="0">
                    <a:pos x="366" y="106"/>
                  </a:cxn>
                  <a:cxn ang="0">
                    <a:pos x="384" y="131"/>
                  </a:cxn>
                  <a:cxn ang="0">
                    <a:pos x="391" y="158"/>
                  </a:cxn>
                  <a:cxn ang="0">
                    <a:pos x="387" y="185"/>
                  </a:cxn>
                  <a:cxn ang="0">
                    <a:pos x="376" y="210"/>
                  </a:cxn>
                  <a:cxn ang="0">
                    <a:pos x="360" y="235"/>
                  </a:cxn>
                  <a:cxn ang="0">
                    <a:pos x="339" y="258"/>
                  </a:cxn>
                  <a:cxn ang="0">
                    <a:pos x="314" y="276"/>
                  </a:cxn>
                  <a:cxn ang="0">
                    <a:pos x="289" y="293"/>
                  </a:cxn>
                  <a:cxn ang="0">
                    <a:pos x="265" y="307"/>
                  </a:cxn>
                  <a:cxn ang="0">
                    <a:pos x="245" y="321"/>
                  </a:cxn>
                  <a:cxn ang="0">
                    <a:pos x="228" y="339"/>
                  </a:cxn>
                  <a:cxn ang="0">
                    <a:pos x="211" y="355"/>
                  </a:cxn>
                  <a:cxn ang="0">
                    <a:pos x="197" y="373"/>
                  </a:cxn>
                  <a:cxn ang="0">
                    <a:pos x="183" y="391"/>
                  </a:cxn>
                  <a:cxn ang="0">
                    <a:pos x="168" y="409"/>
                  </a:cxn>
                  <a:cxn ang="0">
                    <a:pos x="154" y="427"/>
                  </a:cxn>
                  <a:cxn ang="0">
                    <a:pos x="138" y="447"/>
                  </a:cxn>
                  <a:cxn ang="0">
                    <a:pos x="118" y="468"/>
                  </a:cxn>
                  <a:cxn ang="0">
                    <a:pos x="98" y="490"/>
                  </a:cxn>
                  <a:cxn ang="0">
                    <a:pos x="77" y="504"/>
                  </a:cxn>
                  <a:cxn ang="0">
                    <a:pos x="55" y="511"/>
                  </a:cxn>
                  <a:cxn ang="0">
                    <a:pos x="36" y="504"/>
                  </a:cxn>
                  <a:cxn ang="0">
                    <a:pos x="16" y="481"/>
                  </a:cxn>
                  <a:cxn ang="0">
                    <a:pos x="0" y="438"/>
                  </a:cxn>
                  <a:cxn ang="0">
                    <a:pos x="0" y="425"/>
                  </a:cxn>
                  <a:cxn ang="0">
                    <a:pos x="1" y="395"/>
                  </a:cxn>
                  <a:cxn ang="0">
                    <a:pos x="3" y="346"/>
                  </a:cxn>
                  <a:cxn ang="0">
                    <a:pos x="10" y="289"/>
                  </a:cxn>
                  <a:cxn ang="0">
                    <a:pos x="23" y="226"/>
                  </a:cxn>
                  <a:cxn ang="0">
                    <a:pos x="43" y="163"/>
                  </a:cxn>
                  <a:cxn ang="0">
                    <a:pos x="70" y="106"/>
                  </a:cxn>
                  <a:cxn ang="0">
                    <a:pos x="106" y="57"/>
                  </a:cxn>
                </a:cxnLst>
                <a:rect l="0" t="0" r="r" b="b"/>
                <a:pathLst>
                  <a:path w="391" h="511">
                    <a:moveTo>
                      <a:pt x="106" y="57"/>
                    </a:moveTo>
                    <a:lnTo>
                      <a:pt x="150" y="22"/>
                    </a:lnTo>
                    <a:lnTo>
                      <a:pt x="190" y="4"/>
                    </a:lnTo>
                    <a:lnTo>
                      <a:pt x="224" y="0"/>
                    </a:lnTo>
                    <a:lnTo>
                      <a:pt x="258" y="9"/>
                    </a:lnTo>
                    <a:lnTo>
                      <a:pt x="287" y="29"/>
                    </a:lnTo>
                    <a:lnTo>
                      <a:pt x="314" y="52"/>
                    </a:lnTo>
                    <a:lnTo>
                      <a:pt x="341" y="79"/>
                    </a:lnTo>
                    <a:lnTo>
                      <a:pt x="366" y="106"/>
                    </a:lnTo>
                    <a:lnTo>
                      <a:pt x="384" y="131"/>
                    </a:lnTo>
                    <a:lnTo>
                      <a:pt x="391" y="158"/>
                    </a:lnTo>
                    <a:lnTo>
                      <a:pt x="387" y="185"/>
                    </a:lnTo>
                    <a:lnTo>
                      <a:pt x="376" y="210"/>
                    </a:lnTo>
                    <a:lnTo>
                      <a:pt x="360" y="235"/>
                    </a:lnTo>
                    <a:lnTo>
                      <a:pt x="339" y="258"/>
                    </a:lnTo>
                    <a:lnTo>
                      <a:pt x="314" y="276"/>
                    </a:lnTo>
                    <a:lnTo>
                      <a:pt x="289" y="293"/>
                    </a:lnTo>
                    <a:lnTo>
                      <a:pt x="265" y="307"/>
                    </a:lnTo>
                    <a:lnTo>
                      <a:pt x="245" y="321"/>
                    </a:lnTo>
                    <a:lnTo>
                      <a:pt x="228" y="339"/>
                    </a:lnTo>
                    <a:lnTo>
                      <a:pt x="211" y="355"/>
                    </a:lnTo>
                    <a:lnTo>
                      <a:pt x="197" y="373"/>
                    </a:lnTo>
                    <a:lnTo>
                      <a:pt x="183" y="391"/>
                    </a:lnTo>
                    <a:lnTo>
                      <a:pt x="168" y="409"/>
                    </a:lnTo>
                    <a:lnTo>
                      <a:pt x="154" y="427"/>
                    </a:lnTo>
                    <a:lnTo>
                      <a:pt x="138" y="447"/>
                    </a:lnTo>
                    <a:lnTo>
                      <a:pt x="118" y="468"/>
                    </a:lnTo>
                    <a:lnTo>
                      <a:pt x="98" y="490"/>
                    </a:lnTo>
                    <a:lnTo>
                      <a:pt x="77" y="504"/>
                    </a:lnTo>
                    <a:lnTo>
                      <a:pt x="55" y="511"/>
                    </a:lnTo>
                    <a:lnTo>
                      <a:pt x="36" y="504"/>
                    </a:lnTo>
                    <a:lnTo>
                      <a:pt x="16" y="481"/>
                    </a:lnTo>
                    <a:lnTo>
                      <a:pt x="0" y="438"/>
                    </a:lnTo>
                    <a:lnTo>
                      <a:pt x="0" y="425"/>
                    </a:lnTo>
                    <a:lnTo>
                      <a:pt x="1" y="395"/>
                    </a:lnTo>
                    <a:lnTo>
                      <a:pt x="3" y="346"/>
                    </a:lnTo>
                    <a:lnTo>
                      <a:pt x="10" y="289"/>
                    </a:lnTo>
                    <a:lnTo>
                      <a:pt x="23" y="226"/>
                    </a:lnTo>
                    <a:lnTo>
                      <a:pt x="43" y="163"/>
                    </a:lnTo>
                    <a:lnTo>
                      <a:pt x="70" y="106"/>
                    </a:lnTo>
                    <a:lnTo>
                      <a:pt x="106" y="57"/>
                    </a:lnTo>
                    <a:close/>
                  </a:path>
                </a:pathLst>
              </a:custGeom>
              <a:solidFill>
                <a:srgbClr val="F9D1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4" name="Freeform 142"/>
              <p:cNvSpPr>
                <a:spLocks/>
              </p:cNvSpPr>
              <p:nvPr/>
            </p:nvSpPr>
            <p:spPr bwMode="auto">
              <a:xfrm>
                <a:off x="4237" y="2334"/>
                <a:ext cx="185" cy="241"/>
              </a:xfrm>
              <a:custGeom>
                <a:avLst/>
                <a:gdLst/>
                <a:ahLst/>
                <a:cxnLst>
                  <a:cxn ang="0">
                    <a:pos x="100" y="52"/>
                  </a:cxn>
                  <a:cxn ang="0">
                    <a:pos x="143" y="18"/>
                  </a:cxn>
                  <a:cxn ang="0">
                    <a:pos x="181" y="2"/>
                  </a:cxn>
                  <a:cxn ang="0">
                    <a:pos x="215" y="0"/>
                  </a:cxn>
                  <a:cxn ang="0">
                    <a:pos x="245" y="8"/>
                  </a:cxn>
                  <a:cxn ang="0">
                    <a:pos x="272" y="25"/>
                  </a:cxn>
                  <a:cxn ang="0">
                    <a:pos x="297" y="47"/>
                  </a:cxn>
                  <a:cxn ang="0">
                    <a:pos x="323" y="72"/>
                  </a:cxn>
                  <a:cxn ang="0">
                    <a:pos x="346" y="97"/>
                  </a:cxn>
                  <a:cxn ang="0">
                    <a:pos x="364" y="122"/>
                  </a:cxn>
                  <a:cxn ang="0">
                    <a:pos x="369" y="148"/>
                  </a:cxn>
                  <a:cxn ang="0">
                    <a:pos x="367" y="173"/>
                  </a:cxn>
                  <a:cxn ang="0">
                    <a:pos x="357" y="198"/>
                  </a:cxn>
                  <a:cxn ang="0">
                    <a:pos x="341" y="221"/>
                  </a:cxn>
                  <a:cxn ang="0">
                    <a:pos x="319" y="243"/>
                  </a:cxn>
                  <a:cxn ang="0">
                    <a:pos x="296" y="261"/>
                  </a:cxn>
                  <a:cxn ang="0">
                    <a:pos x="272" y="275"/>
                  </a:cxn>
                  <a:cxn ang="0">
                    <a:pos x="251" y="287"/>
                  </a:cxn>
                  <a:cxn ang="0">
                    <a:pos x="231" y="304"/>
                  </a:cxn>
                  <a:cxn ang="0">
                    <a:pos x="215" y="318"/>
                  </a:cxn>
                  <a:cxn ang="0">
                    <a:pos x="201" y="334"/>
                  </a:cxn>
                  <a:cxn ang="0">
                    <a:pos x="186" y="352"/>
                  </a:cxn>
                  <a:cxn ang="0">
                    <a:pos x="174" y="368"/>
                  </a:cxn>
                  <a:cxn ang="0">
                    <a:pos x="161" y="386"/>
                  </a:cxn>
                  <a:cxn ang="0">
                    <a:pos x="147" y="402"/>
                  </a:cxn>
                  <a:cxn ang="0">
                    <a:pos x="131" y="422"/>
                  </a:cxn>
                  <a:cxn ang="0">
                    <a:pos x="113" y="442"/>
                  </a:cxn>
                  <a:cxn ang="0">
                    <a:pos x="93" y="462"/>
                  </a:cxn>
                  <a:cxn ang="0">
                    <a:pos x="73" y="476"/>
                  </a:cxn>
                  <a:cxn ang="0">
                    <a:pos x="53" y="481"/>
                  </a:cxn>
                  <a:cxn ang="0">
                    <a:pos x="34" y="476"/>
                  </a:cxn>
                  <a:cxn ang="0">
                    <a:pos x="16" y="454"/>
                  </a:cxn>
                  <a:cxn ang="0">
                    <a:pos x="0" y="413"/>
                  </a:cxn>
                  <a:cxn ang="0">
                    <a:pos x="0" y="402"/>
                  </a:cxn>
                  <a:cxn ang="0">
                    <a:pos x="0" y="372"/>
                  </a:cxn>
                  <a:cxn ang="0">
                    <a:pos x="1" y="327"/>
                  </a:cxn>
                  <a:cxn ang="0">
                    <a:pos x="9" y="273"/>
                  </a:cxn>
                  <a:cxn ang="0">
                    <a:pos x="19" y="214"/>
                  </a:cxn>
                  <a:cxn ang="0">
                    <a:pos x="37" y="153"/>
                  </a:cxn>
                  <a:cxn ang="0">
                    <a:pos x="64" y="99"/>
                  </a:cxn>
                  <a:cxn ang="0">
                    <a:pos x="100" y="52"/>
                  </a:cxn>
                </a:cxnLst>
                <a:rect l="0" t="0" r="r" b="b"/>
                <a:pathLst>
                  <a:path w="369" h="481">
                    <a:moveTo>
                      <a:pt x="100" y="52"/>
                    </a:moveTo>
                    <a:lnTo>
                      <a:pt x="143" y="18"/>
                    </a:lnTo>
                    <a:lnTo>
                      <a:pt x="181" y="2"/>
                    </a:lnTo>
                    <a:lnTo>
                      <a:pt x="215" y="0"/>
                    </a:lnTo>
                    <a:lnTo>
                      <a:pt x="245" y="8"/>
                    </a:lnTo>
                    <a:lnTo>
                      <a:pt x="272" y="25"/>
                    </a:lnTo>
                    <a:lnTo>
                      <a:pt x="297" y="47"/>
                    </a:lnTo>
                    <a:lnTo>
                      <a:pt x="323" y="72"/>
                    </a:lnTo>
                    <a:lnTo>
                      <a:pt x="346" y="97"/>
                    </a:lnTo>
                    <a:lnTo>
                      <a:pt x="364" y="122"/>
                    </a:lnTo>
                    <a:lnTo>
                      <a:pt x="369" y="148"/>
                    </a:lnTo>
                    <a:lnTo>
                      <a:pt x="367" y="173"/>
                    </a:lnTo>
                    <a:lnTo>
                      <a:pt x="357" y="198"/>
                    </a:lnTo>
                    <a:lnTo>
                      <a:pt x="341" y="221"/>
                    </a:lnTo>
                    <a:lnTo>
                      <a:pt x="319" y="243"/>
                    </a:lnTo>
                    <a:lnTo>
                      <a:pt x="296" y="261"/>
                    </a:lnTo>
                    <a:lnTo>
                      <a:pt x="272" y="275"/>
                    </a:lnTo>
                    <a:lnTo>
                      <a:pt x="251" y="287"/>
                    </a:lnTo>
                    <a:lnTo>
                      <a:pt x="231" y="304"/>
                    </a:lnTo>
                    <a:lnTo>
                      <a:pt x="215" y="318"/>
                    </a:lnTo>
                    <a:lnTo>
                      <a:pt x="201" y="334"/>
                    </a:lnTo>
                    <a:lnTo>
                      <a:pt x="186" y="352"/>
                    </a:lnTo>
                    <a:lnTo>
                      <a:pt x="174" y="368"/>
                    </a:lnTo>
                    <a:lnTo>
                      <a:pt x="161" y="386"/>
                    </a:lnTo>
                    <a:lnTo>
                      <a:pt x="147" y="402"/>
                    </a:lnTo>
                    <a:lnTo>
                      <a:pt x="131" y="422"/>
                    </a:lnTo>
                    <a:lnTo>
                      <a:pt x="113" y="442"/>
                    </a:lnTo>
                    <a:lnTo>
                      <a:pt x="93" y="462"/>
                    </a:lnTo>
                    <a:lnTo>
                      <a:pt x="73" y="476"/>
                    </a:lnTo>
                    <a:lnTo>
                      <a:pt x="53" y="481"/>
                    </a:lnTo>
                    <a:lnTo>
                      <a:pt x="34" y="476"/>
                    </a:lnTo>
                    <a:lnTo>
                      <a:pt x="16" y="454"/>
                    </a:lnTo>
                    <a:lnTo>
                      <a:pt x="0" y="413"/>
                    </a:lnTo>
                    <a:lnTo>
                      <a:pt x="0" y="402"/>
                    </a:lnTo>
                    <a:lnTo>
                      <a:pt x="0" y="372"/>
                    </a:lnTo>
                    <a:lnTo>
                      <a:pt x="1" y="327"/>
                    </a:lnTo>
                    <a:lnTo>
                      <a:pt x="9" y="273"/>
                    </a:lnTo>
                    <a:lnTo>
                      <a:pt x="19" y="214"/>
                    </a:lnTo>
                    <a:lnTo>
                      <a:pt x="37" y="153"/>
                    </a:lnTo>
                    <a:lnTo>
                      <a:pt x="64" y="99"/>
                    </a:lnTo>
                    <a:lnTo>
                      <a:pt x="100" y="52"/>
                    </a:lnTo>
                    <a:close/>
                  </a:path>
                </a:pathLst>
              </a:custGeom>
              <a:solidFill>
                <a:srgbClr val="F9CC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5" name="Freeform 143"/>
              <p:cNvSpPr>
                <a:spLocks/>
              </p:cNvSpPr>
              <p:nvPr/>
            </p:nvSpPr>
            <p:spPr bwMode="auto">
              <a:xfrm>
                <a:off x="4240" y="2340"/>
                <a:ext cx="176" cy="227"/>
              </a:xfrm>
              <a:custGeom>
                <a:avLst/>
                <a:gdLst/>
                <a:ahLst/>
                <a:cxnLst>
                  <a:cxn ang="0">
                    <a:pos x="97" y="48"/>
                  </a:cxn>
                  <a:cxn ang="0">
                    <a:pos x="138" y="18"/>
                  </a:cxn>
                  <a:cxn ang="0">
                    <a:pos x="174" y="2"/>
                  </a:cxn>
                  <a:cxn ang="0">
                    <a:pos x="206" y="0"/>
                  </a:cxn>
                  <a:cxn ang="0">
                    <a:pos x="235" y="7"/>
                  </a:cxn>
                  <a:cxn ang="0">
                    <a:pos x="260" y="23"/>
                  </a:cxn>
                  <a:cxn ang="0">
                    <a:pos x="283" y="45"/>
                  </a:cxn>
                  <a:cxn ang="0">
                    <a:pos x="307" y="68"/>
                  </a:cxn>
                  <a:cxn ang="0">
                    <a:pos x="328" y="91"/>
                  </a:cxn>
                  <a:cxn ang="0">
                    <a:pos x="344" y="115"/>
                  </a:cxn>
                  <a:cxn ang="0">
                    <a:pos x="351" y="138"/>
                  </a:cxn>
                  <a:cxn ang="0">
                    <a:pos x="348" y="161"/>
                  </a:cxn>
                  <a:cxn ang="0">
                    <a:pos x="339" y="185"/>
                  </a:cxn>
                  <a:cxn ang="0">
                    <a:pos x="323" y="208"/>
                  </a:cxn>
                  <a:cxn ang="0">
                    <a:pos x="305" y="228"/>
                  </a:cxn>
                  <a:cxn ang="0">
                    <a:pos x="281" y="244"/>
                  </a:cxn>
                  <a:cxn ang="0">
                    <a:pos x="260" y="258"/>
                  </a:cxn>
                  <a:cxn ang="0">
                    <a:pos x="238" y="271"/>
                  </a:cxn>
                  <a:cxn ang="0">
                    <a:pos x="220" y="285"/>
                  </a:cxn>
                  <a:cxn ang="0">
                    <a:pos x="204" y="300"/>
                  </a:cxn>
                  <a:cxn ang="0">
                    <a:pos x="192" y="316"/>
                  </a:cxn>
                  <a:cxn ang="0">
                    <a:pos x="177" y="330"/>
                  </a:cxn>
                  <a:cxn ang="0">
                    <a:pos x="167" y="346"/>
                  </a:cxn>
                  <a:cxn ang="0">
                    <a:pos x="154" y="362"/>
                  </a:cxn>
                  <a:cxn ang="0">
                    <a:pos x="140" y="379"/>
                  </a:cxn>
                  <a:cxn ang="0">
                    <a:pos x="125" y="397"/>
                  </a:cxn>
                  <a:cxn ang="0">
                    <a:pos x="107" y="416"/>
                  </a:cxn>
                  <a:cxn ang="0">
                    <a:pos x="90" y="434"/>
                  </a:cxn>
                  <a:cxn ang="0">
                    <a:pos x="72" y="449"/>
                  </a:cxn>
                  <a:cxn ang="0">
                    <a:pos x="52" y="454"/>
                  </a:cxn>
                  <a:cxn ang="0">
                    <a:pos x="34" y="447"/>
                  </a:cxn>
                  <a:cxn ang="0">
                    <a:pos x="18" y="427"/>
                  </a:cxn>
                  <a:cxn ang="0">
                    <a:pos x="2" y="388"/>
                  </a:cxn>
                  <a:cxn ang="0">
                    <a:pos x="2" y="377"/>
                  </a:cxn>
                  <a:cxn ang="0">
                    <a:pos x="0" y="348"/>
                  </a:cxn>
                  <a:cxn ang="0">
                    <a:pos x="2" y="307"/>
                  </a:cxn>
                  <a:cxn ang="0">
                    <a:pos x="7" y="255"/>
                  </a:cxn>
                  <a:cxn ang="0">
                    <a:pos x="18" y="199"/>
                  </a:cxn>
                  <a:cxn ang="0">
                    <a:pos x="34" y="143"/>
                  </a:cxn>
                  <a:cxn ang="0">
                    <a:pos x="61" y="91"/>
                  </a:cxn>
                  <a:cxn ang="0">
                    <a:pos x="97" y="48"/>
                  </a:cxn>
                </a:cxnLst>
                <a:rect l="0" t="0" r="r" b="b"/>
                <a:pathLst>
                  <a:path w="351" h="454">
                    <a:moveTo>
                      <a:pt x="97" y="48"/>
                    </a:moveTo>
                    <a:lnTo>
                      <a:pt x="138" y="18"/>
                    </a:lnTo>
                    <a:lnTo>
                      <a:pt x="174" y="2"/>
                    </a:lnTo>
                    <a:lnTo>
                      <a:pt x="206" y="0"/>
                    </a:lnTo>
                    <a:lnTo>
                      <a:pt x="235" y="7"/>
                    </a:lnTo>
                    <a:lnTo>
                      <a:pt x="260" y="23"/>
                    </a:lnTo>
                    <a:lnTo>
                      <a:pt x="283" y="45"/>
                    </a:lnTo>
                    <a:lnTo>
                      <a:pt x="307" y="68"/>
                    </a:lnTo>
                    <a:lnTo>
                      <a:pt x="328" y="91"/>
                    </a:lnTo>
                    <a:lnTo>
                      <a:pt x="344" y="115"/>
                    </a:lnTo>
                    <a:lnTo>
                      <a:pt x="351" y="138"/>
                    </a:lnTo>
                    <a:lnTo>
                      <a:pt x="348" y="161"/>
                    </a:lnTo>
                    <a:lnTo>
                      <a:pt x="339" y="185"/>
                    </a:lnTo>
                    <a:lnTo>
                      <a:pt x="323" y="208"/>
                    </a:lnTo>
                    <a:lnTo>
                      <a:pt x="305" y="228"/>
                    </a:lnTo>
                    <a:lnTo>
                      <a:pt x="281" y="244"/>
                    </a:lnTo>
                    <a:lnTo>
                      <a:pt x="260" y="258"/>
                    </a:lnTo>
                    <a:lnTo>
                      <a:pt x="238" y="271"/>
                    </a:lnTo>
                    <a:lnTo>
                      <a:pt x="220" y="285"/>
                    </a:lnTo>
                    <a:lnTo>
                      <a:pt x="204" y="300"/>
                    </a:lnTo>
                    <a:lnTo>
                      <a:pt x="192" y="316"/>
                    </a:lnTo>
                    <a:lnTo>
                      <a:pt x="177" y="330"/>
                    </a:lnTo>
                    <a:lnTo>
                      <a:pt x="167" y="346"/>
                    </a:lnTo>
                    <a:lnTo>
                      <a:pt x="154" y="362"/>
                    </a:lnTo>
                    <a:lnTo>
                      <a:pt x="140" y="379"/>
                    </a:lnTo>
                    <a:lnTo>
                      <a:pt x="125" y="397"/>
                    </a:lnTo>
                    <a:lnTo>
                      <a:pt x="107" y="416"/>
                    </a:lnTo>
                    <a:lnTo>
                      <a:pt x="90" y="434"/>
                    </a:lnTo>
                    <a:lnTo>
                      <a:pt x="72" y="449"/>
                    </a:lnTo>
                    <a:lnTo>
                      <a:pt x="52" y="454"/>
                    </a:lnTo>
                    <a:lnTo>
                      <a:pt x="34" y="447"/>
                    </a:lnTo>
                    <a:lnTo>
                      <a:pt x="18" y="427"/>
                    </a:lnTo>
                    <a:lnTo>
                      <a:pt x="2" y="388"/>
                    </a:lnTo>
                    <a:lnTo>
                      <a:pt x="2" y="377"/>
                    </a:lnTo>
                    <a:lnTo>
                      <a:pt x="0" y="348"/>
                    </a:lnTo>
                    <a:lnTo>
                      <a:pt x="2" y="307"/>
                    </a:lnTo>
                    <a:lnTo>
                      <a:pt x="7" y="255"/>
                    </a:lnTo>
                    <a:lnTo>
                      <a:pt x="18" y="199"/>
                    </a:lnTo>
                    <a:lnTo>
                      <a:pt x="34" y="143"/>
                    </a:lnTo>
                    <a:lnTo>
                      <a:pt x="61" y="91"/>
                    </a:lnTo>
                    <a:lnTo>
                      <a:pt x="97" y="48"/>
                    </a:lnTo>
                    <a:close/>
                  </a:path>
                </a:pathLst>
              </a:custGeom>
              <a:solidFill>
                <a:srgbClr val="F9C6B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6" name="Freeform 144"/>
              <p:cNvSpPr>
                <a:spLocks/>
              </p:cNvSpPr>
              <p:nvPr/>
            </p:nvSpPr>
            <p:spPr bwMode="auto">
              <a:xfrm>
                <a:off x="4246" y="2348"/>
                <a:ext cx="164" cy="211"/>
              </a:xfrm>
              <a:custGeom>
                <a:avLst/>
                <a:gdLst/>
                <a:ahLst/>
                <a:cxnLst>
                  <a:cxn ang="0">
                    <a:pos x="1" y="363"/>
                  </a:cxn>
                  <a:cxn ang="0">
                    <a:pos x="1" y="354"/>
                  </a:cxn>
                  <a:cxn ang="0">
                    <a:pos x="0" y="327"/>
                  </a:cxn>
                  <a:cxn ang="0">
                    <a:pos x="0" y="287"/>
                  </a:cxn>
                  <a:cxn ang="0">
                    <a:pos x="3" y="239"/>
                  </a:cxn>
                  <a:cxn ang="0">
                    <a:pos x="12" y="187"/>
                  </a:cxn>
                  <a:cxn ang="0">
                    <a:pos x="28" y="133"/>
                  </a:cxn>
                  <a:cxn ang="0">
                    <a:pos x="53" y="85"/>
                  </a:cxn>
                  <a:cxn ang="0">
                    <a:pos x="89" y="43"/>
                  </a:cxn>
                  <a:cxn ang="0">
                    <a:pos x="129" y="15"/>
                  </a:cxn>
                  <a:cxn ang="0">
                    <a:pos x="163" y="2"/>
                  </a:cxn>
                  <a:cxn ang="0">
                    <a:pos x="193" y="0"/>
                  </a:cxn>
                  <a:cxn ang="0">
                    <a:pos x="220" y="7"/>
                  </a:cxn>
                  <a:cxn ang="0">
                    <a:pos x="244" y="22"/>
                  </a:cxn>
                  <a:cxn ang="0">
                    <a:pos x="265" y="40"/>
                  </a:cxn>
                  <a:cxn ang="0">
                    <a:pos x="285" y="63"/>
                  </a:cxn>
                  <a:cxn ang="0">
                    <a:pos x="306" y="85"/>
                  </a:cxn>
                  <a:cxn ang="0">
                    <a:pos x="323" y="106"/>
                  </a:cxn>
                  <a:cxn ang="0">
                    <a:pos x="328" y="128"/>
                  </a:cxn>
                  <a:cxn ang="0">
                    <a:pos x="324" y="151"/>
                  </a:cxn>
                  <a:cxn ang="0">
                    <a:pos x="315" y="173"/>
                  </a:cxn>
                  <a:cxn ang="0">
                    <a:pos x="301" y="194"/>
                  </a:cxn>
                  <a:cxn ang="0">
                    <a:pos x="283" y="212"/>
                  </a:cxn>
                  <a:cxn ang="0">
                    <a:pos x="263" y="228"/>
                  </a:cxn>
                  <a:cxn ang="0">
                    <a:pos x="242" y="241"/>
                  </a:cxn>
                  <a:cxn ang="0">
                    <a:pos x="222" y="253"/>
                  </a:cxn>
                  <a:cxn ang="0">
                    <a:pos x="206" y="266"/>
                  </a:cxn>
                  <a:cxn ang="0">
                    <a:pos x="192" y="280"/>
                  </a:cxn>
                  <a:cxn ang="0">
                    <a:pos x="179" y="295"/>
                  </a:cxn>
                  <a:cxn ang="0">
                    <a:pos x="166" y="309"/>
                  </a:cxn>
                  <a:cxn ang="0">
                    <a:pos x="154" y="323"/>
                  </a:cxn>
                  <a:cxn ang="0">
                    <a:pos x="143" y="339"/>
                  </a:cxn>
                  <a:cxn ang="0">
                    <a:pos x="131" y="354"/>
                  </a:cxn>
                  <a:cxn ang="0">
                    <a:pos x="116" y="370"/>
                  </a:cxn>
                  <a:cxn ang="0">
                    <a:pos x="100" y="390"/>
                  </a:cxn>
                  <a:cxn ang="0">
                    <a:pos x="82" y="406"/>
                  </a:cxn>
                  <a:cxn ang="0">
                    <a:pos x="66" y="418"/>
                  </a:cxn>
                  <a:cxn ang="0">
                    <a:pos x="48" y="424"/>
                  </a:cxn>
                  <a:cxn ang="0">
                    <a:pos x="30" y="418"/>
                  </a:cxn>
                  <a:cxn ang="0">
                    <a:pos x="16" y="399"/>
                  </a:cxn>
                  <a:cxn ang="0">
                    <a:pos x="1" y="363"/>
                  </a:cxn>
                </a:cxnLst>
                <a:rect l="0" t="0" r="r" b="b"/>
                <a:pathLst>
                  <a:path w="328" h="424">
                    <a:moveTo>
                      <a:pt x="1" y="363"/>
                    </a:moveTo>
                    <a:lnTo>
                      <a:pt x="1" y="354"/>
                    </a:lnTo>
                    <a:lnTo>
                      <a:pt x="0" y="327"/>
                    </a:lnTo>
                    <a:lnTo>
                      <a:pt x="0" y="287"/>
                    </a:lnTo>
                    <a:lnTo>
                      <a:pt x="3" y="239"/>
                    </a:lnTo>
                    <a:lnTo>
                      <a:pt x="12" y="187"/>
                    </a:lnTo>
                    <a:lnTo>
                      <a:pt x="28" y="133"/>
                    </a:lnTo>
                    <a:lnTo>
                      <a:pt x="53" y="85"/>
                    </a:lnTo>
                    <a:lnTo>
                      <a:pt x="89" y="43"/>
                    </a:lnTo>
                    <a:lnTo>
                      <a:pt x="129" y="15"/>
                    </a:lnTo>
                    <a:lnTo>
                      <a:pt x="163" y="2"/>
                    </a:lnTo>
                    <a:lnTo>
                      <a:pt x="193" y="0"/>
                    </a:lnTo>
                    <a:lnTo>
                      <a:pt x="220" y="7"/>
                    </a:lnTo>
                    <a:lnTo>
                      <a:pt x="244" y="22"/>
                    </a:lnTo>
                    <a:lnTo>
                      <a:pt x="265" y="40"/>
                    </a:lnTo>
                    <a:lnTo>
                      <a:pt x="285" y="63"/>
                    </a:lnTo>
                    <a:lnTo>
                      <a:pt x="306" y="85"/>
                    </a:lnTo>
                    <a:lnTo>
                      <a:pt x="323" y="106"/>
                    </a:lnTo>
                    <a:lnTo>
                      <a:pt x="328" y="128"/>
                    </a:lnTo>
                    <a:lnTo>
                      <a:pt x="324" y="151"/>
                    </a:lnTo>
                    <a:lnTo>
                      <a:pt x="315" y="173"/>
                    </a:lnTo>
                    <a:lnTo>
                      <a:pt x="301" y="194"/>
                    </a:lnTo>
                    <a:lnTo>
                      <a:pt x="283" y="212"/>
                    </a:lnTo>
                    <a:lnTo>
                      <a:pt x="263" y="228"/>
                    </a:lnTo>
                    <a:lnTo>
                      <a:pt x="242" y="241"/>
                    </a:lnTo>
                    <a:lnTo>
                      <a:pt x="222" y="253"/>
                    </a:lnTo>
                    <a:lnTo>
                      <a:pt x="206" y="266"/>
                    </a:lnTo>
                    <a:lnTo>
                      <a:pt x="192" y="280"/>
                    </a:lnTo>
                    <a:lnTo>
                      <a:pt x="179" y="295"/>
                    </a:lnTo>
                    <a:lnTo>
                      <a:pt x="166" y="309"/>
                    </a:lnTo>
                    <a:lnTo>
                      <a:pt x="154" y="323"/>
                    </a:lnTo>
                    <a:lnTo>
                      <a:pt x="143" y="339"/>
                    </a:lnTo>
                    <a:lnTo>
                      <a:pt x="131" y="354"/>
                    </a:lnTo>
                    <a:lnTo>
                      <a:pt x="116" y="370"/>
                    </a:lnTo>
                    <a:lnTo>
                      <a:pt x="100" y="390"/>
                    </a:lnTo>
                    <a:lnTo>
                      <a:pt x="82" y="406"/>
                    </a:lnTo>
                    <a:lnTo>
                      <a:pt x="66" y="418"/>
                    </a:lnTo>
                    <a:lnTo>
                      <a:pt x="48" y="424"/>
                    </a:lnTo>
                    <a:lnTo>
                      <a:pt x="30" y="418"/>
                    </a:lnTo>
                    <a:lnTo>
                      <a:pt x="16" y="399"/>
                    </a:lnTo>
                    <a:lnTo>
                      <a:pt x="1" y="363"/>
                    </a:lnTo>
                    <a:close/>
                  </a:path>
                </a:pathLst>
              </a:custGeom>
              <a:solidFill>
                <a:srgbClr val="F7BFA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7" name="Freeform 145"/>
              <p:cNvSpPr>
                <a:spLocks/>
              </p:cNvSpPr>
              <p:nvPr/>
            </p:nvSpPr>
            <p:spPr bwMode="auto">
              <a:xfrm>
                <a:off x="4797" y="2213"/>
                <a:ext cx="126" cy="212"/>
              </a:xfrm>
              <a:custGeom>
                <a:avLst/>
                <a:gdLst/>
                <a:ahLst/>
                <a:cxnLst>
                  <a:cxn ang="0">
                    <a:pos x="58" y="418"/>
                  </a:cxn>
                  <a:cxn ang="0">
                    <a:pos x="65" y="415"/>
                  </a:cxn>
                  <a:cxn ang="0">
                    <a:pos x="83" y="402"/>
                  </a:cxn>
                  <a:cxn ang="0">
                    <a:pos x="110" y="384"/>
                  </a:cxn>
                  <a:cxn ang="0">
                    <a:pos x="140" y="357"/>
                  </a:cxn>
                  <a:cxn ang="0">
                    <a:pos x="172" y="323"/>
                  </a:cxn>
                  <a:cxn ang="0">
                    <a:pos x="203" y="284"/>
                  </a:cxn>
                  <a:cxn ang="0">
                    <a:pos x="230" y="237"/>
                  </a:cxn>
                  <a:cxn ang="0">
                    <a:pos x="246" y="183"/>
                  </a:cxn>
                  <a:cxn ang="0">
                    <a:pos x="253" y="133"/>
                  </a:cxn>
                  <a:cxn ang="0">
                    <a:pos x="253" y="95"/>
                  </a:cxn>
                  <a:cxn ang="0">
                    <a:pos x="246" y="67"/>
                  </a:cxn>
                  <a:cxn ang="0">
                    <a:pos x="234" y="45"/>
                  </a:cxn>
                  <a:cxn ang="0">
                    <a:pos x="216" y="31"/>
                  </a:cxn>
                  <a:cxn ang="0">
                    <a:pos x="196" y="20"/>
                  </a:cxn>
                  <a:cxn ang="0">
                    <a:pos x="176" y="13"/>
                  </a:cxn>
                  <a:cxn ang="0">
                    <a:pos x="155" y="4"/>
                  </a:cxn>
                  <a:cxn ang="0">
                    <a:pos x="135" y="0"/>
                  </a:cxn>
                  <a:cxn ang="0">
                    <a:pos x="119" y="5"/>
                  </a:cxn>
                  <a:cxn ang="0">
                    <a:pos x="104" y="18"/>
                  </a:cxn>
                  <a:cxn ang="0">
                    <a:pos x="94" y="38"/>
                  </a:cxn>
                  <a:cxn ang="0">
                    <a:pos x="83" y="61"/>
                  </a:cxn>
                  <a:cxn ang="0">
                    <a:pos x="76" y="86"/>
                  </a:cxn>
                  <a:cxn ang="0">
                    <a:pos x="70" y="113"/>
                  </a:cxn>
                  <a:cxn ang="0">
                    <a:pos x="68" y="138"/>
                  </a:cxn>
                  <a:cxn ang="0">
                    <a:pos x="63" y="183"/>
                  </a:cxn>
                  <a:cxn ang="0">
                    <a:pos x="52" y="223"/>
                  </a:cxn>
                  <a:cxn ang="0">
                    <a:pos x="38" y="260"/>
                  </a:cxn>
                  <a:cxn ang="0">
                    <a:pos x="25" y="296"/>
                  </a:cxn>
                  <a:cxn ang="0">
                    <a:pos x="18" y="318"/>
                  </a:cxn>
                  <a:cxn ang="0">
                    <a:pos x="11" y="341"/>
                  </a:cxn>
                  <a:cxn ang="0">
                    <a:pos x="4" y="364"/>
                  </a:cxn>
                  <a:cxn ang="0">
                    <a:pos x="0" y="386"/>
                  </a:cxn>
                  <a:cxn ang="0">
                    <a:pos x="2" y="404"/>
                  </a:cxn>
                  <a:cxn ang="0">
                    <a:pos x="11" y="418"/>
                  </a:cxn>
                  <a:cxn ang="0">
                    <a:pos x="29" y="424"/>
                  </a:cxn>
                  <a:cxn ang="0">
                    <a:pos x="58" y="418"/>
                  </a:cxn>
                </a:cxnLst>
                <a:rect l="0" t="0" r="r" b="b"/>
                <a:pathLst>
                  <a:path w="253" h="424">
                    <a:moveTo>
                      <a:pt x="58" y="418"/>
                    </a:moveTo>
                    <a:lnTo>
                      <a:pt x="65" y="415"/>
                    </a:lnTo>
                    <a:lnTo>
                      <a:pt x="83" y="402"/>
                    </a:lnTo>
                    <a:lnTo>
                      <a:pt x="110" y="384"/>
                    </a:lnTo>
                    <a:lnTo>
                      <a:pt x="140" y="357"/>
                    </a:lnTo>
                    <a:lnTo>
                      <a:pt x="172" y="323"/>
                    </a:lnTo>
                    <a:lnTo>
                      <a:pt x="203" y="284"/>
                    </a:lnTo>
                    <a:lnTo>
                      <a:pt x="230" y="237"/>
                    </a:lnTo>
                    <a:lnTo>
                      <a:pt x="246" y="183"/>
                    </a:lnTo>
                    <a:lnTo>
                      <a:pt x="253" y="133"/>
                    </a:lnTo>
                    <a:lnTo>
                      <a:pt x="253" y="95"/>
                    </a:lnTo>
                    <a:lnTo>
                      <a:pt x="246" y="67"/>
                    </a:lnTo>
                    <a:lnTo>
                      <a:pt x="234" y="45"/>
                    </a:lnTo>
                    <a:lnTo>
                      <a:pt x="216" y="31"/>
                    </a:lnTo>
                    <a:lnTo>
                      <a:pt x="196" y="20"/>
                    </a:lnTo>
                    <a:lnTo>
                      <a:pt x="176" y="13"/>
                    </a:lnTo>
                    <a:lnTo>
                      <a:pt x="155" y="4"/>
                    </a:lnTo>
                    <a:lnTo>
                      <a:pt x="135" y="0"/>
                    </a:lnTo>
                    <a:lnTo>
                      <a:pt x="119" y="5"/>
                    </a:lnTo>
                    <a:lnTo>
                      <a:pt x="104" y="18"/>
                    </a:lnTo>
                    <a:lnTo>
                      <a:pt x="94" y="38"/>
                    </a:lnTo>
                    <a:lnTo>
                      <a:pt x="83" y="61"/>
                    </a:lnTo>
                    <a:lnTo>
                      <a:pt x="76" y="86"/>
                    </a:lnTo>
                    <a:lnTo>
                      <a:pt x="70" y="113"/>
                    </a:lnTo>
                    <a:lnTo>
                      <a:pt x="68" y="138"/>
                    </a:lnTo>
                    <a:lnTo>
                      <a:pt x="63" y="183"/>
                    </a:lnTo>
                    <a:lnTo>
                      <a:pt x="52" y="223"/>
                    </a:lnTo>
                    <a:lnTo>
                      <a:pt x="38" y="260"/>
                    </a:lnTo>
                    <a:lnTo>
                      <a:pt x="25" y="296"/>
                    </a:lnTo>
                    <a:lnTo>
                      <a:pt x="18" y="318"/>
                    </a:lnTo>
                    <a:lnTo>
                      <a:pt x="11" y="341"/>
                    </a:lnTo>
                    <a:lnTo>
                      <a:pt x="4" y="364"/>
                    </a:lnTo>
                    <a:lnTo>
                      <a:pt x="0" y="386"/>
                    </a:lnTo>
                    <a:lnTo>
                      <a:pt x="2" y="404"/>
                    </a:lnTo>
                    <a:lnTo>
                      <a:pt x="11" y="418"/>
                    </a:lnTo>
                    <a:lnTo>
                      <a:pt x="29" y="424"/>
                    </a:lnTo>
                    <a:lnTo>
                      <a:pt x="58" y="4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8" name="Freeform 146"/>
              <p:cNvSpPr>
                <a:spLocks/>
              </p:cNvSpPr>
              <p:nvPr/>
            </p:nvSpPr>
            <p:spPr bwMode="auto">
              <a:xfrm>
                <a:off x="4799" y="2217"/>
                <a:ext cx="121" cy="203"/>
              </a:xfrm>
              <a:custGeom>
                <a:avLst/>
                <a:gdLst/>
                <a:ahLst/>
                <a:cxnLst>
                  <a:cxn ang="0">
                    <a:pos x="53" y="402"/>
                  </a:cxn>
                  <a:cxn ang="0">
                    <a:pos x="61" y="399"/>
                  </a:cxn>
                  <a:cxn ang="0">
                    <a:pos x="79" y="388"/>
                  </a:cxn>
                  <a:cxn ang="0">
                    <a:pos x="104" y="368"/>
                  </a:cxn>
                  <a:cxn ang="0">
                    <a:pos x="134" y="343"/>
                  </a:cxn>
                  <a:cxn ang="0">
                    <a:pos x="165" y="311"/>
                  </a:cxn>
                  <a:cxn ang="0">
                    <a:pos x="193" y="273"/>
                  </a:cxn>
                  <a:cxn ang="0">
                    <a:pos x="219" y="228"/>
                  </a:cxn>
                  <a:cxn ang="0">
                    <a:pos x="235" y="176"/>
                  </a:cxn>
                  <a:cxn ang="0">
                    <a:pos x="242" y="128"/>
                  </a:cxn>
                  <a:cxn ang="0">
                    <a:pos x="242" y="92"/>
                  </a:cxn>
                  <a:cxn ang="0">
                    <a:pos x="235" y="65"/>
                  </a:cxn>
                  <a:cxn ang="0">
                    <a:pos x="222" y="45"/>
                  </a:cxn>
                  <a:cxn ang="0">
                    <a:pos x="206" y="31"/>
                  </a:cxn>
                  <a:cxn ang="0">
                    <a:pos x="188" y="20"/>
                  </a:cxn>
                  <a:cxn ang="0">
                    <a:pos x="168" y="13"/>
                  </a:cxn>
                  <a:cxn ang="0">
                    <a:pos x="149" y="4"/>
                  </a:cxn>
                  <a:cxn ang="0">
                    <a:pos x="131" y="0"/>
                  </a:cxn>
                  <a:cxn ang="0">
                    <a:pos x="114" y="6"/>
                  </a:cxn>
                  <a:cxn ang="0">
                    <a:pos x="100" y="18"/>
                  </a:cxn>
                  <a:cxn ang="0">
                    <a:pos x="88" y="36"/>
                  </a:cxn>
                  <a:cxn ang="0">
                    <a:pos x="79" y="60"/>
                  </a:cxn>
                  <a:cxn ang="0">
                    <a:pos x="71" y="85"/>
                  </a:cxn>
                  <a:cxn ang="0">
                    <a:pos x="66" y="110"/>
                  </a:cxn>
                  <a:cxn ang="0">
                    <a:pos x="64" y="135"/>
                  </a:cxn>
                  <a:cxn ang="0">
                    <a:pos x="59" y="178"/>
                  </a:cxn>
                  <a:cxn ang="0">
                    <a:pos x="48" y="216"/>
                  </a:cxn>
                  <a:cxn ang="0">
                    <a:pos x="36" y="250"/>
                  </a:cxn>
                  <a:cxn ang="0">
                    <a:pos x="23" y="286"/>
                  </a:cxn>
                  <a:cxn ang="0">
                    <a:pos x="16" y="305"/>
                  </a:cxn>
                  <a:cxn ang="0">
                    <a:pos x="9" y="329"/>
                  </a:cxn>
                  <a:cxn ang="0">
                    <a:pos x="3" y="350"/>
                  </a:cxn>
                  <a:cxn ang="0">
                    <a:pos x="0" y="372"/>
                  </a:cxn>
                  <a:cxn ang="0">
                    <a:pos x="1" y="390"/>
                  </a:cxn>
                  <a:cxn ang="0">
                    <a:pos x="10" y="402"/>
                  </a:cxn>
                  <a:cxn ang="0">
                    <a:pos x="27" y="408"/>
                  </a:cxn>
                  <a:cxn ang="0">
                    <a:pos x="53" y="402"/>
                  </a:cxn>
                </a:cxnLst>
                <a:rect l="0" t="0" r="r" b="b"/>
                <a:pathLst>
                  <a:path w="242" h="408">
                    <a:moveTo>
                      <a:pt x="53" y="402"/>
                    </a:moveTo>
                    <a:lnTo>
                      <a:pt x="61" y="399"/>
                    </a:lnTo>
                    <a:lnTo>
                      <a:pt x="79" y="388"/>
                    </a:lnTo>
                    <a:lnTo>
                      <a:pt x="104" y="368"/>
                    </a:lnTo>
                    <a:lnTo>
                      <a:pt x="134" y="343"/>
                    </a:lnTo>
                    <a:lnTo>
                      <a:pt x="165" y="311"/>
                    </a:lnTo>
                    <a:lnTo>
                      <a:pt x="193" y="273"/>
                    </a:lnTo>
                    <a:lnTo>
                      <a:pt x="219" y="228"/>
                    </a:lnTo>
                    <a:lnTo>
                      <a:pt x="235" y="176"/>
                    </a:lnTo>
                    <a:lnTo>
                      <a:pt x="242" y="128"/>
                    </a:lnTo>
                    <a:lnTo>
                      <a:pt x="242" y="92"/>
                    </a:lnTo>
                    <a:lnTo>
                      <a:pt x="235" y="65"/>
                    </a:lnTo>
                    <a:lnTo>
                      <a:pt x="222" y="45"/>
                    </a:lnTo>
                    <a:lnTo>
                      <a:pt x="206" y="31"/>
                    </a:lnTo>
                    <a:lnTo>
                      <a:pt x="188" y="20"/>
                    </a:lnTo>
                    <a:lnTo>
                      <a:pt x="168" y="13"/>
                    </a:lnTo>
                    <a:lnTo>
                      <a:pt x="149" y="4"/>
                    </a:lnTo>
                    <a:lnTo>
                      <a:pt x="131" y="0"/>
                    </a:lnTo>
                    <a:lnTo>
                      <a:pt x="114" y="6"/>
                    </a:lnTo>
                    <a:lnTo>
                      <a:pt x="100" y="18"/>
                    </a:lnTo>
                    <a:lnTo>
                      <a:pt x="88" y="36"/>
                    </a:lnTo>
                    <a:lnTo>
                      <a:pt x="79" y="60"/>
                    </a:lnTo>
                    <a:lnTo>
                      <a:pt x="71" y="85"/>
                    </a:lnTo>
                    <a:lnTo>
                      <a:pt x="66" y="110"/>
                    </a:lnTo>
                    <a:lnTo>
                      <a:pt x="64" y="135"/>
                    </a:lnTo>
                    <a:lnTo>
                      <a:pt x="59" y="178"/>
                    </a:lnTo>
                    <a:lnTo>
                      <a:pt x="48" y="216"/>
                    </a:lnTo>
                    <a:lnTo>
                      <a:pt x="36" y="250"/>
                    </a:lnTo>
                    <a:lnTo>
                      <a:pt x="23" y="286"/>
                    </a:lnTo>
                    <a:lnTo>
                      <a:pt x="16" y="305"/>
                    </a:lnTo>
                    <a:lnTo>
                      <a:pt x="9" y="329"/>
                    </a:lnTo>
                    <a:lnTo>
                      <a:pt x="3" y="350"/>
                    </a:lnTo>
                    <a:lnTo>
                      <a:pt x="0" y="372"/>
                    </a:lnTo>
                    <a:lnTo>
                      <a:pt x="1" y="390"/>
                    </a:lnTo>
                    <a:lnTo>
                      <a:pt x="10" y="402"/>
                    </a:lnTo>
                    <a:lnTo>
                      <a:pt x="27" y="408"/>
                    </a:lnTo>
                    <a:lnTo>
                      <a:pt x="53" y="402"/>
                    </a:lnTo>
                    <a:close/>
                  </a:path>
                </a:pathLst>
              </a:custGeom>
              <a:solidFill>
                <a:srgbClr val="FFF9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19" name="Freeform 147"/>
              <p:cNvSpPr>
                <a:spLocks/>
              </p:cNvSpPr>
              <p:nvPr/>
            </p:nvSpPr>
            <p:spPr bwMode="auto">
              <a:xfrm>
                <a:off x="4801" y="2221"/>
                <a:ext cx="117" cy="196"/>
              </a:xfrm>
              <a:custGeom>
                <a:avLst/>
                <a:gdLst/>
                <a:ahLst/>
                <a:cxnLst>
                  <a:cxn ang="0">
                    <a:pos x="52" y="386"/>
                  </a:cxn>
                  <a:cxn ang="0">
                    <a:pos x="59" y="382"/>
                  </a:cxn>
                  <a:cxn ang="0">
                    <a:pos x="76" y="372"/>
                  </a:cxn>
                  <a:cxn ang="0">
                    <a:pos x="99" y="354"/>
                  </a:cxn>
                  <a:cxn ang="0">
                    <a:pos x="129" y="329"/>
                  </a:cxn>
                  <a:cxn ang="0">
                    <a:pos x="158" y="298"/>
                  </a:cxn>
                  <a:cxn ang="0">
                    <a:pos x="187" y="260"/>
                  </a:cxn>
                  <a:cxn ang="0">
                    <a:pos x="210" y="217"/>
                  </a:cxn>
                  <a:cxn ang="0">
                    <a:pos x="226" y="169"/>
                  </a:cxn>
                  <a:cxn ang="0">
                    <a:pos x="233" y="122"/>
                  </a:cxn>
                  <a:cxn ang="0">
                    <a:pos x="233" y="88"/>
                  </a:cxn>
                  <a:cxn ang="0">
                    <a:pos x="226" y="61"/>
                  </a:cxn>
                  <a:cxn ang="0">
                    <a:pos x="216" y="43"/>
                  </a:cxn>
                  <a:cxn ang="0">
                    <a:pos x="199" y="29"/>
                  </a:cxn>
                  <a:cxn ang="0">
                    <a:pos x="181" y="20"/>
                  </a:cxn>
                  <a:cxn ang="0">
                    <a:pos x="163" y="11"/>
                  </a:cxn>
                  <a:cxn ang="0">
                    <a:pos x="144" y="4"/>
                  </a:cxn>
                  <a:cxn ang="0">
                    <a:pos x="126" y="0"/>
                  </a:cxn>
                  <a:cxn ang="0">
                    <a:pos x="110" y="6"/>
                  </a:cxn>
                  <a:cxn ang="0">
                    <a:pos x="97" y="18"/>
                  </a:cxn>
                  <a:cxn ang="0">
                    <a:pos x="86" y="36"/>
                  </a:cxn>
                  <a:cxn ang="0">
                    <a:pos x="77" y="58"/>
                  </a:cxn>
                  <a:cxn ang="0">
                    <a:pos x="70" y="81"/>
                  </a:cxn>
                  <a:cxn ang="0">
                    <a:pos x="65" y="106"/>
                  </a:cxn>
                  <a:cxn ang="0">
                    <a:pos x="63" y="129"/>
                  </a:cxn>
                  <a:cxn ang="0">
                    <a:pos x="58" y="171"/>
                  </a:cxn>
                  <a:cxn ang="0">
                    <a:pos x="47" y="207"/>
                  </a:cxn>
                  <a:cxn ang="0">
                    <a:pos x="36" y="239"/>
                  </a:cxn>
                  <a:cxn ang="0">
                    <a:pos x="24" y="273"/>
                  </a:cxn>
                  <a:cxn ang="0">
                    <a:pos x="16" y="293"/>
                  </a:cxn>
                  <a:cxn ang="0">
                    <a:pos x="9" y="314"/>
                  </a:cxn>
                  <a:cxn ang="0">
                    <a:pos x="4" y="336"/>
                  </a:cxn>
                  <a:cxn ang="0">
                    <a:pos x="0" y="357"/>
                  </a:cxn>
                  <a:cxn ang="0">
                    <a:pos x="2" y="375"/>
                  </a:cxn>
                  <a:cxn ang="0">
                    <a:pos x="9" y="386"/>
                  </a:cxn>
                  <a:cxn ang="0">
                    <a:pos x="25" y="391"/>
                  </a:cxn>
                  <a:cxn ang="0">
                    <a:pos x="52" y="386"/>
                  </a:cxn>
                </a:cxnLst>
                <a:rect l="0" t="0" r="r" b="b"/>
                <a:pathLst>
                  <a:path w="233" h="391">
                    <a:moveTo>
                      <a:pt x="52" y="386"/>
                    </a:moveTo>
                    <a:lnTo>
                      <a:pt x="59" y="382"/>
                    </a:lnTo>
                    <a:lnTo>
                      <a:pt x="76" y="372"/>
                    </a:lnTo>
                    <a:lnTo>
                      <a:pt x="99" y="354"/>
                    </a:lnTo>
                    <a:lnTo>
                      <a:pt x="129" y="329"/>
                    </a:lnTo>
                    <a:lnTo>
                      <a:pt x="158" y="298"/>
                    </a:lnTo>
                    <a:lnTo>
                      <a:pt x="187" y="260"/>
                    </a:lnTo>
                    <a:lnTo>
                      <a:pt x="210" y="217"/>
                    </a:lnTo>
                    <a:lnTo>
                      <a:pt x="226" y="169"/>
                    </a:lnTo>
                    <a:lnTo>
                      <a:pt x="233" y="122"/>
                    </a:lnTo>
                    <a:lnTo>
                      <a:pt x="233" y="88"/>
                    </a:lnTo>
                    <a:lnTo>
                      <a:pt x="226" y="61"/>
                    </a:lnTo>
                    <a:lnTo>
                      <a:pt x="216" y="43"/>
                    </a:lnTo>
                    <a:lnTo>
                      <a:pt x="199" y="29"/>
                    </a:lnTo>
                    <a:lnTo>
                      <a:pt x="181" y="20"/>
                    </a:lnTo>
                    <a:lnTo>
                      <a:pt x="163" y="11"/>
                    </a:lnTo>
                    <a:lnTo>
                      <a:pt x="144" y="4"/>
                    </a:lnTo>
                    <a:lnTo>
                      <a:pt x="126" y="0"/>
                    </a:lnTo>
                    <a:lnTo>
                      <a:pt x="110" y="6"/>
                    </a:lnTo>
                    <a:lnTo>
                      <a:pt x="97" y="18"/>
                    </a:lnTo>
                    <a:lnTo>
                      <a:pt x="86" y="36"/>
                    </a:lnTo>
                    <a:lnTo>
                      <a:pt x="77" y="58"/>
                    </a:lnTo>
                    <a:lnTo>
                      <a:pt x="70" y="81"/>
                    </a:lnTo>
                    <a:lnTo>
                      <a:pt x="65" y="106"/>
                    </a:lnTo>
                    <a:lnTo>
                      <a:pt x="63" y="129"/>
                    </a:lnTo>
                    <a:lnTo>
                      <a:pt x="58" y="171"/>
                    </a:lnTo>
                    <a:lnTo>
                      <a:pt x="47" y="207"/>
                    </a:lnTo>
                    <a:lnTo>
                      <a:pt x="36" y="239"/>
                    </a:lnTo>
                    <a:lnTo>
                      <a:pt x="24" y="273"/>
                    </a:lnTo>
                    <a:lnTo>
                      <a:pt x="16" y="293"/>
                    </a:lnTo>
                    <a:lnTo>
                      <a:pt x="9" y="314"/>
                    </a:lnTo>
                    <a:lnTo>
                      <a:pt x="4" y="336"/>
                    </a:lnTo>
                    <a:lnTo>
                      <a:pt x="0" y="357"/>
                    </a:lnTo>
                    <a:lnTo>
                      <a:pt x="2" y="375"/>
                    </a:lnTo>
                    <a:lnTo>
                      <a:pt x="9" y="386"/>
                    </a:lnTo>
                    <a:lnTo>
                      <a:pt x="25" y="391"/>
                    </a:lnTo>
                    <a:lnTo>
                      <a:pt x="52" y="386"/>
                    </a:lnTo>
                    <a:close/>
                  </a:path>
                </a:pathLst>
              </a:custGeom>
              <a:solidFill>
                <a:srgbClr val="FFF2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0" name="Freeform 148"/>
              <p:cNvSpPr>
                <a:spLocks/>
              </p:cNvSpPr>
              <p:nvPr/>
            </p:nvSpPr>
            <p:spPr bwMode="auto">
              <a:xfrm>
                <a:off x="4804" y="2225"/>
                <a:ext cx="111" cy="187"/>
              </a:xfrm>
              <a:custGeom>
                <a:avLst/>
                <a:gdLst/>
                <a:ahLst/>
                <a:cxnLst>
                  <a:cxn ang="0">
                    <a:pos x="50" y="372"/>
                  </a:cxn>
                  <a:cxn ang="0">
                    <a:pos x="55" y="368"/>
                  </a:cxn>
                  <a:cxn ang="0">
                    <a:pos x="71" y="358"/>
                  </a:cxn>
                  <a:cxn ang="0">
                    <a:pos x="95" y="341"/>
                  </a:cxn>
                  <a:cxn ang="0">
                    <a:pos x="123" y="318"/>
                  </a:cxn>
                  <a:cxn ang="0">
                    <a:pos x="152" y="288"/>
                  </a:cxn>
                  <a:cxn ang="0">
                    <a:pos x="179" y="252"/>
                  </a:cxn>
                  <a:cxn ang="0">
                    <a:pos x="202" y="210"/>
                  </a:cxn>
                  <a:cxn ang="0">
                    <a:pos x="217" y="164"/>
                  </a:cxn>
                  <a:cxn ang="0">
                    <a:pos x="222" y="119"/>
                  </a:cxn>
                  <a:cxn ang="0">
                    <a:pos x="222" y="87"/>
                  </a:cxn>
                  <a:cxn ang="0">
                    <a:pos x="215" y="60"/>
                  </a:cxn>
                  <a:cxn ang="0">
                    <a:pos x="204" y="42"/>
                  </a:cxn>
                  <a:cxn ang="0">
                    <a:pos x="190" y="29"/>
                  </a:cxn>
                  <a:cxn ang="0">
                    <a:pos x="174" y="20"/>
                  </a:cxn>
                  <a:cxn ang="0">
                    <a:pos x="154" y="11"/>
                  </a:cxn>
                  <a:cxn ang="0">
                    <a:pos x="136" y="4"/>
                  </a:cxn>
                  <a:cxn ang="0">
                    <a:pos x="120" y="0"/>
                  </a:cxn>
                  <a:cxn ang="0">
                    <a:pos x="105" y="6"/>
                  </a:cxn>
                  <a:cxn ang="0">
                    <a:pos x="91" y="18"/>
                  </a:cxn>
                  <a:cxn ang="0">
                    <a:pos x="82" y="35"/>
                  </a:cxn>
                  <a:cxn ang="0">
                    <a:pos x="73" y="56"/>
                  </a:cxn>
                  <a:cxn ang="0">
                    <a:pos x="66" y="78"/>
                  </a:cxn>
                  <a:cxn ang="0">
                    <a:pos x="61" y="101"/>
                  </a:cxn>
                  <a:cxn ang="0">
                    <a:pos x="59" y="124"/>
                  </a:cxn>
                  <a:cxn ang="0">
                    <a:pos x="53" y="164"/>
                  </a:cxn>
                  <a:cxn ang="0">
                    <a:pos x="44" y="198"/>
                  </a:cxn>
                  <a:cxn ang="0">
                    <a:pos x="34" y="230"/>
                  </a:cxn>
                  <a:cxn ang="0">
                    <a:pos x="21" y="262"/>
                  </a:cxn>
                  <a:cxn ang="0">
                    <a:pos x="16" y="280"/>
                  </a:cxn>
                  <a:cxn ang="0">
                    <a:pos x="9" y="302"/>
                  </a:cxn>
                  <a:cxn ang="0">
                    <a:pos x="1" y="323"/>
                  </a:cxn>
                  <a:cxn ang="0">
                    <a:pos x="0" y="343"/>
                  </a:cxn>
                  <a:cxn ang="0">
                    <a:pos x="1" y="359"/>
                  </a:cxn>
                  <a:cxn ang="0">
                    <a:pos x="9" y="370"/>
                  </a:cxn>
                  <a:cxn ang="0">
                    <a:pos x="25" y="375"/>
                  </a:cxn>
                  <a:cxn ang="0">
                    <a:pos x="50" y="372"/>
                  </a:cxn>
                </a:cxnLst>
                <a:rect l="0" t="0" r="r" b="b"/>
                <a:pathLst>
                  <a:path w="222" h="375">
                    <a:moveTo>
                      <a:pt x="50" y="372"/>
                    </a:moveTo>
                    <a:lnTo>
                      <a:pt x="55" y="368"/>
                    </a:lnTo>
                    <a:lnTo>
                      <a:pt x="71" y="358"/>
                    </a:lnTo>
                    <a:lnTo>
                      <a:pt x="95" y="341"/>
                    </a:lnTo>
                    <a:lnTo>
                      <a:pt x="123" y="318"/>
                    </a:lnTo>
                    <a:lnTo>
                      <a:pt x="152" y="288"/>
                    </a:lnTo>
                    <a:lnTo>
                      <a:pt x="179" y="252"/>
                    </a:lnTo>
                    <a:lnTo>
                      <a:pt x="202" y="210"/>
                    </a:lnTo>
                    <a:lnTo>
                      <a:pt x="217" y="164"/>
                    </a:lnTo>
                    <a:lnTo>
                      <a:pt x="222" y="119"/>
                    </a:lnTo>
                    <a:lnTo>
                      <a:pt x="222" y="87"/>
                    </a:lnTo>
                    <a:lnTo>
                      <a:pt x="215" y="60"/>
                    </a:lnTo>
                    <a:lnTo>
                      <a:pt x="204" y="42"/>
                    </a:lnTo>
                    <a:lnTo>
                      <a:pt x="190" y="29"/>
                    </a:lnTo>
                    <a:lnTo>
                      <a:pt x="174" y="20"/>
                    </a:lnTo>
                    <a:lnTo>
                      <a:pt x="154" y="11"/>
                    </a:lnTo>
                    <a:lnTo>
                      <a:pt x="136" y="4"/>
                    </a:lnTo>
                    <a:lnTo>
                      <a:pt x="120" y="0"/>
                    </a:lnTo>
                    <a:lnTo>
                      <a:pt x="105" y="6"/>
                    </a:lnTo>
                    <a:lnTo>
                      <a:pt x="91" y="18"/>
                    </a:lnTo>
                    <a:lnTo>
                      <a:pt x="82" y="35"/>
                    </a:lnTo>
                    <a:lnTo>
                      <a:pt x="73" y="56"/>
                    </a:lnTo>
                    <a:lnTo>
                      <a:pt x="66" y="78"/>
                    </a:lnTo>
                    <a:lnTo>
                      <a:pt x="61" y="101"/>
                    </a:lnTo>
                    <a:lnTo>
                      <a:pt x="59" y="124"/>
                    </a:lnTo>
                    <a:lnTo>
                      <a:pt x="53" y="164"/>
                    </a:lnTo>
                    <a:lnTo>
                      <a:pt x="44" y="198"/>
                    </a:lnTo>
                    <a:lnTo>
                      <a:pt x="34" y="230"/>
                    </a:lnTo>
                    <a:lnTo>
                      <a:pt x="21" y="262"/>
                    </a:lnTo>
                    <a:lnTo>
                      <a:pt x="16" y="280"/>
                    </a:lnTo>
                    <a:lnTo>
                      <a:pt x="9" y="302"/>
                    </a:lnTo>
                    <a:lnTo>
                      <a:pt x="1" y="323"/>
                    </a:lnTo>
                    <a:lnTo>
                      <a:pt x="0" y="343"/>
                    </a:lnTo>
                    <a:lnTo>
                      <a:pt x="1" y="359"/>
                    </a:lnTo>
                    <a:lnTo>
                      <a:pt x="9" y="370"/>
                    </a:lnTo>
                    <a:lnTo>
                      <a:pt x="25" y="375"/>
                    </a:lnTo>
                    <a:lnTo>
                      <a:pt x="50" y="372"/>
                    </a:lnTo>
                    <a:close/>
                  </a:path>
                </a:pathLst>
              </a:custGeom>
              <a:solidFill>
                <a:srgbClr val="FCED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1" name="Freeform 149"/>
              <p:cNvSpPr>
                <a:spLocks/>
              </p:cNvSpPr>
              <p:nvPr/>
            </p:nvSpPr>
            <p:spPr bwMode="auto">
              <a:xfrm>
                <a:off x="4806" y="2229"/>
                <a:ext cx="107" cy="179"/>
              </a:xfrm>
              <a:custGeom>
                <a:avLst/>
                <a:gdLst/>
                <a:ahLst/>
                <a:cxnLst>
                  <a:cxn ang="0">
                    <a:pos x="48" y="354"/>
                  </a:cxn>
                  <a:cxn ang="0">
                    <a:pos x="54" y="350"/>
                  </a:cxn>
                  <a:cxn ang="0">
                    <a:pos x="70" y="341"/>
                  </a:cxn>
                  <a:cxn ang="0">
                    <a:pos x="91" y="325"/>
                  </a:cxn>
                  <a:cxn ang="0">
                    <a:pos x="118" y="302"/>
                  </a:cxn>
                  <a:cxn ang="0">
                    <a:pos x="145" y="273"/>
                  </a:cxn>
                  <a:cxn ang="0">
                    <a:pos x="170" y="239"/>
                  </a:cxn>
                  <a:cxn ang="0">
                    <a:pos x="192" y="200"/>
                  </a:cxn>
                  <a:cxn ang="0">
                    <a:pos x="206" y="155"/>
                  </a:cxn>
                  <a:cxn ang="0">
                    <a:pos x="214" y="112"/>
                  </a:cxn>
                  <a:cxn ang="0">
                    <a:pos x="212" y="79"/>
                  </a:cxn>
                  <a:cxn ang="0">
                    <a:pos x="206" y="56"/>
                  </a:cxn>
                  <a:cxn ang="0">
                    <a:pos x="196" y="38"/>
                  </a:cxn>
                  <a:cxn ang="0">
                    <a:pos x="183" y="27"/>
                  </a:cxn>
                  <a:cxn ang="0">
                    <a:pos x="167" y="18"/>
                  </a:cxn>
                  <a:cxn ang="0">
                    <a:pos x="149" y="11"/>
                  </a:cxn>
                  <a:cxn ang="0">
                    <a:pos x="131" y="4"/>
                  </a:cxn>
                  <a:cxn ang="0">
                    <a:pos x="115" y="0"/>
                  </a:cxn>
                  <a:cxn ang="0">
                    <a:pos x="100" y="6"/>
                  </a:cxn>
                  <a:cxn ang="0">
                    <a:pos x="88" y="17"/>
                  </a:cxn>
                  <a:cxn ang="0">
                    <a:pos x="79" y="33"/>
                  </a:cxn>
                  <a:cxn ang="0">
                    <a:pos x="70" y="52"/>
                  </a:cxn>
                  <a:cxn ang="0">
                    <a:pos x="65" y="74"/>
                  </a:cxn>
                  <a:cxn ang="0">
                    <a:pos x="59" y="97"/>
                  </a:cxn>
                  <a:cxn ang="0">
                    <a:pos x="57" y="119"/>
                  </a:cxn>
                  <a:cxn ang="0">
                    <a:pos x="52" y="157"/>
                  </a:cxn>
                  <a:cxn ang="0">
                    <a:pos x="43" y="189"/>
                  </a:cxn>
                  <a:cxn ang="0">
                    <a:pos x="32" y="219"/>
                  </a:cxn>
                  <a:cxn ang="0">
                    <a:pos x="22" y="250"/>
                  </a:cxn>
                  <a:cxn ang="0">
                    <a:pos x="16" y="268"/>
                  </a:cxn>
                  <a:cxn ang="0">
                    <a:pos x="9" y="288"/>
                  </a:cxn>
                  <a:cxn ang="0">
                    <a:pos x="4" y="307"/>
                  </a:cxn>
                  <a:cxn ang="0">
                    <a:pos x="0" y="327"/>
                  </a:cxn>
                  <a:cxn ang="0">
                    <a:pos x="2" y="343"/>
                  </a:cxn>
                  <a:cxn ang="0">
                    <a:pos x="9" y="354"/>
                  </a:cxn>
                  <a:cxn ang="0">
                    <a:pos x="23" y="358"/>
                  </a:cxn>
                  <a:cxn ang="0">
                    <a:pos x="48" y="354"/>
                  </a:cxn>
                </a:cxnLst>
                <a:rect l="0" t="0" r="r" b="b"/>
                <a:pathLst>
                  <a:path w="214" h="358">
                    <a:moveTo>
                      <a:pt x="48" y="354"/>
                    </a:moveTo>
                    <a:lnTo>
                      <a:pt x="54" y="350"/>
                    </a:lnTo>
                    <a:lnTo>
                      <a:pt x="70" y="341"/>
                    </a:lnTo>
                    <a:lnTo>
                      <a:pt x="91" y="325"/>
                    </a:lnTo>
                    <a:lnTo>
                      <a:pt x="118" y="302"/>
                    </a:lnTo>
                    <a:lnTo>
                      <a:pt x="145" y="273"/>
                    </a:lnTo>
                    <a:lnTo>
                      <a:pt x="170" y="239"/>
                    </a:lnTo>
                    <a:lnTo>
                      <a:pt x="192" y="200"/>
                    </a:lnTo>
                    <a:lnTo>
                      <a:pt x="206" y="155"/>
                    </a:lnTo>
                    <a:lnTo>
                      <a:pt x="214" y="112"/>
                    </a:lnTo>
                    <a:lnTo>
                      <a:pt x="212" y="79"/>
                    </a:lnTo>
                    <a:lnTo>
                      <a:pt x="206" y="56"/>
                    </a:lnTo>
                    <a:lnTo>
                      <a:pt x="196" y="38"/>
                    </a:lnTo>
                    <a:lnTo>
                      <a:pt x="183" y="27"/>
                    </a:lnTo>
                    <a:lnTo>
                      <a:pt x="167" y="18"/>
                    </a:lnTo>
                    <a:lnTo>
                      <a:pt x="149" y="11"/>
                    </a:lnTo>
                    <a:lnTo>
                      <a:pt x="131" y="4"/>
                    </a:lnTo>
                    <a:lnTo>
                      <a:pt x="115" y="0"/>
                    </a:lnTo>
                    <a:lnTo>
                      <a:pt x="100" y="6"/>
                    </a:lnTo>
                    <a:lnTo>
                      <a:pt x="88" y="17"/>
                    </a:lnTo>
                    <a:lnTo>
                      <a:pt x="79" y="33"/>
                    </a:lnTo>
                    <a:lnTo>
                      <a:pt x="70" y="52"/>
                    </a:lnTo>
                    <a:lnTo>
                      <a:pt x="65" y="74"/>
                    </a:lnTo>
                    <a:lnTo>
                      <a:pt x="59" y="97"/>
                    </a:lnTo>
                    <a:lnTo>
                      <a:pt x="57" y="119"/>
                    </a:lnTo>
                    <a:lnTo>
                      <a:pt x="52" y="157"/>
                    </a:lnTo>
                    <a:lnTo>
                      <a:pt x="43" y="189"/>
                    </a:lnTo>
                    <a:lnTo>
                      <a:pt x="32" y="219"/>
                    </a:lnTo>
                    <a:lnTo>
                      <a:pt x="22" y="250"/>
                    </a:lnTo>
                    <a:lnTo>
                      <a:pt x="16" y="268"/>
                    </a:lnTo>
                    <a:lnTo>
                      <a:pt x="9" y="288"/>
                    </a:lnTo>
                    <a:lnTo>
                      <a:pt x="4" y="307"/>
                    </a:lnTo>
                    <a:lnTo>
                      <a:pt x="0" y="327"/>
                    </a:lnTo>
                    <a:lnTo>
                      <a:pt x="2" y="343"/>
                    </a:lnTo>
                    <a:lnTo>
                      <a:pt x="9" y="354"/>
                    </a:lnTo>
                    <a:lnTo>
                      <a:pt x="23" y="358"/>
                    </a:lnTo>
                    <a:lnTo>
                      <a:pt x="48" y="354"/>
                    </a:lnTo>
                    <a:close/>
                  </a:path>
                </a:pathLst>
              </a:custGeom>
              <a:solidFill>
                <a:srgbClr val="FCE5D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2" name="Freeform 150"/>
              <p:cNvSpPr>
                <a:spLocks/>
              </p:cNvSpPr>
              <p:nvPr/>
            </p:nvSpPr>
            <p:spPr bwMode="auto">
              <a:xfrm>
                <a:off x="4809" y="2234"/>
                <a:ext cx="102" cy="169"/>
              </a:xfrm>
              <a:custGeom>
                <a:avLst/>
                <a:gdLst/>
                <a:ahLst/>
                <a:cxnLst>
                  <a:cxn ang="0">
                    <a:pos x="45" y="336"/>
                  </a:cxn>
                  <a:cxn ang="0">
                    <a:pos x="51" y="332"/>
                  </a:cxn>
                  <a:cxn ang="0">
                    <a:pos x="65" y="323"/>
                  </a:cxn>
                  <a:cxn ang="0">
                    <a:pos x="86" y="307"/>
                  </a:cxn>
                  <a:cxn ang="0">
                    <a:pos x="112" y="286"/>
                  </a:cxn>
                  <a:cxn ang="0">
                    <a:pos x="139" y="259"/>
                  </a:cxn>
                  <a:cxn ang="0">
                    <a:pos x="164" y="226"/>
                  </a:cxn>
                  <a:cxn ang="0">
                    <a:pos x="183" y="189"/>
                  </a:cxn>
                  <a:cxn ang="0">
                    <a:pos x="198" y="146"/>
                  </a:cxn>
                  <a:cxn ang="0">
                    <a:pos x="203" y="106"/>
                  </a:cxn>
                  <a:cxn ang="0">
                    <a:pos x="203" y="76"/>
                  </a:cxn>
                  <a:cxn ang="0">
                    <a:pos x="198" y="52"/>
                  </a:cxn>
                  <a:cxn ang="0">
                    <a:pos x="187" y="36"/>
                  </a:cxn>
                  <a:cxn ang="0">
                    <a:pos x="174" y="24"/>
                  </a:cxn>
                  <a:cxn ang="0">
                    <a:pos x="158" y="17"/>
                  </a:cxn>
                  <a:cxn ang="0">
                    <a:pos x="142" y="9"/>
                  </a:cxn>
                  <a:cxn ang="0">
                    <a:pos x="126" y="2"/>
                  </a:cxn>
                  <a:cxn ang="0">
                    <a:pos x="110" y="0"/>
                  </a:cxn>
                  <a:cxn ang="0">
                    <a:pos x="95" y="4"/>
                  </a:cxn>
                  <a:cxn ang="0">
                    <a:pos x="85" y="15"/>
                  </a:cxn>
                  <a:cxn ang="0">
                    <a:pos x="74" y="29"/>
                  </a:cxn>
                  <a:cxn ang="0">
                    <a:pos x="67" y="49"/>
                  </a:cxn>
                  <a:cxn ang="0">
                    <a:pos x="61" y="69"/>
                  </a:cxn>
                  <a:cxn ang="0">
                    <a:pos x="56" y="90"/>
                  </a:cxn>
                  <a:cxn ang="0">
                    <a:pos x="54" y="112"/>
                  </a:cxn>
                  <a:cxn ang="0">
                    <a:pos x="51" y="148"/>
                  </a:cxn>
                  <a:cxn ang="0">
                    <a:pos x="42" y="180"/>
                  </a:cxn>
                  <a:cxn ang="0">
                    <a:pos x="31" y="209"/>
                  </a:cxn>
                  <a:cxn ang="0">
                    <a:pos x="20" y="237"/>
                  </a:cxn>
                  <a:cxn ang="0">
                    <a:pos x="15" y="253"/>
                  </a:cxn>
                  <a:cxn ang="0">
                    <a:pos x="8" y="273"/>
                  </a:cxn>
                  <a:cxn ang="0">
                    <a:pos x="4" y="293"/>
                  </a:cxn>
                  <a:cxn ang="0">
                    <a:pos x="0" y="311"/>
                  </a:cxn>
                  <a:cxn ang="0">
                    <a:pos x="2" y="325"/>
                  </a:cxn>
                  <a:cxn ang="0">
                    <a:pos x="9" y="336"/>
                  </a:cxn>
                  <a:cxn ang="0">
                    <a:pos x="22" y="340"/>
                  </a:cxn>
                  <a:cxn ang="0">
                    <a:pos x="45" y="336"/>
                  </a:cxn>
                </a:cxnLst>
                <a:rect l="0" t="0" r="r" b="b"/>
                <a:pathLst>
                  <a:path w="203" h="340">
                    <a:moveTo>
                      <a:pt x="45" y="336"/>
                    </a:moveTo>
                    <a:lnTo>
                      <a:pt x="51" y="332"/>
                    </a:lnTo>
                    <a:lnTo>
                      <a:pt x="65" y="323"/>
                    </a:lnTo>
                    <a:lnTo>
                      <a:pt x="86" y="307"/>
                    </a:lnTo>
                    <a:lnTo>
                      <a:pt x="112" y="286"/>
                    </a:lnTo>
                    <a:lnTo>
                      <a:pt x="139" y="259"/>
                    </a:lnTo>
                    <a:lnTo>
                      <a:pt x="164" y="226"/>
                    </a:lnTo>
                    <a:lnTo>
                      <a:pt x="183" y="189"/>
                    </a:lnTo>
                    <a:lnTo>
                      <a:pt x="198" y="146"/>
                    </a:lnTo>
                    <a:lnTo>
                      <a:pt x="203" y="106"/>
                    </a:lnTo>
                    <a:lnTo>
                      <a:pt x="203" y="76"/>
                    </a:lnTo>
                    <a:lnTo>
                      <a:pt x="198" y="52"/>
                    </a:lnTo>
                    <a:lnTo>
                      <a:pt x="187" y="36"/>
                    </a:lnTo>
                    <a:lnTo>
                      <a:pt x="174" y="24"/>
                    </a:lnTo>
                    <a:lnTo>
                      <a:pt x="158" y="17"/>
                    </a:lnTo>
                    <a:lnTo>
                      <a:pt x="142" y="9"/>
                    </a:lnTo>
                    <a:lnTo>
                      <a:pt x="126" y="2"/>
                    </a:lnTo>
                    <a:lnTo>
                      <a:pt x="110" y="0"/>
                    </a:lnTo>
                    <a:lnTo>
                      <a:pt x="95" y="4"/>
                    </a:lnTo>
                    <a:lnTo>
                      <a:pt x="85" y="15"/>
                    </a:lnTo>
                    <a:lnTo>
                      <a:pt x="74" y="29"/>
                    </a:lnTo>
                    <a:lnTo>
                      <a:pt x="67" y="49"/>
                    </a:lnTo>
                    <a:lnTo>
                      <a:pt x="61" y="69"/>
                    </a:lnTo>
                    <a:lnTo>
                      <a:pt x="56" y="90"/>
                    </a:lnTo>
                    <a:lnTo>
                      <a:pt x="54" y="112"/>
                    </a:lnTo>
                    <a:lnTo>
                      <a:pt x="51" y="148"/>
                    </a:lnTo>
                    <a:lnTo>
                      <a:pt x="42" y="180"/>
                    </a:lnTo>
                    <a:lnTo>
                      <a:pt x="31" y="209"/>
                    </a:lnTo>
                    <a:lnTo>
                      <a:pt x="20" y="237"/>
                    </a:lnTo>
                    <a:lnTo>
                      <a:pt x="15" y="253"/>
                    </a:lnTo>
                    <a:lnTo>
                      <a:pt x="8" y="273"/>
                    </a:lnTo>
                    <a:lnTo>
                      <a:pt x="4" y="293"/>
                    </a:lnTo>
                    <a:lnTo>
                      <a:pt x="0" y="311"/>
                    </a:lnTo>
                    <a:lnTo>
                      <a:pt x="2" y="325"/>
                    </a:lnTo>
                    <a:lnTo>
                      <a:pt x="9" y="336"/>
                    </a:lnTo>
                    <a:lnTo>
                      <a:pt x="22" y="340"/>
                    </a:lnTo>
                    <a:lnTo>
                      <a:pt x="45" y="336"/>
                    </a:lnTo>
                    <a:close/>
                  </a:path>
                </a:pathLst>
              </a:custGeom>
              <a:solidFill>
                <a:srgbClr val="FCDD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3" name="Freeform 151"/>
              <p:cNvSpPr>
                <a:spLocks/>
              </p:cNvSpPr>
              <p:nvPr/>
            </p:nvSpPr>
            <p:spPr bwMode="auto">
              <a:xfrm>
                <a:off x="4811" y="2236"/>
                <a:ext cx="98" cy="163"/>
              </a:xfrm>
              <a:custGeom>
                <a:avLst/>
                <a:gdLst/>
                <a:ahLst/>
                <a:cxnLst>
                  <a:cxn ang="0">
                    <a:pos x="45" y="321"/>
                  </a:cxn>
                  <a:cxn ang="0">
                    <a:pos x="50" y="317"/>
                  </a:cxn>
                  <a:cxn ang="0">
                    <a:pos x="65" y="308"/>
                  </a:cxn>
                  <a:cxn ang="0">
                    <a:pos x="84" y="294"/>
                  </a:cxn>
                  <a:cxn ang="0">
                    <a:pos x="109" y="274"/>
                  </a:cxn>
                  <a:cxn ang="0">
                    <a:pos x="135" y="249"/>
                  </a:cxn>
                  <a:cxn ang="0">
                    <a:pos x="158" y="219"/>
                  </a:cxn>
                  <a:cxn ang="0">
                    <a:pos x="178" y="183"/>
                  </a:cxn>
                  <a:cxn ang="0">
                    <a:pos x="190" y="142"/>
                  </a:cxn>
                  <a:cxn ang="0">
                    <a:pos x="196" y="104"/>
                  </a:cxn>
                  <a:cxn ang="0">
                    <a:pos x="196" y="75"/>
                  </a:cxn>
                  <a:cxn ang="0">
                    <a:pos x="190" y="52"/>
                  </a:cxn>
                  <a:cxn ang="0">
                    <a:pos x="179" y="37"/>
                  </a:cxn>
                  <a:cxn ang="0">
                    <a:pos x="167" y="25"/>
                  </a:cxn>
                  <a:cxn ang="0">
                    <a:pos x="152" y="18"/>
                  </a:cxn>
                  <a:cxn ang="0">
                    <a:pos x="136" y="11"/>
                  </a:cxn>
                  <a:cxn ang="0">
                    <a:pos x="120" y="3"/>
                  </a:cxn>
                  <a:cxn ang="0">
                    <a:pos x="106" y="0"/>
                  </a:cxn>
                  <a:cxn ang="0">
                    <a:pos x="93" y="5"/>
                  </a:cxn>
                  <a:cxn ang="0">
                    <a:pos x="82" y="16"/>
                  </a:cxn>
                  <a:cxn ang="0">
                    <a:pos x="74" y="30"/>
                  </a:cxn>
                  <a:cxn ang="0">
                    <a:pos x="66" y="48"/>
                  </a:cxn>
                  <a:cxn ang="0">
                    <a:pos x="59" y="68"/>
                  </a:cxn>
                  <a:cxn ang="0">
                    <a:pos x="56" y="88"/>
                  </a:cxn>
                  <a:cxn ang="0">
                    <a:pos x="54" y="107"/>
                  </a:cxn>
                  <a:cxn ang="0">
                    <a:pos x="48" y="142"/>
                  </a:cxn>
                  <a:cxn ang="0">
                    <a:pos x="39" y="172"/>
                  </a:cxn>
                  <a:cxn ang="0">
                    <a:pos x="30" y="201"/>
                  </a:cxn>
                  <a:cxn ang="0">
                    <a:pos x="20" y="228"/>
                  </a:cxn>
                  <a:cxn ang="0">
                    <a:pos x="14" y="244"/>
                  </a:cxn>
                  <a:cxn ang="0">
                    <a:pos x="9" y="262"/>
                  </a:cxn>
                  <a:cxn ang="0">
                    <a:pos x="4" y="280"/>
                  </a:cxn>
                  <a:cxn ang="0">
                    <a:pos x="0" y="298"/>
                  </a:cxn>
                  <a:cxn ang="0">
                    <a:pos x="2" y="312"/>
                  </a:cxn>
                  <a:cxn ang="0">
                    <a:pos x="9" y="321"/>
                  </a:cxn>
                  <a:cxn ang="0">
                    <a:pos x="23" y="325"/>
                  </a:cxn>
                  <a:cxn ang="0">
                    <a:pos x="45" y="321"/>
                  </a:cxn>
                </a:cxnLst>
                <a:rect l="0" t="0" r="r" b="b"/>
                <a:pathLst>
                  <a:path w="196" h="325">
                    <a:moveTo>
                      <a:pt x="45" y="321"/>
                    </a:moveTo>
                    <a:lnTo>
                      <a:pt x="50" y="317"/>
                    </a:lnTo>
                    <a:lnTo>
                      <a:pt x="65" y="308"/>
                    </a:lnTo>
                    <a:lnTo>
                      <a:pt x="84" y="294"/>
                    </a:lnTo>
                    <a:lnTo>
                      <a:pt x="109" y="274"/>
                    </a:lnTo>
                    <a:lnTo>
                      <a:pt x="135" y="249"/>
                    </a:lnTo>
                    <a:lnTo>
                      <a:pt x="158" y="219"/>
                    </a:lnTo>
                    <a:lnTo>
                      <a:pt x="178" y="183"/>
                    </a:lnTo>
                    <a:lnTo>
                      <a:pt x="190" y="142"/>
                    </a:lnTo>
                    <a:lnTo>
                      <a:pt x="196" y="104"/>
                    </a:lnTo>
                    <a:lnTo>
                      <a:pt x="196" y="75"/>
                    </a:lnTo>
                    <a:lnTo>
                      <a:pt x="190" y="52"/>
                    </a:lnTo>
                    <a:lnTo>
                      <a:pt x="179" y="37"/>
                    </a:lnTo>
                    <a:lnTo>
                      <a:pt x="167" y="25"/>
                    </a:lnTo>
                    <a:lnTo>
                      <a:pt x="152" y="18"/>
                    </a:lnTo>
                    <a:lnTo>
                      <a:pt x="136" y="11"/>
                    </a:lnTo>
                    <a:lnTo>
                      <a:pt x="120" y="3"/>
                    </a:lnTo>
                    <a:lnTo>
                      <a:pt x="106" y="0"/>
                    </a:lnTo>
                    <a:lnTo>
                      <a:pt x="93" y="5"/>
                    </a:lnTo>
                    <a:lnTo>
                      <a:pt x="82" y="16"/>
                    </a:lnTo>
                    <a:lnTo>
                      <a:pt x="74" y="30"/>
                    </a:lnTo>
                    <a:lnTo>
                      <a:pt x="66" y="48"/>
                    </a:lnTo>
                    <a:lnTo>
                      <a:pt x="59" y="68"/>
                    </a:lnTo>
                    <a:lnTo>
                      <a:pt x="56" y="88"/>
                    </a:lnTo>
                    <a:lnTo>
                      <a:pt x="54" y="107"/>
                    </a:lnTo>
                    <a:lnTo>
                      <a:pt x="48" y="142"/>
                    </a:lnTo>
                    <a:lnTo>
                      <a:pt x="39" y="172"/>
                    </a:lnTo>
                    <a:lnTo>
                      <a:pt x="30" y="201"/>
                    </a:lnTo>
                    <a:lnTo>
                      <a:pt x="20" y="228"/>
                    </a:lnTo>
                    <a:lnTo>
                      <a:pt x="14" y="244"/>
                    </a:lnTo>
                    <a:lnTo>
                      <a:pt x="9" y="262"/>
                    </a:lnTo>
                    <a:lnTo>
                      <a:pt x="4" y="280"/>
                    </a:lnTo>
                    <a:lnTo>
                      <a:pt x="0" y="298"/>
                    </a:lnTo>
                    <a:lnTo>
                      <a:pt x="2" y="312"/>
                    </a:lnTo>
                    <a:lnTo>
                      <a:pt x="9" y="321"/>
                    </a:lnTo>
                    <a:lnTo>
                      <a:pt x="23" y="325"/>
                    </a:lnTo>
                    <a:lnTo>
                      <a:pt x="45" y="321"/>
                    </a:lnTo>
                    <a:close/>
                  </a:path>
                </a:pathLst>
              </a:custGeom>
              <a:solidFill>
                <a:srgbClr val="F9D8D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4" name="Freeform 152"/>
              <p:cNvSpPr>
                <a:spLocks/>
              </p:cNvSpPr>
              <p:nvPr/>
            </p:nvSpPr>
            <p:spPr bwMode="auto">
              <a:xfrm>
                <a:off x="4815" y="2241"/>
                <a:ext cx="91" cy="154"/>
              </a:xfrm>
              <a:custGeom>
                <a:avLst/>
                <a:gdLst/>
                <a:ahLst/>
                <a:cxnLst>
                  <a:cxn ang="0">
                    <a:pos x="41" y="305"/>
                  </a:cxn>
                  <a:cxn ang="0">
                    <a:pos x="47" y="301"/>
                  </a:cxn>
                  <a:cxn ang="0">
                    <a:pos x="59" y="294"/>
                  </a:cxn>
                  <a:cxn ang="0">
                    <a:pos x="79" y="280"/>
                  </a:cxn>
                  <a:cxn ang="0">
                    <a:pos x="102" y="260"/>
                  </a:cxn>
                  <a:cxn ang="0">
                    <a:pos x="126" y="235"/>
                  </a:cxn>
                  <a:cxn ang="0">
                    <a:pos x="147" y="206"/>
                  </a:cxn>
                  <a:cxn ang="0">
                    <a:pos x="165" y="172"/>
                  </a:cxn>
                  <a:cxn ang="0">
                    <a:pos x="178" y="133"/>
                  </a:cxn>
                  <a:cxn ang="0">
                    <a:pos x="183" y="97"/>
                  </a:cxn>
                  <a:cxn ang="0">
                    <a:pos x="183" y="68"/>
                  </a:cxn>
                  <a:cxn ang="0">
                    <a:pos x="178" y="48"/>
                  </a:cxn>
                  <a:cxn ang="0">
                    <a:pos x="169" y="32"/>
                  </a:cxn>
                  <a:cxn ang="0">
                    <a:pos x="156" y="23"/>
                  </a:cxn>
                  <a:cxn ang="0">
                    <a:pos x="144" y="14"/>
                  </a:cxn>
                  <a:cxn ang="0">
                    <a:pos x="128" y="9"/>
                  </a:cxn>
                  <a:cxn ang="0">
                    <a:pos x="113" y="3"/>
                  </a:cxn>
                  <a:cxn ang="0">
                    <a:pos x="99" y="0"/>
                  </a:cxn>
                  <a:cxn ang="0">
                    <a:pos x="86" y="5"/>
                  </a:cxn>
                  <a:cxn ang="0">
                    <a:pos x="75" y="14"/>
                  </a:cxn>
                  <a:cxn ang="0">
                    <a:pos x="68" y="28"/>
                  </a:cxn>
                  <a:cxn ang="0">
                    <a:pos x="59" y="45"/>
                  </a:cxn>
                  <a:cxn ang="0">
                    <a:pos x="54" y="64"/>
                  </a:cxn>
                  <a:cxn ang="0">
                    <a:pos x="50" y="82"/>
                  </a:cxn>
                  <a:cxn ang="0">
                    <a:pos x="49" y="102"/>
                  </a:cxn>
                  <a:cxn ang="0">
                    <a:pos x="45" y="134"/>
                  </a:cxn>
                  <a:cxn ang="0">
                    <a:pos x="36" y="163"/>
                  </a:cxn>
                  <a:cxn ang="0">
                    <a:pos x="27" y="188"/>
                  </a:cxn>
                  <a:cxn ang="0">
                    <a:pos x="18" y="215"/>
                  </a:cxn>
                  <a:cxn ang="0">
                    <a:pos x="13" y="231"/>
                  </a:cxn>
                  <a:cxn ang="0">
                    <a:pos x="7" y="247"/>
                  </a:cxn>
                  <a:cxn ang="0">
                    <a:pos x="2" y="265"/>
                  </a:cxn>
                  <a:cxn ang="0">
                    <a:pos x="0" y="281"/>
                  </a:cxn>
                  <a:cxn ang="0">
                    <a:pos x="0" y="296"/>
                  </a:cxn>
                  <a:cxn ang="0">
                    <a:pos x="7" y="305"/>
                  </a:cxn>
                  <a:cxn ang="0">
                    <a:pos x="20" y="308"/>
                  </a:cxn>
                  <a:cxn ang="0">
                    <a:pos x="41" y="305"/>
                  </a:cxn>
                </a:cxnLst>
                <a:rect l="0" t="0" r="r" b="b"/>
                <a:pathLst>
                  <a:path w="183" h="308">
                    <a:moveTo>
                      <a:pt x="41" y="305"/>
                    </a:moveTo>
                    <a:lnTo>
                      <a:pt x="47" y="301"/>
                    </a:lnTo>
                    <a:lnTo>
                      <a:pt x="59" y="294"/>
                    </a:lnTo>
                    <a:lnTo>
                      <a:pt x="79" y="280"/>
                    </a:lnTo>
                    <a:lnTo>
                      <a:pt x="102" y="260"/>
                    </a:lnTo>
                    <a:lnTo>
                      <a:pt x="126" y="235"/>
                    </a:lnTo>
                    <a:lnTo>
                      <a:pt x="147" y="206"/>
                    </a:lnTo>
                    <a:lnTo>
                      <a:pt x="165" y="172"/>
                    </a:lnTo>
                    <a:lnTo>
                      <a:pt x="178" y="133"/>
                    </a:lnTo>
                    <a:lnTo>
                      <a:pt x="183" y="97"/>
                    </a:lnTo>
                    <a:lnTo>
                      <a:pt x="183" y="68"/>
                    </a:lnTo>
                    <a:lnTo>
                      <a:pt x="178" y="48"/>
                    </a:lnTo>
                    <a:lnTo>
                      <a:pt x="169" y="32"/>
                    </a:lnTo>
                    <a:lnTo>
                      <a:pt x="156" y="23"/>
                    </a:lnTo>
                    <a:lnTo>
                      <a:pt x="144" y="14"/>
                    </a:lnTo>
                    <a:lnTo>
                      <a:pt x="128" y="9"/>
                    </a:lnTo>
                    <a:lnTo>
                      <a:pt x="113" y="3"/>
                    </a:lnTo>
                    <a:lnTo>
                      <a:pt x="99" y="0"/>
                    </a:lnTo>
                    <a:lnTo>
                      <a:pt x="86" y="5"/>
                    </a:lnTo>
                    <a:lnTo>
                      <a:pt x="75" y="14"/>
                    </a:lnTo>
                    <a:lnTo>
                      <a:pt x="68" y="28"/>
                    </a:lnTo>
                    <a:lnTo>
                      <a:pt x="59" y="45"/>
                    </a:lnTo>
                    <a:lnTo>
                      <a:pt x="54" y="64"/>
                    </a:lnTo>
                    <a:lnTo>
                      <a:pt x="50" y="82"/>
                    </a:lnTo>
                    <a:lnTo>
                      <a:pt x="49" y="102"/>
                    </a:lnTo>
                    <a:lnTo>
                      <a:pt x="45" y="134"/>
                    </a:lnTo>
                    <a:lnTo>
                      <a:pt x="36" y="163"/>
                    </a:lnTo>
                    <a:lnTo>
                      <a:pt x="27" y="188"/>
                    </a:lnTo>
                    <a:lnTo>
                      <a:pt x="18" y="215"/>
                    </a:lnTo>
                    <a:lnTo>
                      <a:pt x="13" y="231"/>
                    </a:lnTo>
                    <a:lnTo>
                      <a:pt x="7" y="247"/>
                    </a:lnTo>
                    <a:lnTo>
                      <a:pt x="2" y="265"/>
                    </a:lnTo>
                    <a:lnTo>
                      <a:pt x="0" y="281"/>
                    </a:lnTo>
                    <a:lnTo>
                      <a:pt x="0" y="296"/>
                    </a:lnTo>
                    <a:lnTo>
                      <a:pt x="7" y="305"/>
                    </a:lnTo>
                    <a:lnTo>
                      <a:pt x="20" y="308"/>
                    </a:lnTo>
                    <a:lnTo>
                      <a:pt x="41" y="305"/>
                    </a:lnTo>
                    <a:close/>
                  </a:path>
                </a:pathLst>
              </a:custGeom>
              <a:solidFill>
                <a:srgbClr val="F9D1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5" name="Freeform 153"/>
              <p:cNvSpPr>
                <a:spLocks/>
              </p:cNvSpPr>
              <p:nvPr/>
            </p:nvSpPr>
            <p:spPr bwMode="auto">
              <a:xfrm>
                <a:off x="4817" y="2245"/>
                <a:ext cx="87" cy="146"/>
              </a:xfrm>
              <a:custGeom>
                <a:avLst/>
                <a:gdLst/>
                <a:ahLst/>
                <a:cxnLst>
                  <a:cxn ang="0">
                    <a:pos x="37" y="287"/>
                  </a:cxn>
                  <a:cxn ang="0">
                    <a:pos x="43" y="283"/>
                  </a:cxn>
                  <a:cxn ang="0">
                    <a:pos x="55" y="276"/>
                  </a:cxn>
                  <a:cxn ang="0">
                    <a:pos x="73" y="264"/>
                  </a:cxn>
                  <a:cxn ang="0">
                    <a:pos x="95" y="244"/>
                  </a:cxn>
                  <a:cxn ang="0">
                    <a:pos x="118" y="222"/>
                  </a:cxn>
                  <a:cxn ang="0">
                    <a:pos x="139" y="194"/>
                  </a:cxn>
                  <a:cxn ang="0">
                    <a:pos x="156" y="161"/>
                  </a:cxn>
                  <a:cxn ang="0">
                    <a:pos x="168" y="125"/>
                  </a:cxn>
                  <a:cxn ang="0">
                    <a:pos x="174" y="91"/>
                  </a:cxn>
                  <a:cxn ang="0">
                    <a:pos x="174" y="64"/>
                  </a:cxn>
                  <a:cxn ang="0">
                    <a:pos x="168" y="45"/>
                  </a:cxn>
                  <a:cxn ang="0">
                    <a:pos x="159" y="30"/>
                  </a:cxn>
                  <a:cxn ang="0">
                    <a:pos x="147" y="19"/>
                  </a:cxn>
                  <a:cxn ang="0">
                    <a:pos x="134" y="12"/>
                  </a:cxn>
                  <a:cxn ang="0">
                    <a:pos x="120" y="7"/>
                  </a:cxn>
                  <a:cxn ang="0">
                    <a:pos x="105" y="2"/>
                  </a:cxn>
                  <a:cxn ang="0">
                    <a:pos x="93" y="0"/>
                  </a:cxn>
                  <a:cxn ang="0">
                    <a:pos x="82" y="3"/>
                  </a:cxn>
                  <a:cxn ang="0">
                    <a:pos x="71" y="12"/>
                  </a:cxn>
                  <a:cxn ang="0">
                    <a:pos x="62" y="25"/>
                  </a:cxn>
                  <a:cxn ang="0">
                    <a:pos x="57" y="41"/>
                  </a:cxn>
                  <a:cxn ang="0">
                    <a:pos x="52" y="59"/>
                  </a:cxn>
                  <a:cxn ang="0">
                    <a:pos x="48" y="77"/>
                  </a:cxn>
                  <a:cxn ang="0">
                    <a:pos x="46" y="95"/>
                  </a:cxn>
                  <a:cxn ang="0">
                    <a:pos x="41" y="125"/>
                  </a:cxn>
                  <a:cxn ang="0">
                    <a:pos x="34" y="152"/>
                  </a:cxn>
                  <a:cxn ang="0">
                    <a:pos x="25" y="177"/>
                  </a:cxn>
                  <a:cxn ang="0">
                    <a:pos x="16" y="202"/>
                  </a:cxn>
                  <a:cxn ang="0">
                    <a:pos x="10" y="217"/>
                  </a:cxn>
                  <a:cxn ang="0">
                    <a:pos x="5" y="233"/>
                  </a:cxn>
                  <a:cxn ang="0">
                    <a:pos x="1" y="251"/>
                  </a:cxn>
                  <a:cxn ang="0">
                    <a:pos x="0" y="265"/>
                  </a:cxn>
                  <a:cxn ang="0">
                    <a:pos x="0" y="278"/>
                  </a:cxn>
                  <a:cxn ang="0">
                    <a:pos x="7" y="287"/>
                  </a:cxn>
                  <a:cxn ang="0">
                    <a:pos x="17" y="290"/>
                  </a:cxn>
                  <a:cxn ang="0">
                    <a:pos x="37" y="287"/>
                  </a:cxn>
                </a:cxnLst>
                <a:rect l="0" t="0" r="r" b="b"/>
                <a:pathLst>
                  <a:path w="174" h="290">
                    <a:moveTo>
                      <a:pt x="37" y="287"/>
                    </a:moveTo>
                    <a:lnTo>
                      <a:pt x="43" y="283"/>
                    </a:lnTo>
                    <a:lnTo>
                      <a:pt x="55" y="276"/>
                    </a:lnTo>
                    <a:lnTo>
                      <a:pt x="73" y="264"/>
                    </a:lnTo>
                    <a:lnTo>
                      <a:pt x="95" y="244"/>
                    </a:lnTo>
                    <a:lnTo>
                      <a:pt x="118" y="222"/>
                    </a:lnTo>
                    <a:lnTo>
                      <a:pt x="139" y="194"/>
                    </a:lnTo>
                    <a:lnTo>
                      <a:pt x="156" y="161"/>
                    </a:lnTo>
                    <a:lnTo>
                      <a:pt x="168" y="125"/>
                    </a:lnTo>
                    <a:lnTo>
                      <a:pt x="174" y="91"/>
                    </a:lnTo>
                    <a:lnTo>
                      <a:pt x="174" y="64"/>
                    </a:lnTo>
                    <a:lnTo>
                      <a:pt x="168" y="45"/>
                    </a:lnTo>
                    <a:lnTo>
                      <a:pt x="159" y="30"/>
                    </a:lnTo>
                    <a:lnTo>
                      <a:pt x="147" y="19"/>
                    </a:lnTo>
                    <a:lnTo>
                      <a:pt x="134" y="12"/>
                    </a:lnTo>
                    <a:lnTo>
                      <a:pt x="120" y="7"/>
                    </a:lnTo>
                    <a:lnTo>
                      <a:pt x="105" y="2"/>
                    </a:lnTo>
                    <a:lnTo>
                      <a:pt x="93" y="0"/>
                    </a:lnTo>
                    <a:lnTo>
                      <a:pt x="82" y="3"/>
                    </a:lnTo>
                    <a:lnTo>
                      <a:pt x="71" y="12"/>
                    </a:lnTo>
                    <a:lnTo>
                      <a:pt x="62" y="25"/>
                    </a:lnTo>
                    <a:lnTo>
                      <a:pt x="57" y="41"/>
                    </a:lnTo>
                    <a:lnTo>
                      <a:pt x="52" y="59"/>
                    </a:lnTo>
                    <a:lnTo>
                      <a:pt x="48" y="77"/>
                    </a:lnTo>
                    <a:lnTo>
                      <a:pt x="46" y="95"/>
                    </a:lnTo>
                    <a:lnTo>
                      <a:pt x="41" y="125"/>
                    </a:lnTo>
                    <a:lnTo>
                      <a:pt x="34" y="152"/>
                    </a:lnTo>
                    <a:lnTo>
                      <a:pt x="25" y="177"/>
                    </a:lnTo>
                    <a:lnTo>
                      <a:pt x="16" y="202"/>
                    </a:lnTo>
                    <a:lnTo>
                      <a:pt x="10" y="217"/>
                    </a:lnTo>
                    <a:lnTo>
                      <a:pt x="5" y="233"/>
                    </a:lnTo>
                    <a:lnTo>
                      <a:pt x="1" y="251"/>
                    </a:lnTo>
                    <a:lnTo>
                      <a:pt x="0" y="265"/>
                    </a:lnTo>
                    <a:lnTo>
                      <a:pt x="0" y="278"/>
                    </a:lnTo>
                    <a:lnTo>
                      <a:pt x="7" y="287"/>
                    </a:lnTo>
                    <a:lnTo>
                      <a:pt x="17" y="290"/>
                    </a:lnTo>
                    <a:lnTo>
                      <a:pt x="37" y="287"/>
                    </a:lnTo>
                    <a:close/>
                  </a:path>
                </a:pathLst>
              </a:custGeom>
              <a:solidFill>
                <a:srgbClr val="F9CC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6" name="Freeform 154"/>
              <p:cNvSpPr>
                <a:spLocks/>
              </p:cNvSpPr>
              <p:nvPr/>
            </p:nvSpPr>
            <p:spPr bwMode="auto">
              <a:xfrm>
                <a:off x="4820" y="2250"/>
                <a:ext cx="82" cy="136"/>
              </a:xfrm>
              <a:custGeom>
                <a:avLst/>
                <a:gdLst/>
                <a:ahLst/>
                <a:cxnLst>
                  <a:cxn ang="0">
                    <a:pos x="36" y="269"/>
                  </a:cxn>
                  <a:cxn ang="0">
                    <a:pos x="39" y="267"/>
                  </a:cxn>
                  <a:cxn ang="0">
                    <a:pos x="52" y="258"/>
                  </a:cxn>
                  <a:cxn ang="0">
                    <a:pos x="70" y="246"/>
                  </a:cxn>
                  <a:cxn ang="0">
                    <a:pos x="90" y="229"/>
                  </a:cxn>
                  <a:cxn ang="0">
                    <a:pos x="111" y="208"/>
                  </a:cxn>
                  <a:cxn ang="0">
                    <a:pos x="131" y="181"/>
                  </a:cxn>
                  <a:cxn ang="0">
                    <a:pos x="149" y="150"/>
                  </a:cxn>
                  <a:cxn ang="0">
                    <a:pos x="160" y="116"/>
                  </a:cxn>
                  <a:cxn ang="0">
                    <a:pos x="165" y="84"/>
                  </a:cxn>
                  <a:cxn ang="0">
                    <a:pos x="163" y="59"/>
                  </a:cxn>
                  <a:cxn ang="0">
                    <a:pos x="160" y="41"/>
                  </a:cxn>
                  <a:cxn ang="0">
                    <a:pos x="151" y="28"/>
                  </a:cxn>
                  <a:cxn ang="0">
                    <a:pos x="140" y="19"/>
                  </a:cxn>
                  <a:cxn ang="0">
                    <a:pos x="127" y="12"/>
                  </a:cxn>
                  <a:cxn ang="0">
                    <a:pos x="115" y="7"/>
                  </a:cxn>
                  <a:cxn ang="0">
                    <a:pos x="100" y="1"/>
                  </a:cxn>
                  <a:cxn ang="0">
                    <a:pos x="88" y="0"/>
                  </a:cxn>
                  <a:cxn ang="0">
                    <a:pos x="77" y="1"/>
                  </a:cxn>
                  <a:cxn ang="0">
                    <a:pos x="68" y="10"/>
                  </a:cxn>
                  <a:cxn ang="0">
                    <a:pos x="59" y="23"/>
                  </a:cxn>
                  <a:cxn ang="0">
                    <a:pos x="54" y="39"/>
                  </a:cxn>
                  <a:cxn ang="0">
                    <a:pos x="48" y="55"/>
                  </a:cxn>
                  <a:cxn ang="0">
                    <a:pos x="45" y="73"/>
                  </a:cxn>
                  <a:cxn ang="0">
                    <a:pos x="43" y="89"/>
                  </a:cxn>
                  <a:cxn ang="0">
                    <a:pos x="39" y="118"/>
                  </a:cxn>
                  <a:cxn ang="0">
                    <a:pos x="32" y="143"/>
                  </a:cxn>
                  <a:cxn ang="0">
                    <a:pos x="25" y="167"/>
                  </a:cxn>
                  <a:cxn ang="0">
                    <a:pos x="16" y="190"/>
                  </a:cxn>
                  <a:cxn ang="0">
                    <a:pos x="11" y="202"/>
                  </a:cxn>
                  <a:cxn ang="0">
                    <a:pos x="7" y="219"/>
                  </a:cxn>
                  <a:cxn ang="0">
                    <a:pos x="2" y="233"/>
                  </a:cxn>
                  <a:cxn ang="0">
                    <a:pos x="0" y="247"/>
                  </a:cxn>
                  <a:cxn ang="0">
                    <a:pos x="0" y="260"/>
                  </a:cxn>
                  <a:cxn ang="0">
                    <a:pos x="7" y="269"/>
                  </a:cxn>
                  <a:cxn ang="0">
                    <a:pos x="18" y="272"/>
                  </a:cxn>
                  <a:cxn ang="0">
                    <a:pos x="36" y="269"/>
                  </a:cxn>
                </a:cxnLst>
                <a:rect l="0" t="0" r="r" b="b"/>
                <a:pathLst>
                  <a:path w="165" h="272">
                    <a:moveTo>
                      <a:pt x="36" y="269"/>
                    </a:moveTo>
                    <a:lnTo>
                      <a:pt x="39" y="267"/>
                    </a:lnTo>
                    <a:lnTo>
                      <a:pt x="52" y="258"/>
                    </a:lnTo>
                    <a:lnTo>
                      <a:pt x="70" y="246"/>
                    </a:lnTo>
                    <a:lnTo>
                      <a:pt x="90" y="229"/>
                    </a:lnTo>
                    <a:lnTo>
                      <a:pt x="111" y="208"/>
                    </a:lnTo>
                    <a:lnTo>
                      <a:pt x="131" y="181"/>
                    </a:lnTo>
                    <a:lnTo>
                      <a:pt x="149" y="150"/>
                    </a:lnTo>
                    <a:lnTo>
                      <a:pt x="160" y="116"/>
                    </a:lnTo>
                    <a:lnTo>
                      <a:pt x="165" y="84"/>
                    </a:lnTo>
                    <a:lnTo>
                      <a:pt x="163" y="59"/>
                    </a:lnTo>
                    <a:lnTo>
                      <a:pt x="160" y="41"/>
                    </a:lnTo>
                    <a:lnTo>
                      <a:pt x="151" y="28"/>
                    </a:lnTo>
                    <a:lnTo>
                      <a:pt x="140" y="19"/>
                    </a:lnTo>
                    <a:lnTo>
                      <a:pt x="127" y="12"/>
                    </a:lnTo>
                    <a:lnTo>
                      <a:pt x="115" y="7"/>
                    </a:lnTo>
                    <a:lnTo>
                      <a:pt x="100" y="1"/>
                    </a:lnTo>
                    <a:lnTo>
                      <a:pt x="88" y="0"/>
                    </a:lnTo>
                    <a:lnTo>
                      <a:pt x="77" y="1"/>
                    </a:lnTo>
                    <a:lnTo>
                      <a:pt x="68" y="10"/>
                    </a:lnTo>
                    <a:lnTo>
                      <a:pt x="59" y="23"/>
                    </a:lnTo>
                    <a:lnTo>
                      <a:pt x="54" y="39"/>
                    </a:lnTo>
                    <a:lnTo>
                      <a:pt x="48" y="55"/>
                    </a:lnTo>
                    <a:lnTo>
                      <a:pt x="45" y="73"/>
                    </a:lnTo>
                    <a:lnTo>
                      <a:pt x="43" y="89"/>
                    </a:lnTo>
                    <a:lnTo>
                      <a:pt x="39" y="118"/>
                    </a:lnTo>
                    <a:lnTo>
                      <a:pt x="32" y="143"/>
                    </a:lnTo>
                    <a:lnTo>
                      <a:pt x="25" y="167"/>
                    </a:lnTo>
                    <a:lnTo>
                      <a:pt x="16" y="190"/>
                    </a:lnTo>
                    <a:lnTo>
                      <a:pt x="11" y="202"/>
                    </a:lnTo>
                    <a:lnTo>
                      <a:pt x="7" y="219"/>
                    </a:lnTo>
                    <a:lnTo>
                      <a:pt x="2" y="233"/>
                    </a:lnTo>
                    <a:lnTo>
                      <a:pt x="0" y="247"/>
                    </a:lnTo>
                    <a:lnTo>
                      <a:pt x="0" y="260"/>
                    </a:lnTo>
                    <a:lnTo>
                      <a:pt x="7" y="269"/>
                    </a:lnTo>
                    <a:lnTo>
                      <a:pt x="18" y="272"/>
                    </a:lnTo>
                    <a:lnTo>
                      <a:pt x="36" y="269"/>
                    </a:lnTo>
                    <a:close/>
                  </a:path>
                </a:pathLst>
              </a:custGeom>
              <a:solidFill>
                <a:srgbClr val="F9C6B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7" name="Freeform 155"/>
              <p:cNvSpPr>
                <a:spLocks/>
              </p:cNvSpPr>
              <p:nvPr/>
            </p:nvSpPr>
            <p:spPr bwMode="auto">
              <a:xfrm>
                <a:off x="4822" y="2253"/>
                <a:ext cx="78" cy="129"/>
              </a:xfrm>
              <a:custGeom>
                <a:avLst/>
                <a:gdLst/>
                <a:ahLst/>
                <a:cxnLst>
                  <a:cxn ang="0">
                    <a:pos x="36" y="255"/>
                  </a:cxn>
                  <a:cxn ang="0">
                    <a:pos x="40" y="253"/>
                  </a:cxn>
                  <a:cxn ang="0">
                    <a:pos x="53" y="246"/>
                  </a:cxn>
                  <a:cxn ang="0">
                    <a:pos x="69" y="233"/>
                  </a:cxn>
                  <a:cxn ang="0">
                    <a:pos x="87" y="217"/>
                  </a:cxn>
                  <a:cxn ang="0">
                    <a:pos x="106" y="195"/>
                  </a:cxn>
                  <a:cxn ang="0">
                    <a:pos x="126" y="170"/>
                  </a:cxn>
                  <a:cxn ang="0">
                    <a:pos x="140" y="142"/>
                  </a:cxn>
                  <a:cxn ang="0">
                    <a:pos x="151" y="109"/>
                  </a:cxn>
                  <a:cxn ang="0">
                    <a:pos x="157" y="79"/>
                  </a:cxn>
                  <a:cxn ang="0">
                    <a:pos x="155" y="55"/>
                  </a:cxn>
                  <a:cxn ang="0">
                    <a:pos x="151" y="39"/>
                  </a:cxn>
                  <a:cxn ang="0">
                    <a:pos x="144" y="27"/>
                  </a:cxn>
                  <a:cxn ang="0">
                    <a:pos x="133" y="18"/>
                  </a:cxn>
                  <a:cxn ang="0">
                    <a:pos x="122" y="12"/>
                  </a:cxn>
                  <a:cxn ang="0">
                    <a:pos x="110" y="7"/>
                  </a:cxn>
                  <a:cxn ang="0">
                    <a:pos x="97" y="2"/>
                  </a:cxn>
                  <a:cxn ang="0">
                    <a:pos x="85" y="0"/>
                  </a:cxn>
                  <a:cxn ang="0">
                    <a:pos x="74" y="3"/>
                  </a:cxn>
                  <a:cxn ang="0">
                    <a:pos x="65" y="11"/>
                  </a:cxn>
                  <a:cxn ang="0">
                    <a:pos x="58" y="23"/>
                  </a:cxn>
                  <a:cxn ang="0">
                    <a:pos x="53" y="38"/>
                  </a:cxn>
                  <a:cxn ang="0">
                    <a:pos x="47" y="52"/>
                  </a:cxn>
                  <a:cxn ang="0">
                    <a:pos x="45" y="68"/>
                  </a:cxn>
                  <a:cxn ang="0">
                    <a:pos x="44" y="84"/>
                  </a:cxn>
                  <a:cxn ang="0">
                    <a:pos x="40" y="111"/>
                  </a:cxn>
                  <a:cxn ang="0">
                    <a:pos x="33" y="134"/>
                  </a:cxn>
                  <a:cxn ang="0">
                    <a:pos x="26" y="158"/>
                  </a:cxn>
                  <a:cxn ang="0">
                    <a:pos x="17" y="179"/>
                  </a:cxn>
                  <a:cxn ang="0">
                    <a:pos x="11" y="192"/>
                  </a:cxn>
                  <a:cxn ang="0">
                    <a:pos x="8" y="206"/>
                  </a:cxn>
                  <a:cxn ang="0">
                    <a:pos x="2" y="221"/>
                  </a:cxn>
                  <a:cxn ang="0">
                    <a:pos x="0" y="235"/>
                  </a:cxn>
                  <a:cxn ang="0">
                    <a:pos x="2" y="246"/>
                  </a:cxn>
                  <a:cxn ang="0">
                    <a:pos x="8" y="255"/>
                  </a:cxn>
                  <a:cxn ang="0">
                    <a:pos x="18" y="256"/>
                  </a:cxn>
                  <a:cxn ang="0">
                    <a:pos x="36" y="255"/>
                  </a:cxn>
                </a:cxnLst>
                <a:rect l="0" t="0" r="r" b="b"/>
                <a:pathLst>
                  <a:path w="157" h="256">
                    <a:moveTo>
                      <a:pt x="36" y="255"/>
                    </a:moveTo>
                    <a:lnTo>
                      <a:pt x="40" y="253"/>
                    </a:lnTo>
                    <a:lnTo>
                      <a:pt x="53" y="246"/>
                    </a:lnTo>
                    <a:lnTo>
                      <a:pt x="69" y="233"/>
                    </a:lnTo>
                    <a:lnTo>
                      <a:pt x="87" y="217"/>
                    </a:lnTo>
                    <a:lnTo>
                      <a:pt x="106" y="195"/>
                    </a:lnTo>
                    <a:lnTo>
                      <a:pt x="126" y="170"/>
                    </a:lnTo>
                    <a:lnTo>
                      <a:pt x="140" y="142"/>
                    </a:lnTo>
                    <a:lnTo>
                      <a:pt x="151" y="109"/>
                    </a:lnTo>
                    <a:lnTo>
                      <a:pt x="157" y="79"/>
                    </a:lnTo>
                    <a:lnTo>
                      <a:pt x="155" y="55"/>
                    </a:lnTo>
                    <a:lnTo>
                      <a:pt x="151" y="39"/>
                    </a:lnTo>
                    <a:lnTo>
                      <a:pt x="144" y="27"/>
                    </a:lnTo>
                    <a:lnTo>
                      <a:pt x="133" y="18"/>
                    </a:lnTo>
                    <a:lnTo>
                      <a:pt x="122" y="12"/>
                    </a:lnTo>
                    <a:lnTo>
                      <a:pt x="110" y="7"/>
                    </a:lnTo>
                    <a:lnTo>
                      <a:pt x="97" y="2"/>
                    </a:lnTo>
                    <a:lnTo>
                      <a:pt x="85" y="0"/>
                    </a:lnTo>
                    <a:lnTo>
                      <a:pt x="74" y="3"/>
                    </a:lnTo>
                    <a:lnTo>
                      <a:pt x="65" y="11"/>
                    </a:lnTo>
                    <a:lnTo>
                      <a:pt x="58" y="23"/>
                    </a:lnTo>
                    <a:lnTo>
                      <a:pt x="53" y="38"/>
                    </a:lnTo>
                    <a:lnTo>
                      <a:pt x="47" y="52"/>
                    </a:lnTo>
                    <a:lnTo>
                      <a:pt x="45" y="68"/>
                    </a:lnTo>
                    <a:lnTo>
                      <a:pt x="44" y="84"/>
                    </a:lnTo>
                    <a:lnTo>
                      <a:pt x="40" y="111"/>
                    </a:lnTo>
                    <a:lnTo>
                      <a:pt x="33" y="134"/>
                    </a:lnTo>
                    <a:lnTo>
                      <a:pt x="26" y="158"/>
                    </a:lnTo>
                    <a:lnTo>
                      <a:pt x="17" y="179"/>
                    </a:lnTo>
                    <a:lnTo>
                      <a:pt x="11" y="192"/>
                    </a:lnTo>
                    <a:lnTo>
                      <a:pt x="8" y="206"/>
                    </a:lnTo>
                    <a:lnTo>
                      <a:pt x="2" y="221"/>
                    </a:lnTo>
                    <a:lnTo>
                      <a:pt x="0" y="235"/>
                    </a:lnTo>
                    <a:lnTo>
                      <a:pt x="2" y="246"/>
                    </a:lnTo>
                    <a:lnTo>
                      <a:pt x="8" y="255"/>
                    </a:lnTo>
                    <a:lnTo>
                      <a:pt x="18" y="256"/>
                    </a:lnTo>
                    <a:lnTo>
                      <a:pt x="36" y="255"/>
                    </a:lnTo>
                    <a:close/>
                  </a:path>
                </a:pathLst>
              </a:custGeom>
              <a:solidFill>
                <a:srgbClr val="F7BFA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8" name="Freeform 156"/>
              <p:cNvSpPr>
                <a:spLocks/>
              </p:cNvSpPr>
              <p:nvPr/>
            </p:nvSpPr>
            <p:spPr bwMode="auto">
              <a:xfrm>
                <a:off x="3890" y="1457"/>
                <a:ext cx="357" cy="630"/>
              </a:xfrm>
              <a:custGeom>
                <a:avLst/>
                <a:gdLst/>
                <a:ahLst/>
                <a:cxnLst>
                  <a:cxn ang="0">
                    <a:pos x="540" y="6"/>
                  </a:cxn>
                  <a:cxn ang="0">
                    <a:pos x="524" y="2"/>
                  </a:cxn>
                  <a:cxn ang="0">
                    <a:pos x="492" y="0"/>
                  </a:cxn>
                  <a:cxn ang="0">
                    <a:pos x="451" y="4"/>
                  </a:cxn>
                  <a:cxn ang="0">
                    <a:pos x="397" y="17"/>
                  </a:cxn>
                  <a:cxn ang="0">
                    <a:pos x="338" y="43"/>
                  </a:cxn>
                  <a:cxn ang="0">
                    <a:pos x="275" y="88"/>
                  </a:cxn>
                  <a:cxn ang="0">
                    <a:pos x="208" y="155"/>
                  </a:cxn>
                  <a:cxn ang="0">
                    <a:pos x="120" y="286"/>
                  </a:cxn>
                  <a:cxn ang="0">
                    <a:pos x="76" y="442"/>
                  </a:cxn>
                  <a:cxn ang="0">
                    <a:pos x="72" y="582"/>
                  </a:cxn>
                  <a:cxn ang="0">
                    <a:pos x="70" y="725"/>
                  </a:cxn>
                  <a:cxn ang="0">
                    <a:pos x="31" y="880"/>
                  </a:cxn>
                  <a:cxn ang="0">
                    <a:pos x="2" y="998"/>
                  </a:cxn>
                  <a:cxn ang="0">
                    <a:pos x="7" y="1086"/>
                  </a:cxn>
                  <a:cxn ang="0">
                    <a:pos x="65" y="1160"/>
                  </a:cxn>
                  <a:cxn ang="0">
                    <a:pos x="147" y="1213"/>
                  </a:cxn>
                  <a:cxn ang="0">
                    <a:pos x="208" y="1239"/>
                  </a:cxn>
                  <a:cxn ang="0">
                    <a:pos x="269" y="1255"/>
                  </a:cxn>
                  <a:cxn ang="0">
                    <a:pos x="323" y="1262"/>
                  </a:cxn>
                  <a:cxn ang="0">
                    <a:pos x="373" y="1257"/>
                  </a:cxn>
                  <a:cxn ang="0">
                    <a:pos x="415" y="1244"/>
                  </a:cxn>
                  <a:cxn ang="0">
                    <a:pos x="447" y="1221"/>
                  </a:cxn>
                  <a:cxn ang="0">
                    <a:pos x="469" y="1187"/>
                  </a:cxn>
                  <a:cxn ang="0">
                    <a:pos x="483" y="1126"/>
                  </a:cxn>
                  <a:cxn ang="0">
                    <a:pos x="501" y="1054"/>
                  </a:cxn>
                  <a:cxn ang="0">
                    <a:pos x="526" y="993"/>
                  </a:cxn>
                  <a:cxn ang="0">
                    <a:pos x="565" y="937"/>
                  </a:cxn>
                  <a:cxn ang="0">
                    <a:pos x="619" y="876"/>
                  </a:cxn>
                  <a:cxn ang="0">
                    <a:pos x="659" y="777"/>
                  </a:cxn>
                  <a:cxn ang="0">
                    <a:pos x="686" y="655"/>
                  </a:cxn>
                  <a:cxn ang="0">
                    <a:pos x="702" y="539"/>
                  </a:cxn>
                  <a:cxn ang="0">
                    <a:pos x="713" y="436"/>
                  </a:cxn>
                  <a:cxn ang="0">
                    <a:pos x="713" y="284"/>
                  </a:cxn>
                  <a:cxn ang="0">
                    <a:pos x="684" y="122"/>
                  </a:cxn>
                  <a:cxn ang="0">
                    <a:pos x="605" y="18"/>
                  </a:cxn>
                </a:cxnLst>
                <a:rect l="0" t="0" r="r" b="b"/>
                <a:pathLst>
                  <a:path w="714" h="1262">
                    <a:moveTo>
                      <a:pt x="542" y="6"/>
                    </a:moveTo>
                    <a:lnTo>
                      <a:pt x="540" y="6"/>
                    </a:lnTo>
                    <a:lnTo>
                      <a:pt x="533" y="4"/>
                    </a:lnTo>
                    <a:lnTo>
                      <a:pt x="524" y="2"/>
                    </a:lnTo>
                    <a:lnTo>
                      <a:pt x="510" y="0"/>
                    </a:lnTo>
                    <a:lnTo>
                      <a:pt x="492" y="0"/>
                    </a:lnTo>
                    <a:lnTo>
                      <a:pt x="472" y="0"/>
                    </a:lnTo>
                    <a:lnTo>
                      <a:pt x="451" y="4"/>
                    </a:lnTo>
                    <a:lnTo>
                      <a:pt x="425" y="8"/>
                    </a:lnTo>
                    <a:lnTo>
                      <a:pt x="397" y="17"/>
                    </a:lnTo>
                    <a:lnTo>
                      <a:pt x="368" y="27"/>
                    </a:lnTo>
                    <a:lnTo>
                      <a:pt x="338" y="43"/>
                    </a:lnTo>
                    <a:lnTo>
                      <a:pt x="307" y="63"/>
                    </a:lnTo>
                    <a:lnTo>
                      <a:pt x="275" y="88"/>
                    </a:lnTo>
                    <a:lnTo>
                      <a:pt x="241" y="117"/>
                    </a:lnTo>
                    <a:lnTo>
                      <a:pt x="208" y="155"/>
                    </a:lnTo>
                    <a:lnTo>
                      <a:pt x="174" y="198"/>
                    </a:lnTo>
                    <a:lnTo>
                      <a:pt x="120" y="286"/>
                    </a:lnTo>
                    <a:lnTo>
                      <a:pt x="90" y="366"/>
                    </a:lnTo>
                    <a:lnTo>
                      <a:pt x="76" y="442"/>
                    </a:lnTo>
                    <a:lnTo>
                      <a:pt x="72" y="512"/>
                    </a:lnTo>
                    <a:lnTo>
                      <a:pt x="72" y="582"/>
                    </a:lnTo>
                    <a:lnTo>
                      <a:pt x="74" y="652"/>
                    </a:lnTo>
                    <a:lnTo>
                      <a:pt x="70" y="725"/>
                    </a:lnTo>
                    <a:lnTo>
                      <a:pt x="54" y="804"/>
                    </a:lnTo>
                    <a:lnTo>
                      <a:pt x="31" y="880"/>
                    </a:lnTo>
                    <a:lnTo>
                      <a:pt x="13" y="944"/>
                    </a:lnTo>
                    <a:lnTo>
                      <a:pt x="2" y="998"/>
                    </a:lnTo>
                    <a:lnTo>
                      <a:pt x="0" y="1045"/>
                    </a:lnTo>
                    <a:lnTo>
                      <a:pt x="7" y="1086"/>
                    </a:lnTo>
                    <a:lnTo>
                      <a:pt x="29" y="1124"/>
                    </a:lnTo>
                    <a:lnTo>
                      <a:pt x="65" y="1160"/>
                    </a:lnTo>
                    <a:lnTo>
                      <a:pt x="117" y="1195"/>
                    </a:lnTo>
                    <a:lnTo>
                      <a:pt x="147" y="1213"/>
                    </a:lnTo>
                    <a:lnTo>
                      <a:pt x="178" y="1228"/>
                    </a:lnTo>
                    <a:lnTo>
                      <a:pt x="208" y="1239"/>
                    </a:lnTo>
                    <a:lnTo>
                      <a:pt x="239" y="1249"/>
                    </a:lnTo>
                    <a:lnTo>
                      <a:pt x="269" y="1255"/>
                    </a:lnTo>
                    <a:lnTo>
                      <a:pt x="296" y="1260"/>
                    </a:lnTo>
                    <a:lnTo>
                      <a:pt x="323" y="1262"/>
                    </a:lnTo>
                    <a:lnTo>
                      <a:pt x="350" y="1260"/>
                    </a:lnTo>
                    <a:lnTo>
                      <a:pt x="373" y="1257"/>
                    </a:lnTo>
                    <a:lnTo>
                      <a:pt x="395" y="1251"/>
                    </a:lnTo>
                    <a:lnTo>
                      <a:pt x="415" y="1244"/>
                    </a:lnTo>
                    <a:lnTo>
                      <a:pt x="433" y="1233"/>
                    </a:lnTo>
                    <a:lnTo>
                      <a:pt x="447" y="1221"/>
                    </a:lnTo>
                    <a:lnTo>
                      <a:pt x="460" y="1204"/>
                    </a:lnTo>
                    <a:lnTo>
                      <a:pt x="469" y="1187"/>
                    </a:lnTo>
                    <a:lnTo>
                      <a:pt x="474" y="1167"/>
                    </a:lnTo>
                    <a:lnTo>
                      <a:pt x="483" y="1126"/>
                    </a:lnTo>
                    <a:lnTo>
                      <a:pt x="490" y="1090"/>
                    </a:lnTo>
                    <a:lnTo>
                      <a:pt x="501" y="1054"/>
                    </a:lnTo>
                    <a:lnTo>
                      <a:pt x="512" y="1021"/>
                    </a:lnTo>
                    <a:lnTo>
                      <a:pt x="526" y="993"/>
                    </a:lnTo>
                    <a:lnTo>
                      <a:pt x="544" y="964"/>
                    </a:lnTo>
                    <a:lnTo>
                      <a:pt x="565" y="937"/>
                    </a:lnTo>
                    <a:lnTo>
                      <a:pt x="592" y="910"/>
                    </a:lnTo>
                    <a:lnTo>
                      <a:pt x="619" y="876"/>
                    </a:lnTo>
                    <a:lnTo>
                      <a:pt x="641" y="831"/>
                    </a:lnTo>
                    <a:lnTo>
                      <a:pt x="659" y="777"/>
                    </a:lnTo>
                    <a:lnTo>
                      <a:pt x="673" y="716"/>
                    </a:lnTo>
                    <a:lnTo>
                      <a:pt x="686" y="655"/>
                    </a:lnTo>
                    <a:lnTo>
                      <a:pt x="695" y="594"/>
                    </a:lnTo>
                    <a:lnTo>
                      <a:pt x="702" y="539"/>
                    </a:lnTo>
                    <a:lnTo>
                      <a:pt x="707" y="490"/>
                    </a:lnTo>
                    <a:lnTo>
                      <a:pt x="713" y="436"/>
                    </a:lnTo>
                    <a:lnTo>
                      <a:pt x="714" y="365"/>
                    </a:lnTo>
                    <a:lnTo>
                      <a:pt x="713" y="284"/>
                    </a:lnTo>
                    <a:lnTo>
                      <a:pt x="704" y="200"/>
                    </a:lnTo>
                    <a:lnTo>
                      <a:pt x="684" y="122"/>
                    </a:lnTo>
                    <a:lnTo>
                      <a:pt x="652" y="60"/>
                    </a:lnTo>
                    <a:lnTo>
                      <a:pt x="605" y="18"/>
                    </a:lnTo>
                    <a:lnTo>
                      <a:pt x="542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29" name="Freeform 157"/>
              <p:cNvSpPr>
                <a:spLocks/>
              </p:cNvSpPr>
              <p:nvPr/>
            </p:nvSpPr>
            <p:spPr bwMode="auto">
              <a:xfrm>
                <a:off x="3896" y="1465"/>
                <a:ext cx="344" cy="614"/>
              </a:xfrm>
              <a:custGeom>
                <a:avLst/>
                <a:gdLst/>
                <a:ahLst/>
                <a:cxnLst>
                  <a:cxn ang="0">
                    <a:pos x="522" y="5"/>
                  </a:cxn>
                  <a:cxn ang="0">
                    <a:pos x="506" y="1"/>
                  </a:cxn>
                  <a:cxn ang="0">
                    <a:pos x="475" y="0"/>
                  </a:cxn>
                  <a:cxn ang="0">
                    <a:pos x="434" y="3"/>
                  </a:cxn>
                  <a:cxn ang="0">
                    <a:pos x="384" y="16"/>
                  </a:cxn>
                  <a:cxn ang="0">
                    <a:pos x="326" y="41"/>
                  </a:cxn>
                  <a:cxn ang="0">
                    <a:pos x="265" y="86"/>
                  </a:cxn>
                  <a:cxn ang="0">
                    <a:pos x="201" y="150"/>
                  </a:cxn>
                  <a:cxn ang="0">
                    <a:pos x="116" y="279"/>
                  </a:cxn>
                  <a:cxn ang="0">
                    <a:pos x="72" y="428"/>
                  </a:cxn>
                  <a:cxn ang="0">
                    <a:pos x="70" y="565"/>
                  </a:cxn>
                  <a:cxn ang="0">
                    <a:pos x="68" y="705"/>
                  </a:cxn>
                  <a:cxn ang="0">
                    <a:pos x="30" y="855"/>
                  </a:cxn>
                  <a:cxn ang="0">
                    <a:pos x="2" y="972"/>
                  </a:cxn>
                  <a:cxn ang="0">
                    <a:pos x="7" y="1058"/>
                  </a:cxn>
                  <a:cxn ang="0">
                    <a:pos x="63" y="1128"/>
                  </a:cxn>
                  <a:cxn ang="0">
                    <a:pos x="143" y="1180"/>
                  </a:cxn>
                  <a:cxn ang="0">
                    <a:pos x="201" y="1207"/>
                  </a:cxn>
                  <a:cxn ang="0">
                    <a:pos x="258" y="1223"/>
                  </a:cxn>
                  <a:cxn ang="0">
                    <a:pos x="312" y="1229"/>
                  </a:cxn>
                  <a:cxn ang="0">
                    <a:pos x="359" y="1225"/>
                  </a:cxn>
                  <a:cxn ang="0">
                    <a:pos x="400" y="1211"/>
                  </a:cxn>
                  <a:cxn ang="0">
                    <a:pos x="430" y="1189"/>
                  </a:cxn>
                  <a:cxn ang="0">
                    <a:pos x="450" y="1157"/>
                  </a:cxn>
                  <a:cxn ang="0">
                    <a:pos x="465" y="1098"/>
                  </a:cxn>
                  <a:cxn ang="0">
                    <a:pos x="482" y="1028"/>
                  </a:cxn>
                  <a:cxn ang="0">
                    <a:pos x="508" y="967"/>
                  </a:cxn>
                  <a:cxn ang="0">
                    <a:pos x="545" y="913"/>
                  </a:cxn>
                  <a:cxn ang="0">
                    <a:pos x="595" y="854"/>
                  </a:cxn>
                  <a:cxn ang="0">
                    <a:pos x="635" y="757"/>
                  </a:cxn>
                  <a:cxn ang="0">
                    <a:pos x="660" y="637"/>
                  </a:cxn>
                  <a:cxn ang="0">
                    <a:pos x="676" y="523"/>
                  </a:cxn>
                  <a:cxn ang="0">
                    <a:pos x="685" y="425"/>
                  </a:cxn>
                  <a:cxn ang="0">
                    <a:pos x="685" y="274"/>
                  </a:cxn>
                  <a:cxn ang="0">
                    <a:pos x="658" y="118"/>
                  </a:cxn>
                  <a:cxn ang="0">
                    <a:pos x="585" y="16"/>
                  </a:cxn>
                </a:cxnLst>
                <a:rect l="0" t="0" r="r" b="b"/>
                <a:pathLst>
                  <a:path w="689" h="1229">
                    <a:moveTo>
                      <a:pt x="524" y="5"/>
                    </a:moveTo>
                    <a:lnTo>
                      <a:pt x="522" y="5"/>
                    </a:lnTo>
                    <a:lnTo>
                      <a:pt x="515" y="3"/>
                    </a:lnTo>
                    <a:lnTo>
                      <a:pt x="506" y="1"/>
                    </a:lnTo>
                    <a:lnTo>
                      <a:pt x="491" y="0"/>
                    </a:lnTo>
                    <a:lnTo>
                      <a:pt x="475" y="0"/>
                    </a:lnTo>
                    <a:lnTo>
                      <a:pt x="456" y="0"/>
                    </a:lnTo>
                    <a:lnTo>
                      <a:pt x="434" y="3"/>
                    </a:lnTo>
                    <a:lnTo>
                      <a:pt x="411" y="7"/>
                    </a:lnTo>
                    <a:lnTo>
                      <a:pt x="384" y="16"/>
                    </a:lnTo>
                    <a:lnTo>
                      <a:pt x="355" y="26"/>
                    </a:lnTo>
                    <a:lnTo>
                      <a:pt x="326" y="41"/>
                    </a:lnTo>
                    <a:lnTo>
                      <a:pt x="296" y="61"/>
                    </a:lnTo>
                    <a:lnTo>
                      <a:pt x="265" y="86"/>
                    </a:lnTo>
                    <a:lnTo>
                      <a:pt x="233" y="114"/>
                    </a:lnTo>
                    <a:lnTo>
                      <a:pt x="201" y="150"/>
                    </a:lnTo>
                    <a:lnTo>
                      <a:pt x="168" y="193"/>
                    </a:lnTo>
                    <a:lnTo>
                      <a:pt x="116" y="279"/>
                    </a:lnTo>
                    <a:lnTo>
                      <a:pt x="86" y="357"/>
                    </a:lnTo>
                    <a:lnTo>
                      <a:pt x="72" y="428"/>
                    </a:lnTo>
                    <a:lnTo>
                      <a:pt x="68" y="498"/>
                    </a:lnTo>
                    <a:lnTo>
                      <a:pt x="70" y="565"/>
                    </a:lnTo>
                    <a:lnTo>
                      <a:pt x="72" y="633"/>
                    </a:lnTo>
                    <a:lnTo>
                      <a:pt x="68" y="705"/>
                    </a:lnTo>
                    <a:lnTo>
                      <a:pt x="52" y="782"/>
                    </a:lnTo>
                    <a:lnTo>
                      <a:pt x="30" y="855"/>
                    </a:lnTo>
                    <a:lnTo>
                      <a:pt x="12" y="918"/>
                    </a:lnTo>
                    <a:lnTo>
                      <a:pt x="2" y="972"/>
                    </a:lnTo>
                    <a:lnTo>
                      <a:pt x="0" y="1017"/>
                    </a:lnTo>
                    <a:lnTo>
                      <a:pt x="7" y="1058"/>
                    </a:lnTo>
                    <a:lnTo>
                      <a:pt x="28" y="1094"/>
                    </a:lnTo>
                    <a:lnTo>
                      <a:pt x="63" y="1128"/>
                    </a:lnTo>
                    <a:lnTo>
                      <a:pt x="113" y="1164"/>
                    </a:lnTo>
                    <a:lnTo>
                      <a:pt x="143" y="1180"/>
                    </a:lnTo>
                    <a:lnTo>
                      <a:pt x="172" y="1195"/>
                    </a:lnTo>
                    <a:lnTo>
                      <a:pt x="201" y="1207"/>
                    </a:lnTo>
                    <a:lnTo>
                      <a:pt x="229" y="1216"/>
                    </a:lnTo>
                    <a:lnTo>
                      <a:pt x="258" y="1223"/>
                    </a:lnTo>
                    <a:lnTo>
                      <a:pt x="285" y="1227"/>
                    </a:lnTo>
                    <a:lnTo>
                      <a:pt x="312" y="1229"/>
                    </a:lnTo>
                    <a:lnTo>
                      <a:pt x="335" y="1229"/>
                    </a:lnTo>
                    <a:lnTo>
                      <a:pt x="359" y="1225"/>
                    </a:lnTo>
                    <a:lnTo>
                      <a:pt x="380" y="1220"/>
                    </a:lnTo>
                    <a:lnTo>
                      <a:pt x="400" y="1211"/>
                    </a:lnTo>
                    <a:lnTo>
                      <a:pt x="416" y="1202"/>
                    </a:lnTo>
                    <a:lnTo>
                      <a:pt x="430" y="1189"/>
                    </a:lnTo>
                    <a:lnTo>
                      <a:pt x="441" y="1173"/>
                    </a:lnTo>
                    <a:lnTo>
                      <a:pt x="450" y="1157"/>
                    </a:lnTo>
                    <a:lnTo>
                      <a:pt x="456" y="1137"/>
                    </a:lnTo>
                    <a:lnTo>
                      <a:pt x="465" y="1098"/>
                    </a:lnTo>
                    <a:lnTo>
                      <a:pt x="472" y="1060"/>
                    </a:lnTo>
                    <a:lnTo>
                      <a:pt x="482" y="1028"/>
                    </a:lnTo>
                    <a:lnTo>
                      <a:pt x="495" y="995"/>
                    </a:lnTo>
                    <a:lnTo>
                      <a:pt x="508" y="967"/>
                    </a:lnTo>
                    <a:lnTo>
                      <a:pt x="526" y="940"/>
                    </a:lnTo>
                    <a:lnTo>
                      <a:pt x="545" y="913"/>
                    </a:lnTo>
                    <a:lnTo>
                      <a:pt x="570" y="886"/>
                    </a:lnTo>
                    <a:lnTo>
                      <a:pt x="595" y="854"/>
                    </a:lnTo>
                    <a:lnTo>
                      <a:pt x="617" y="809"/>
                    </a:lnTo>
                    <a:lnTo>
                      <a:pt x="635" y="757"/>
                    </a:lnTo>
                    <a:lnTo>
                      <a:pt x="649" y="698"/>
                    </a:lnTo>
                    <a:lnTo>
                      <a:pt x="660" y="637"/>
                    </a:lnTo>
                    <a:lnTo>
                      <a:pt x="669" y="577"/>
                    </a:lnTo>
                    <a:lnTo>
                      <a:pt x="676" y="523"/>
                    </a:lnTo>
                    <a:lnTo>
                      <a:pt x="682" y="477"/>
                    </a:lnTo>
                    <a:lnTo>
                      <a:pt x="685" y="425"/>
                    </a:lnTo>
                    <a:lnTo>
                      <a:pt x="689" y="355"/>
                    </a:lnTo>
                    <a:lnTo>
                      <a:pt x="685" y="274"/>
                    </a:lnTo>
                    <a:lnTo>
                      <a:pt x="676" y="193"/>
                    </a:lnTo>
                    <a:lnTo>
                      <a:pt x="658" y="118"/>
                    </a:lnTo>
                    <a:lnTo>
                      <a:pt x="628" y="57"/>
                    </a:lnTo>
                    <a:lnTo>
                      <a:pt x="585" y="16"/>
                    </a:lnTo>
                    <a:lnTo>
                      <a:pt x="524" y="5"/>
                    </a:lnTo>
                    <a:close/>
                  </a:path>
                </a:pathLst>
              </a:custGeom>
              <a:solidFill>
                <a:srgbClr val="FFF9F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0" name="Freeform 158"/>
              <p:cNvSpPr>
                <a:spLocks/>
              </p:cNvSpPr>
              <p:nvPr/>
            </p:nvSpPr>
            <p:spPr bwMode="auto">
              <a:xfrm>
                <a:off x="3902" y="1473"/>
                <a:ext cx="332" cy="598"/>
              </a:xfrm>
              <a:custGeom>
                <a:avLst/>
                <a:gdLst/>
                <a:ahLst/>
                <a:cxnLst>
                  <a:cxn ang="0">
                    <a:pos x="503" y="5"/>
                  </a:cxn>
                  <a:cxn ang="0">
                    <a:pos x="487" y="1"/>
                  </a:cxn>
                  <a:cxn ang="0">
                    <a:pos x="458" y="0"/>
                  </a:cxn>
                  <a:cxn ang="0">
                    <a:pos x="418" y="3"/>
                  </a:cxn>
                  <a:cxn ang="0">
                    <a:pos x="370" y="16"/>
                  </a:cxn>
                  <a:cxn ang="0">
                    <a:pos x="314" y="41"/>
                  </a:cxn>
                  <a:cxn ang="0">
                    <a:pos x="255" y="84"/>
                  </a:cxn>
                  <a:cxn ang="0">
                    <a:pos x="192" y="147"/>
                  </a:cxn>
                  <a:cxn ang="0">
                    <a:pos x="112" y="272"/>
                  </a:cxn>
                  <a:cxn ang="0">
                    <a:pos x="70" y="418"/>
                  </a:cxn>
                  <a:cxn ang="0">
                    <a:pos x="69" y="551"/>
                  </a:cxn>
                  <a:cxn ang="0">
                    <a:pos x="65" y="687"/>
                  </a:cxn>
                  <a:cxn ang="0">
                    <a:pos x="29" y="834"/>
                  </a:cxn>
                  <a:cxn ang="0">
                    <a:pos x="2" y="947"/>
                  </a:cxn>
                  <a:cxn ang="0">
                    <a:pos x="8" y="1030"/>
                  </a:cxn>
                  <a:cxn ang="0">
                    <a:pos x="61" y="1100"/>
                  </a:cxn>
                  <a:cxn ang="0">
                    <a:pos x="139" y="1150"/>
                  </a:cxn>
                  <a:cxn ang="0">
                    <a:pos x="194" y="1175"/>
                  </a:cxn>
                  <a:cxn ang="0">
                    <a:pos x="250" y="1191"/>
                  </a:cxn>
                  <a:cxn ang="0">
                    <a:pos x="300" y="1197"/>
                  </a:cxn>
                  <a:cxn ang="0">
                    <a:pos x="347" y="1193"/>
                  </a:cxn>
                  <a:cxn ang="0">
                    <a:pos x="384" y="1180"/>
                  </a:cxn>
                  <a:cxn ang="0">
                    <a:pos x="415" y="1157"/>
                  </a:cxn>
                  <a:cxn ang="0">
                    <a:pos x="435" y="1127"/>
                  </a:cxn>
                  <a:cxn ang="0">
                    <a:pos x="447" y="1067"/>
                  </a:cxn>
                  <a:cxn ang="0">
                    <a:pos x="465" y="1001"/>
                  </a:cxn>
                  <a:cxn ang="0">
                    <a:pos x="490" y="942"/>
                  </a:cxn>
                  <a:cxn ang="0">
                    <a:pos x="526" y="888"/>
                  </a:cxn>
                  <a:cxn ang="0">
                    <a:pos x="576" y="831"/>
                  </a:cxn>
                  <a:cxn ang="0">
                    <a:pos x="612" y="735"/>
                  </a:cxn>
                  <a:cxn ang="0">
                    <a:pos x="636" y="621"/>
                  </a:cxn>
                  <a:cxn ang="0">
                    <a:pos x="652" y="509"/>
                  </a:cxn>
                  <a:cxn ang="0">
                    <a:pos x="661" y="412"/>
                  </a:cxn>
                  <a:cxn ang="0">
                    <a:pos x="661" y="269"/>
                  </a:cxn>
                  <a:cxn ang="0">
                    <a:pos x="634" y="116"/>
                  </a:cxn>
                  <a:cxn ang="0">
                    <a:pos x="562" y="18"/>
                  </a:cxn>
                </a:cxnLst>
                <a:rect l="0" t="0" r="r" b="b"/>
                <a:pathLst>
                  <a:path w="664" h="1197">
                    <a:moveTo>
                      <a:pt x="505" y="5"/>
                    </a:moveTo>
                    <a:lnTo>
                      <a:pt x="503" y="5"/>
                    </a:lnTo>
                    <a:lnTo>
                      <a:pt x="497" y="3"/>
                    </a:lnTo>
                    <a:lnTo>
                      <a:pt x="487" y="1"/>
                    </a:lnTo>
                    <a:lnTo>
                      <a:pt x="474" y="0"/>
                    </a:lnTo>
                    <a:lnTo>
                      <a:pt x="458" y="0"/>
                    </a:lnTo>
                    <a:lnTo>
                      <a:pt x="440" y="0"/>
                    </a:lnTo>
                    <a:lnTo>
                      <a:pt x="418" y="3"/>
                    </a:lnTo>
                    <a:lnTo>
                      <a:pt x="395" y="7"/>
                    </a:lnTo>
                    <a:lnTo>
                      <a:pt x="370" y="16"/>
                    </a:lnTo>
                    <a:lnTo>
                      <a:pt x="343" y="27"/>
                    </a:lnTo>
                    <a:lnTo>
                      <a:pt x="314" y="41"/>
                    </a:lnTo>
                    <a:lnTo>
                      <a:pt x="286" y="59"/>
                    </a:lnTo>
                    <a:lnTo>
                      <a:pt x="255" y="84"/>
                    </a:lnTo>
                    <a:lnTo>
                      <a:pt x="225" y="113"/>
                    </a:lnTo>
                    <a:lnTo>
                      <a:pt x="192" y="147"/>
                    </a:lnTo>
                    <a:lnTo>
                      <a:pt x="162" y="188"/>
                    </a:lnTo>
                    <a:lnTo>
                      <a:pt x="112" y="272"/>
                    </a:lnTo>
                    <a:lnTo>
                      <a:pt x="83" y="348"/>
                    </a:lnTo>
                    <a:lnTo>
                      <a:pt x="70" y="418"/>
                    </a:lnTo>
                    <a:lnTo>
                      <a:pt x="67" y="486"/>
                    </a:lnTo>
                    <a:lnTo>
                      <a:pt x="69" y="551"/>
                    </a:lnTo>
                    <a:lnTo>
                      <a:pt x="69" y="617"/>
                    </a:lnTo>
                    <a:lnTo>
                      <a:pt x="65" y="687"/>
                    </a:lnTo>
                    <a:lnTo>
                      <a:pt x="49" y="762"/>
                    </a:lnTo>
                    <a:lnTo>
                      <a:pt x="29" y="834"/>
                    </a:lnTo>
                    <a:lnTo>
                      <a:pt x="11" y="895"/>
                    </a:lnTo>
                    <a:lnTo>
                      <a:pt x="2" y="947"/>
                    </a:lnTo>
                    <a:lnTo>
                      <a:pt x="0" y="990"/>
                    </a:lnTo>
                    <a:lnTo>
                      <a:pt x="8" y="1030"/>
                    </a:lnTo>
                    <a:lnTo>
                      <a:pt x="27" y="1066"/>
                    </a:lnTo>
                    <a:lnTo>
                      <a:pt x="61" y="1100"/>
                    </a:lnTo>
                    <a:lnTo>
                      <a:pt x="110" y="1134"/>
                    </a:lnTo>
                    <a:lnTo>
                      <a:pt x="139" y="1150"/>
                    </a:lnTo>
                    <a:lnTo>
                      <a:pt x="167" y="1164"/>
                    </a:lnTo>
                    <a:lnTo>
                      <a:pt x="194" y="1175"/>
                    </a:lnTo>
                    <a:lnTo>
                      <a:pt x="223" y="1184"/>
                    </a:lnTo>
                    <a:lnTo>
                      <a:pt x="250" y="1191"/>
                    </a:lnTo>
                    <a:lnTo>
                      <a:pt x="275" y="1195"/>
                    </a:lnTo>
                    <a:lnTo>
                      <a:pt x="300" y="1197"/>
                    </a:lnTo>
                    <a:lnTo>
                      <a:pt x="323" y="1197"/>
                    </a:lnTo>
                    <a:lnTo>
                      <a:pt x="347" y="1193"/>
                    </a:lnTo>
                    <a:lnTo>
                      <a:pt x="366" y="1188"/>
                    </a:lnTo>
                    <a:lnTo>
                      <a:pt x="384" y="1180"/>
                    </a:lnTo>
                    <a:lnTo>
                      <a:pt x="400" y="1170"/>
                    </a:lnTo>
                    <a:lnTo>
                      <a:pt x="415" y="1157"/>
                    </a:lnTo>
                    <a:lnTo>
                      <a:pt x="426" y="1143"/>
                    </a:lnTo>
                    <a:lnTo>
                      <a:pt x="435" y="1127"/>
                    </a:lnTo>
                    <a:lnTo>
                      <a:pt x="440" y="1107"/>
                    </a:lnTo>
                    <a:lnTo>
                      <a:pt x="447" y="1067"/>
                    </a:lnTo>
                    <a:lnTo>
                      <a:pt x="456" y="1033"/>
                    </a:lnTo>
                    <a:lnTo>
                      <a:pt x="465" y="1001"/>
                    </a:lnTo>
                    <a:lnTo>
                      <a:pt x="476" y="970"/>
                    </a:lnTo>
                    <a:lnTo>
                      <a:pt x="490" y="942"/>
                    </a:lnTo>
                    <a:lnTo>
                      <a:pt x="506" y="915"/>
                    </a:lnTo>
                    <a:lnTo>
                      <a:pt x="526" y="888"/>
                    </a:lnTo>
                    <a:lnTo>
                      <a:pt x="551" y="863"/>
                    </a:lnTo>
                    <a:lnTo>
                      <a:pt x="576" y="831"/>
                    </a:lnTo>
                    <a:lnTo>
                      <a:pt x="596" y="787"/>
                    </a:lnTo>
                    <a:lnTo>
                      <a:pt x="612" y="735"/>
                    </a:lnTo>
                    <a:lnTo>
                      <a:pt x="627" y="680"/>
                    </a:lnTo>
                    <a:lnTo>
                      <a:pt x="636" y="621"/>
                    </a:lnTo>
                    <a:lnTo>
                      <a:pt x="644" y="563"/>
                    </a:lnTo>
                    <a:lnTo>
                      <a:pt x="652" y="509"/>
                    </a:lnTo>
                    <a:lnTo>
                      <a:pt x="657" y="464"/>
                    </a:lnTo>
                    <a:lnTo>
                      <a:pt x="661" y="412"/>
                    </a:lnTo>
                    <a:lnTo>
                      <a:pt x="664" y="346"/>
                    </a:lnTo>
                    <a:lnTo>
                      <a:pt x="661" y="269"/>
                    </a:lnTo>
                    <a:lnTo>
                      <a:pt x="652" y="190"/>
                    </a:lnTo>
                    <a:lnTo>
                      <a:pt x="634" y="116"/>
                    </a:lnTo>
                    <a:lnTo>
                      <a:pt x="605" y="57"/>
                    </a:lnTo>
                    <a:lnTo>
                      <a:pt x="562" y="18"/>
                    </a:lnTo>
                    <a:lnTo>
                      <a:pt x="505" y="5"/>
                    </a:lnTo>
                    <a:close/>
                  </a:path>
                </a:pathLst>
              </a:custGeom>
              <a:solidFill>
                <a:srgbClr val="FFF2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1" name="Freeform 159"/>
              <p:cNvSpPr>
                <a:spLocks/>
              </p:cNvSpPr>
              <p:nvPr/>
            </p:nvSpPr>
            <p:spPr bwMode="auto">
              <a:xfrm>
                <a:off x="3908" y="1481"/>
                <a:ext cx="320" cy="582"/>
              </a:xfrm>
              <a:custGeom>
                <a:avLst/>
                <a:gdLst/>
                <a:ahLst/>
                <a:cxnLst>
                  <a:cxn ang="0">
                    <a:pos x="483" y="5"/>
                  </a:cxn>
                  <a:cxn ang="0">
                    <a:pos x="468" y="2"/>
                  </a:cxn>
                  <a:cxn ang="0">
                    <a:pos x="440" y="0"/>
                  </a:cxn>
                  <a:cxn ang="0">
                    <a:pos x="402" y="3"/>
                  </a:cxn>
                  <a:cxn ang="0">
                    <a:pos x="355" y="16"/>
                  </a:cxn>
                  <a:cxn ang="0">
                    <a:pos x="301" y="39"/>
                  </a:cxn>
                  <a:cxn ang="0">
                    <a:pos x="246" y="81"/>
                  </a:cxn>
                  <a:cxn ang="0">
                    <a:pos x="187" y="143"/>
                  </a:cxn>
                  <a:cxn ang="0">
                    <a:pos x="108" y="264"/>
                  </a:cxn>
                  <a:cxn ang="0">
                    <a:pos x="66" y="407"/>
                  </a:cxn>
                  <a:cxn ang="0">
                    <a:pos x="65" y="536"/>
                  </a:cxn>
                  <a:cxn ang="0">
                    <a:pos x="61" y="669"/>
                  </a:cxn>
                  <a:cxn ang="0">
                    <a:pos x="27" y="813"/>
                  </a:cxn>
                  <a:cxn ang="0">
                    <a:pos x="2" y="922"/>
                  </a:cxn>
                  <a:cxn ang="0">
                    <a:pos x="7" y="1003"/>
                  </a:cxn>
                  <a:cxn ang="0">
                    <a:pos x="57" y="1069"/>
                  </a:cxn>
                  <a:cxn ang="0">
                    <a:pos x="131" y="1120"/>
                  </a:cxn>
                  <a:cxn ang="0">
                    <a:pos x="187" y="1145"/>
                  </a:cxn>
                  <a:cxn ang="0">
                    <a:pos x="239" y="1159"/>
                  </a:cxn>
                  <a:cxn ang="0">
                    <a:pos x="289" y="1164"/>
                  </a:cxn>
                  <a:cxn ang="0">
                    <a:pos x="334" y="1161"/>
                  </a:cxn>
                  <a:cxn ang="0">
                    <a:pos x="370" y="1148"/>
                  </a:cxn>
                  <a:cxn ang="0">
                    <a:pos x="400" y="1127"/>
                  </a:cxn>
                  <a:cxn ang="0">
                    <a:pos x="418" y="1096"/>
                  </a:cxn>
                  <a:cxn ang="0">
                    <a:pos x="431" y="1041"/>
                  </a:cxn>
                  <a:cxn ang="0">
                    <a:pos x="447" y="974"/>
                  </a:cxn>
                  <a:cxn ang="0">
                    <a:pos x="470" y="917"/>
                  </a:cxn>
                  <a:cxn ang="0">
                    <a:pos x="506" y="867"/>
                  </a:cxn>
                  <a:cxn ang="0">
                    <a:pos x="553" y="809"/>
                  </a:cxn>
                  <a:cxn ang="0">
                    <a:pos x="588" y="718"/>
                  </a:cxn>
                  <a:cxn ang="0">
                    <a:pos x="612" y="605"/>
                  </a:cxn>
                  <a:cxn ang="0">
                    <a:pos x="626" y="497"/>
                  </a:cxn>
                  <a:cxn ang="0">
                    <a:pos x="635" y="402"/>
                  </a:cxn>
                  <a:cxn ang="0">
                    <a:pos x="635" y="262"/>
                  </a:cxn>
                  <a:cxn ang="0">
                    <a:pos x="610" y="113"/>
                  </a:cxn>
                  <a:cxn ang="0">
                    <a:pos x="540" y="16"/>
                  </a:cxn>
                </a:cxnLst>
                <a:rect l="0" t="0" r="r" b="b"/>
                <a:pathLst>
                  <a:path w="639" h="1164">
                    <a:moveTo>
                      <a:pt x="484" y="5"/>
                    </a:moveTo>
                    <a:lnTo>
                      <a:pt x="483" y="5"/>
                    </a:lnTo>
                    <a:lnTo>
                      <a:pt x="477" y="3"/>
                    </a:lnTo>
                    <a:lnTo>
                      <a:pt x="468" y="2"/>
                    </a:lnTo>
                    <a:lnTo>
                      <a:pt x="456" y="0"/>
                    </a:lnTo>
                    <a:lnTo>
                      <a:pt x="440" y="0"/>
                    </a:lnTo>
                    <a:lnTo>
                      <a:pt x="422" y="2"/>
                    </a:lnTo>
                    <a:lnTo>
                      <a:pt x="402" y="3"/>
                    </a:lnTo>
                    <a:lnTo>
                      <a:pt x="380" y="7"/>
                    </a:lnTo>
                    <a:lnTo>
                      <a:pt x="355" y="16"/>
                    </a:lnTo>
                    <a:lnTo>
                      <a:pt x="330" y="25"/>
                    </a:lnTo>
                    <a:lnTo>
                      <a:pt x="301" y="39"/>
                    </a:lnTo>
                    <a:lnTo>
                      <a:pt x="274" y="59"/>
                    </a:lnTo>
                    <a:lnTo>
                      <a:pt x="246" y="81"/>
                    </a:lnTo>
                    <a:lnTo>
                      <a:pt x="215" y="109"/>
                    </a:lnTo>
                    <a:lnTo>
                      <a:pt x="187" y="143"/>
                    </a:lnTo>
                    <a:lnTo>
                      <a:pt x="156" y="183"/>
                    </a:lnTo>
                    <a:lnTo>
                      <a:pt x="108" y="264"/>
                    </a:lnTo>
                    <a:lnTo>
                      <a:pt x="79" y="339"/>
                    </a:lnTo>
                    <a:lnTo>
                      <a:pt x="66" y="407"/>
                    </a:lnTo>
                    <a:lnTo>
                      <a:pt x="63" y="472"/>
                    </a:lnTo>
                    <a:lnTo>
                      <a:pt x="65" y="536"/>
                    </a:lnTo>
                    <a:lnTo>
                      <a:pt x="66" y="601"/>
                    </a:lnTo>
                    <a:lnTo>
                      <a:pt x="61" y="669"/>
                    </a:lnTo>
                    <a:lnTo>
                      <a:pt x="47" y="743"/>
                    </a:lnTo>
                    <a:lnTo>
                      <a:pt x="27" y="813"/>
                    </a:lnTo>
                    <a:lnTo>
                      <a:pt x="11" y="872"/>
                    </a:lnTo>
                    <a:lnTo>
                      <a:pt x="2" y="922"/>
                    </a:lnTo>
                    <a:lnTo>
                      <a:pt x="0" y="965"/>
                    </a:lnTo>
                    <a:lnTo>
                      <a:pt x="7" y="1003"/>
                    </a:lnTo>
                    <a:lnTo>
                      <a:pt x="25" y="1037"/>
                    </a:lnTo>
                    <a:lnTo>
                      <a:pt x="57" y="1069"/>
                    </a:lnTo>
                    <a:lnTo>
                      <a:pt x="104" y="1103"/>
                    </a:lnTo>
                    <a:lnTo>
                      <a:pt x="131" y="1120"/>
                    </a:lnTo>
                    <a:lnTo>
                      <a:pt x="160" y="1132"/>
                    </a:lnTo>
                    <a:lnTo>
                      <a:pt x="187" y="1145"/>
                    </a:lnTo>
                    <a:lnTo>
                      <a:pt x="213" y="1152"/>
                    </a:lnTo>
                    <a:lnTo>
                      <a:pt x="239" y="1159"/>
                    </a:lnTo>
                    <a:lnTo>
                      <a:pt x="264" y="1163"/>
                    </a:lnTo>
                    <a:lnTo>
                      <a:pt x="289" y="1164"/>
                    </a:lnTo>
                    <a:lnTo>
                      <a:pt x="312" y="1164"/>
                    </a:lnTo>
                    <a:lnTo>
                      <a:pt x="334" y="1161"/>
                    </a:lnTo>
                    <a:lnTo>
                      <a:pt x="352" y="1155"/>
                    </a:lnTo>
                    <a:lnTo>
                      <a:pt x="370" y="1148"/>
                    </a:lnTo>
                    <a:lnTo>
                      <a:pt x="386" y="1139"/>
                    </a:lnTo>
                    <a:lnTo>
                      <a:pt x="400" y="1127"/>
                    </a:lnTo>
                    <a:lnTo>
                      <a:pt x="411" y="1112"/>
                    </a:lnTo>
                    <a:lnTo>
                      <a:pt x="418" y="1096"/>
                    </a:lnTo>
                    <a:lnTo>
                      <a:pt x="423" y="1078"/>
                    </a:lnTo>
                    <a:lnTo>
                      <a:pt x="431" y="1041"/>
                    </a:lnTo>
                    <a:lnTo>
                      <a:pt x="438" y="1007"/>
                    </a:lnTo>
                    <a:lnTo>
                      <a:pt x="447" y="974"/>
                    </a:lnTo>
                    <a:lnTo>
                      <a:pt x="457" y="944"/>
                    </a:lnTo>
                    <a:lnTo>
                      <a:pt x="470" y="917"/>
                    </a:lnTo>
                    <a:lnTo>
                      <a:pt x="486" y="892"/>
                    </a:lnTo>
                    <a:lnTo>
                      <a:pt x="506" y="867"/>
                    </a:lnTo>
                    <a:lnTo>
                      <a:pt x="529" y="841"/>
                    </a:lnTo>
                    <a:lnTo>
                      <a:pt x="553" y="809"/>
                    </a:lnTo>
                    <a:lnTo>
                      <a:pt x="572" y="768"/>
                    </a:lnTo>
                    <a:lnTo>
                      <a:pt x="588" y="718"/>
                    </a:lnTo>
                    <a:lnTo>
                      <a:pt x="603" y="662"/>
                    </a:lnTo>
                    <a:lnTo>
                      <a:pt x="612" y="605"/>
                    </a:lnTo>
                    <a:lnTo>
                      <a:pt x="621" y="549"/>
                    </a:lnTo>
                    <a:lnTo>
                      <a:pt x="626" y="497"/>
                    </a:lnTo>
                    <a:lnTo>
                      <a:pt x="631" y="452"/>
                    </a:lnTo>
                    <a:lnTo>
                      <a:pt x="635" y="402"/>
                    </a:lnTo>
                    <a:lnTo>
                      <a:pt x="639" y="337"/>
                    </a:lnTo>
                    <a:lnTo>
                      <a:pt x="635" y="262"/>
                    </a:lnTo>
                    <a:lnTo>
                      <a:pt x="628" y="185"/>
                    </a:lnTo>
                    <a:lnTo>
                      <a:pt x="610" y="113"/>
                    </a:lnTo>
                    <a:lnTo>
                      <a:pt x="581" y="55"/>
                    </a:lnTo>
                    <a:lnTo>
                      <a:pt x="540" y="16"/>
                    </a:lnTo>
                    <a:lnTo>
                      <a:pt x="484" y="5"/>
                    </a:lnTo>
                    <a:close/>
                  </a:path>
                </a:pathLst>
              </a:custGeom>
              <a:solidFill>
                <a:srgbClr val="FCEDE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2" name="Freeform 160"/>
              <p:cNvSpPr>
                <a:spLocks/>
              </p:cNvSpPr>
              <p:nvPr/>
            </p:nvSpPr>
            <p:spPr bwMode="auto">
              <a:xfrm>
                <a:off x="3916" y="1488"/>
                <a:ext cx="306" cy="566"/>
              </a:xfrm>
              <a:custGeom>
                <a:avLst/>
                <a:gdLst/>
                <a:ahLst/>
                <a:cxnLst>
                  <a:cxn ang="0">
                    <a:pos x="465" y="6"/>
                  </a:cxn>
                  <a:cxn ang="0">
                    <a:pos x="451" y="2"/>
                  </a:cxn>
                  <a:cxn ang="0">
                    <a:pos x="424" y="0"/>
                  </a:cxn>
                  <a:cxn ang="0">
                    <a:pos x="388" y="4"/>
                  </a:cxn>
                  <a:cxn ang="0">
                    <a:pos x="343" y="15"/>
                  </a:cxn>
                  <a:cxn ang="0">
                    <a:pos x="291" y="38"/>
                  </a:cxn>
                  <a:cxn ang="0">
                    <a:pos x="237" y="79"/>
                  </a:cxn>
                  <a:cxn ang="0">
                    <a:pos x="180" y="138"/>
                  </a:cxn>
                  <a:cxn ang="0">
                    <a:pos x="104" y="257"/>
                  </a:cxn>
                  <a:cxn ang="0">
                    <a:pos x="65" y="397"/>
                  </a:cxn>
                  <a:cxn ang="0">
                    <a:pos x="65" y="521"/>
                  </a:cxn>
                  <a:cxn ang="0">
                    <a:pos x="61" y="650"/>
                  </a:cxn>
                  <a:cxn ang="0">
                    <a:pos x="27" y="790"/>
                  </a:cxn>
                  <a:cxn ang="0">
                    <a:pos x="2" y="896"/>
                  </a:cxn>
                  <a:cxn ang="0">
                    <a:pos x="7" y="975"/>
                  </a:cxn>
                  <a:cxn ang="0">
                    <a:pos x="58" y="1041"/>
                  </a:cxn>
                  <a:cxn ang="0">
                    <a:pos x="129" y="1089"/>
                  </a:cxn>
                  <a:cxn ang="0">
                    <a:pos x="181" y="1113"/>
                  </a:cxn>
                  <a:cxn ang="0">
                    <a:pos x="232" y="1127"/>
                  </a:cxn>
                  <a:cxn ang="0">
                    <a:pos x="278" y="1132"/>
                  </a:cxn>
                  <a:cxn ang="0">
                    <a:pos x="321" y="1131"/>
                  </a:cxn>
                  <a:cxn ang="0">
                    <a:pos x="357" y="1118"/>
                  </a:cxn>
                  <a:cxn ang="0">
                    <a:pos x="384" y="1097"/>
                  </a:cxn>
                  <a:cxn ang="0">
                    <a:pos x="402" y="1066"/>
                  </a:cxn>
                  <a:cxn ang="0">
                    <a:pos x="415" y="1012"/>
                  </a:cxn>
                  <a:cxn ang="0">
                    <a:pos x="431" y="948"/>
                  </a:cxn>
                  <a:cxn ang="0">
                    <a:pos x="454" y="892"/>
                  </a:cxn>
                  <a:cxn ang="0">
                    <a:pos x="488" y="842"/>
                  </a:cxn>
                  <a:cxn ang="0">
                    <a:pos x="533" y="786"/>
                  </a:cxn>
                  <a:cxn ang="0">
                    <a:pos x="567" y="696"/>
                  </a:cxn>
                  <a:cxn ang="0">
                    <a:pos x="589" y="587"/>
                  </a:cxn>
                  <a:cxn ang="0">
                    <a:pos x="601" y="483"/>
                  </a:cxn>
                  <a:cxn ang="0">
                    <a:pos x="610" y="391"/>
                  </a:cxn>
                  <a:cxn ang="0">
                    <a:pos x="612" y="255"/>
                  </a:cxn>
                  <a:cxn ang="0">
                    <a:pos x="587" y="110"/>
                  </a:cxn>
                  <a:cxn ang="0">
                    <a:pos x="521" y="16"/>
                  </a:cxn>
                </a:cxnLst>
                <a:rect l="0" t="0" r="r" b="b"/>
                <a:pathLst>
                  <a:path w="614" h="1132">
                    <a:moveTo>
                      <a:pt x="467" y="6"/>
                    </a:moveTo>
                    <a:lnTo>
                      <a:pt x="465" y="6"/>
                    </a:lnTo>
                    <a:lnTo>
                      <a:pt x="460" y="4"/>
                    </a:lnTo>
                    <a:lnTo>
                      <a:pt x="451" y="2"/>
                    </a:lnTo>
                    <a:lnTo>
                      <a:pt x="438" y="0"/>
                    </a:lnTo>
                    <a:lnTo>
                      <a:pt x="424" y="0"/>
                    </a:lnTo>
                    <a:lnTo>
                      <a:pt x="408" y="0"/>
                    </a:lnTo>
                    <a:lnTo>
                      <a:pt x="388" y="4"/>
                    </a:lnTo>
                    <a:lnTo>
                      <a:pt x="366" y="7"/>
                    </a:lnTo>
                    <a:lnTo>
                      <a:pt x="343" y="15"/>
                    </a:lnTo>
                    <a:lnTo>
                      <a:pt x="318" y="25"/>
                    </a:lnTo>
                    <a:lnTo>
                      <a:pt x="291" y="38"/>
                    </a:lnTo>
                    <a:lnTo>
                      <a:pt x="264" y="56"/>
                    </a:lnTo>
                    <a:lnTo>
                      <a:pt x="237" y="79"/>
                    </a:lnTo>
                    <a:lnTo>
                      <a:pt x="208" y="106"/>
                    </a:lnTo>
                    <a:lnTo>
                      <a:pt x="180" y="138"/>
                    </a:lnTo>
                    <a:lnTo>
                      <a:pt x="151" y="178"/>
                    </a:lnTo>
                    <a:lnTo>
                      <a:pt x="104" y="257"/>
                    </a:lnTo>
                    <a:lnTo>
                      <a:pt x="77" y="329"/>
                    </a:lnTo>
                    <a:lnTo>
                      <a:pt x="65" y="397"/>
                    </a:lnTo>
                    <a:lnTo>
                      <a:pt x="63" y="460"/>
                    </a:lnTo>
                    <a:lnTo>
                      <a:pt x="65" y="521"/>
                    </a:lnTo>
                    <a:lnTo>
                      <a:pt x="65" y="583"/>
                    </a:lnTo>
                    <a:lnTo>
                      <a:pt x="61" y="650"/>
                    </a:lnTo>
                    <a:lnTo>
                      <a:pt x="47" y="722"/>
                    </a:lnTo>
                    <a:lnTo>
                      <a:pt x="27" y="790"/>
                    </a:lnTo>
                    <a:lnTo>
                      <a:pt x="13" y="847"/>
                    </a:lnTo>
                    <a:lnTo>
                      <a:pt x="2" y="896"/>
                    </a:lnTo>
                    <a:lnTo>
                      <a:pt x="0" y="937"/>
                    </a:lnTo>
                    <a:lnTo>
                      <a:pt x="7" y="975"/>
                    </a:lnTo>
                    <a:lnTo>
                      <a:pt x="25" y="1009"/>
                    </a:lnTo>
                    <a:lnTo>
                      <a:pt x="58" y="1041"/>
                    </a:lnTo>
                    <a:lnTo>
                      <a:pt x="103" y="1073"/>
                    </a:lnTo>
                    <a:lnTo>
                      <a:pt x="129" y="1089"/>
                    </a:lnTo>
                    <a:lnTo>
                      <a:pt x="155" y="1102"/>
                    </a:lnTo>
                    <a:lnTo>
                      <a:pt x="181" y="1113"/>
                    </a:lnTo>
                    <a:lnTo>
                      <a:pt x="207" y="1122"/>
                    </a:lnTo>
                    <a:lnTo>
                      <a:pt x="232" y="1127"/>
                    </a:lnTo>
                    <a:lnTo>
                      <a:pt x="255" y="1132"/>
                    </a:lnTo>
                    <a:lnTo>
                      <a:pt x="278" y="1132"/>
                    </a:lnTo>
                    <a:lnTo>
                      <a:pt x="302" y="1132"/>
                    </a:lnTo>
                    <a:lnTo>
                      <a:pt x="321" y="1131"/>
                    </a:lnTo>
                    <a:lnTo>
                      <a:pt x="339" y="1125"/>
                    </a:lnTo>
                    <a:lnTo>
                      <a:pt x="357" y="1118"/>
                    </a:lnTo>
                    <a:lnTo>
                      <a:pt x="372" y="1107"/>
                    </a:lnTo>
                    <a:lnTo>
                      <a:pt x="384" y="1097"/>
                    </a:lnTo>
                    <a:lnTo>
                      <a:pt x="395" y="1082"/>
                    </a:lnTo>
                    <a:lnTo>
                      <a:pt x="402" y="1066"/>
                    </a:lnTo>
                    <a:lnTo>
                      <a:pt x="408" y="1048"/>
                    </a:lnTo>
                    <a:lnTo>
                      <a:pt x="415" y="1012"/>
                    </a:lnTo>
                    <a:lnTo>
                      <a:pt x="422" y="978"/>
                    </a:lnTo>
                    <a:lnTo>
                      <a:pt x="431" y="948"/>
                    </a:lnTo>
                    <a:lnTo>
                      <a:pt x="442" y="919"/>
                    </a:lnTo>
                    <a:lnTo>
                      <a:pt x="454" y="892"/>
                    </a:lnTo>
                    <a:lnTo>
                      <a:pt x="469" y="865"/>
                    </a:lnTo>
                    <a:lnTo>
                      <a:pt x="488" y="842"/>
                    </a:lnTo>
                    <a:lnTo>
                      <a:pt x="510" y="817"/>
                    </a:lnTo>
                    <a:lnTo>
                      <a:pt x="533" y="786"/>
                    </a:lnTo>
                    <a:lnTo>
                      <a:pt x="551" y="745"/>
                    </a:lnTo>
                    <a:lnTo>
                      <a:pt x="567" y="696"/>
                    </a:lnTo>
                    <a:lnTo>
                      <a:pt x="580" y="643"/>
                    </a:lnTo>
                    <a:lnTo>
                      <a:pt x="589" y="587"/>
                    </a:lnTo>
                    <a:lnTo>
                      <a:pt x="596" y="533"/>
                    </a:lnTo>
                    <a:lnTo>
                      <a:pt x="601" y="483"/>
                    </a:lnTo>
                    <a:lnTo>
                      <a:pt x="607" y="440"/>
                    </a:lnTo>
                    <a:lnTo>
                      <a:pt x="610" y="391"/>
                    </a:lnTo>
                    <a:lnTo>
                      <a:pt x="614" y="327"/>
                    </a:lnTo>
                    <a:lnTo>
                      <a:pt x="612" y="255"/>
                    </a:lnTo>
                    <a:lnTo>
                      <a:pt x="603" y="180"/>
                    </a:lnTo>
                    <a:lnTo>
                      <a:pt x="587" y="110"/>
                    </a:lnTo>
                    <a:lnTo>
                      <a:pt x="560" y="54"/>
                    </a:lnTo>
                    <a:lnTo>
                      <a:pt x="521" y="16"/>
                    </a:lnTo>
                    <a:lnTo>
                      <a:pt x="467" y="6"/>
                    </a:lnTo>
                    <a:close/>
                  </a:path>
                </a:pathLst>
              </a:custGeom>
              <a:solidFill>
                <a:srgbClr val="FCE5D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3" name="Freeform 161"/>
              <p:cNvSpPr>
                <a:spLocks/>
              </p:cNvSpPr>
              <p:nvPr/>
            </p:nvSpPr>
            <p:spPr bwMode="auto">
              <a:xfrm>
                <a:off x="3922" y="1497"/>
                <a:ext cx="294" cy="551"/>
              </a:xfrm>
              <a:custGeom>
                <a:avLst/>
                <a:gdLst/>
                <a:ahLst/>
                <a:cxnLst>
                  <a:cxn ang="0">
                    <a:pos x="447" y="5"/>
                  </a:cxn>
                  <a:cxn ang="0">
                    <a:pos x="432" y="2"/>
                  </a:cxn>
                  <a:cxn ang="0">
                    <a:pos x="407" y="0"/>
                  </a:cxn>
                  <a:cxn ang="0">
                    <a:pos x="371" y="4"/>
                  </a:cxn>
                  <a:cxn ang="0">
                    <a:pos x="328" y="14"/>
                  </a:cxn>
                  <a:cxn ang="0">
                    <a:pos x="280" y="38"/>
                  </a:cxn>
                  <a:cxn ang="0">
                    <a:pos x="226" y="77"/>
                  </a:cxn>
                  <a:cxn ang="0">
                    <a:pos x="170" y="136"/>
                  </a:cxn>
                  <a:cxn ang="0">
                    <a:pos x="99" y="251"/>
                  </a:cxn>
                  <a:cxn ang="0">
                    <a:pos x="61" y="386"/>
                  </a:cxn>
                  <a:cxn ang="0">
                    <a:pos x="61" y="508"/>
                  </a:cxn>
                  <a:cxn ang="0">
                    <a:pos x="57" y="634"/>
                  </a:cxn>
                  <a:cxn ang="0">
                    <a:pos x="27" y="768"/>
                  </a:cxn>
                  <a:cxn ang="0">
                    <a:pos x="2" y="870"/>
                  </a:cxn>
                  <a:cxn ang="0">
                    <a:pos x="7" y="948"/>
                  </a:cxn>
                  <a:cxn ang="0">
                    <a:pos x="54" y="1010"/>
                  </a:cxn>
                  <a:cxn ang="0">
                    <a:pos x="122" y="1059"/>
                  </a:cxn>
                  <a:cxn ang="0">
                    <a:pos x="172" y="1082"/>
                  </a:cxn>
                  <a:cxn ang="0">
                    <a:pos x="221" y="1097"/>
                  </a:cxn>
                  <a:cxn ang="0">
                    <a:pos x="267" y="1102"/>
                  </a:cxn>
                  <a:cxn ang="0">
                    <a:pos x="307" y="1098"/>
                  </a:cxn>
                  <a:cxn ang="0">
                    <a:pos x="341" y="1086"/>
                  </a:cxn>
                  <a:cxn ang="0">
                    <a:pos x="368" y="1066"/>
                  </a:cxn>
                  <a:cxn ang="0">
                    <a:pos x="386" y="1037"/>
                  </a:cxn>
                  <a:cxn ang="0">
                    <a:pos x="396" y="983"/>
                  </a:cxn>
                  <a:cxn ang="0">
                    <a:pos x="413" y="921"/>
                  </a:cxn>
                  <a:cxn ang="0">
                    <a:pos x="434" y="867"/>
                  </a:cxn>
                  <a:cxn ang="0">
                    <a:pos x="466" y="818"/>
                  </a:cxn>
                  <a:cxn ang="0">
                    <a:pos x="509" y="766"/>
                  </a:cxn>
                  <a:cxn ang="0">
                    <a:pos x="543" y="678"/>
                  </a:cxn>
                  <a:cxn ang="0">
                    <a:pos x="563" y="573"/>
                  </a:cxn>
                  <a:cxn ang="0">
                    <a:pos x="578" y="470"/>
                  </a:cxn>
                  <a:cxn ang="0">
                    <a:pos x="585" y="381"/>
                  </a:cxn>
                  <a:cxn ang="0">
                    <a:pos x="587" y="248"/>
                  </a:cxn>
                  <a:cxn ang="0">
                    <a:pos x="561" y="108"/>
                  </a:cxn>
                  <a:cxn ang="0">
                    <a:pos x="499" y="16"/>
                  </a:cxn>
                </a:cxnLst>
                <a:rect l="0" t="0" r="r" b="b"/>
                <a:pathLst>
                  <a:path w="588" h="1102">
                    <a:moveTo>
                      <a:pt x="448" y="5"/>
                    </a:moveTo>
                    <a:lnTo>
                      <a:pt x="447" y="5"/>
                    </a:lnTo>
                    <a:lnTo>
                      <a:pt x="441" y="4"/>
                    </a:lnTo>
                    <a:lnTo>
                      <a:pt x="432" y="2"/>
                    </a:lnTo>
                    <a:lnTo>
                      <a:pt x="421" y="2"/>
                    </a:lnTo>
                    <a:lnTo>
                      <a:pt x="407" y="0"/>
                    </a:lnTo>
                    <a:lnTo>
                      <a:pt x="391" y="2"/>
                    </a:lnTo>
                    <a:lnTo>
                      <a:pt x="371" y="4"/>
                    </a:lnTo>
                    <a:lnTo>
                      <a:pt x="352" y="7"/>
                    </a:lnTo>
                    <a:lnTo>
                      <a:pt x="328" y="14"/>
                    </a:lnTo>
                    <a:lnTo>
                      <a:pt x="305" y="25"/>
                    </a:lnTo>
                    <a:lnTo>
                      <a:pt x="280" y="38"/>
                    </a:lnTo>
                    <a:lnTo>
                      <a:pt x="253" y="56"/>
                    </a:lnTo>
                    <a:lnTo>
                      <a:pt x="226" y="77"/>
                    </a:lnTo>
                    <a:lnTo>
                      <a:pt x="199" y="104"/>
                    </a:lnTo>
                    <a:lnTo>
                      <a:pt x="170" y="136"/>
                    </a:lnTo>
                    <a:lnTo>
                      <a:pt x="143" y="174"/>
                    </a:lnTo>
                    <a:lnTo>
                      <a:pt x="99" y="251"/>
                    </a:lnTo>
                    <a:lnTo>
                      <a:pt x="73" y="321"/>
                    </a:lnTo>
                    <a:lnTo>
                      <a:pt x="61" y="386"/>
                    </a:lnTo>
                    <a:lnTo>
                      <a:pt x="59" y="447"/>
                    </a:lnTo>
                    <a:lnTo>
                      <a:pt x="61" y="508"/>
                    </a:lnTo>
                    <a:lnTo>
                      <a:pt x="61" y="569"/>
                    </a:lnTo>
                    <a:lnTo>
                      <a:pt x="57" y="634"/>
                    </a:lnTo>
                    <a:lnTo>
                      <a:pt x="45" y="702"/>
                    </a:lnTo>
                    <a:lnTo>
                      <a:pt x="27" y="768"/>
                    </a:lnTo>
                    <a:lnTo>
                      <a:pt x="11" y="824"/>
                    </a:lnTo>
                    <a:lnTo>
                      <a:pt x="2" y="870"/>
                    </a:lnTo>
                    <a:lnTo>
                      <a:pt x="0" y="912"/>
                    </a:lnTo>
                    <a:lnTo>
                      <a:pt x="7" y="948"/>
                    </a:lnTo>
                    <a:lnTo>
                      <a:pt x="25" y="980"/>
                    </a:lnTo>
                    <a:lnTo>
                      <a:pt x="54" y="1010"/>
                    </a:lnTo>
                    <a:lnTo>
                      <a:pt x="97" y="1043"/>
                    </a:lnTo>
                    <a:lnTo>
                      <a:pt x="122" y="1059"/>
                    </a:lnTo>
                    <a:lnTo>
                      <a:pt x="147" y="1071"/>
                    </a:lnTo>
                    <a:lnTo>
                      <a:pt x="172" y="1082"/>
                    </a:lnTo>
                    <a:lnTo>
                      <a:pt x="197" y="1089"/>
                    </a:lnTo>
                    <a:lnTo>
                      <a:pt x="221" y="1097"/>
                    </a:lnTo>
                    <a:lnTo>
                      <a:pt x="244" y="1100"/>
                    </a:lnTo>
                    <a:lnTo>
                      <a:pt x="267" y="1102"/>
                    </a:lnTo>
                    <a:lnTo>
                      <a:pt x="287" y="1100"/>
                    </a:lnTo>
                    <a:lnTo>
                      <a:pt x="307" y="1098"/>
                    </a:lnTo>
                    <a:lnTo>
                      <a:pt x="325" y="1093"/>
                    </a:lnTo>
                    <a:lnTo>
                      <a:pt x="341" y="1086"/>
                    </a:lnTo>
                    <a:lnTo>
                      <a:pt x="355" y="1077"/>
                    </a:lnTo>
                    <a:lnTo>
                      <a:pt x="368" y="1066"/>
                    </a:lnTo>
                    <a:lnTo>
                      <a:pt x="377" y="1052"/>
                    </a:lnTo>
                    <a:lnTo>
                      <a:pt x="386" y="1037"/>
                    </a:lnTo>
                    <a:lnTo>
                      <a:pt x="389" y="1019"/>
                    </a:lnTo>
                    <a:lnTo>
                      <a:pt x="396" y="983"/>
                    </a:lnTo>
                    <a:lnTo>
                      <a:pt x="404" y="951"/>
                    </a:lnTo>
                    <a:lnTo>
                      <a:pt x="413" y="921"/>
                    </a:lnTo>
                    <a:lnTo>
                      <a:pt x="421" y="892"/>
                    </a:lnTo>
                    <a:lnTo>
                      <a:pt x="434" y="867"/>
                    </a:lnTo>
                    <a:lnTo>
                      <a:pt x="448" y="842"/>
                    </a:lnTo>
                    <a:lnTo>
                      <a:pt x="466" y="818"/>
                    </a:lnTo>
                    <a:lnTo>
                      <a:pt x="488" y="795"/>
                    </a:lnTo>
                    <a:lnTo>
                      <a:pt x="509" y="766"/>
                    </a:lnTo>
                    <a:lnTo>
                      <a:pt x="527" y="727"/>
                    </a:lnTo>
                    <a:lnTo>
                      <a:pt x="543" y="678"/>
                    </a:lnTo>
                    <a:lnTo>
                      <a:pt x="554" y="626"/>
                    </a:lnTo>
                    <a:lnTo>
                      <a:pt x="563" y="573"/>
                    </a:lnTo>
                    <a:lnTo>
                      <a:pt x="570" y="519"/>
                    </a:lnTo>
                    <a:lnTo>
                      <a:pt x="578" y="470"/>
                    </a:lnTo>
                    <a:lnTo>
                      <a:pt x="581" y="429"/>
                    </a:lnTo>
                    <a:lnTo>
                      <a:pt x="585" y="381"/>
                    </a:lnTo>
                    <a:lnTo>
                      <a:pt x="588" y="320"/>
                    </a:lnTo>
                    <a:lnTo>
                      <a:pt x="587" y="248"/>
                    </a:lnTo>
                    <a:lnTo>
                      <a:pt x="578" y="174"/>
                    </a:lnTo>
                    <a:lnTo>
                      <a:pt x="561" y="108"/>
                    </a:lnTo>
                    <a:lnTo>
                      <a:pt x="536" y="52"/>
                    </a:lnTo>
                    <a:lnTo>
                      <a:pt x="499" y="16"/>
                    </a:lnTo>
                    <a:lnTo>
                      <a:pt x="448" y="5"/>
                    </a:lnTo>
                    <a:close/>
                  </a:path>
                </a:pathLst>
              </a:custGeom>
              <a:solidFill>
                <a:srgbClr val="FCDDD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4" name="Freeform 162"/>
              <p:cNvSpPr>
                <a:spLocks/>
              </p:cNvSpPr>
              <p:nvPr/>
            </p:nvSpPr>
            <p:spPr bwMode="auto">
              <a:xfrm>
                <a:off x="3928" y="1504"/>
                <a:ext cx="281" cy="534"/>
              </a:xfrm>
              <a:custGeom>
                <a:avLst/>
                <a:gdLst/>
                <a:ahLst/>
                <a:cxnLst>
                  <a:cxn ang="0">
                    <a:pos x="427" y="6"/>
                  </a:cxn>
                  <a:cxn ang="0">
                    <a:pos x="415" y="2"/>
                  </a:cxn>
                  <a:cxn ang="0">
                    <a:pos x="390" y="0"/>
                  </a:cxn>
                  <a:cxn ang="0">
                    <a:pos x="356" y="4"/>
                  </a:cxn>
                  <a:cxn ang="0">
                    <a:pos x="314" y="15"/>
                  </a:cxn>
                  <a:cxn ang="0">
                    <a:pos x="268" y="38"/>
                  </a:cxn>
                  <a:cxn ang="0">
                    <a:pos x="217" y="76"/>
                  </a:cxn>
                  <a:cxn ang="0">
                    <a:pos x="165" y="133"/>
                  </a:cxn>
                  <a:cxn ang="0">
                    <a:pos x="95" y="245"/>
                  </a:cxn>
                  <a:cxn ang="0">
                    <a:pos x="60" y="374"/>
                  </a:cxn>
                  <a:cxn ang="0">
                    <a:pos x="58" y="492"/>
                  </a:cxn>
                  <a:cxn ang="0">
                    <a:pos x="54" y="614"/>
                  </a:cxn>
                  <a:cxn ang="0">
                    <a:pos x="24" y="745"/>
                  </a:cxn>
                  <a:cxn ang="0">
                    <a:pos x="2" y="846"/>
                  </a:cxn>
                  <a:cxn ang="0">
                    <a:pos x="8" y="919"/>
                  </a:cxn>
                  <a:cxn ang="0">
                    <a:pos x="52" y="982"/>
                  </a:cxn>
                  <a:cxn ang="0">
                    <a:pos x="142" y="1039"/>
                  </a:cxn>
                  <a:cxn ang="0">
                    <a:pos x="235" y="1068"/>
                  </a:cxn>
                  <a:cxn ang="0">
                    <a:pos x="313" y="1061"/>
                  </a:cxn>
                  <a:cxn ang="0">
                    <a:pos x="363" y="1022"/>
                  </a:cxn>
                  <a:cxn ang="0">
                    <a:pos x="379" y="955"/>
                  </a:cxn>
                  <a:cxn ang="0">
                    <a:pos x="395" y="894"/>
                  </a:cxn>
                  <a:cxn ang="0">
                    <a:pos x="415" y="842"/>
                  </a:cxn>
                  <a:cxn ang="0">
                    <a:pos x="447" y="794"/>
                  </a:cxn>
                  <a:cxn ang="0">
                    <a:pos x="488" y="743"/>
                  </a:cxn>
                  <a:cxn ang="0">
                    <a:pos x="519" y="659"/>
                  </a:cxn>
                  <a:cxn ang="0">
                    <a:pos x="540" y="555"/>
                  </a:cxn>
                  <a:cxn ang="0">
                    <a:pos x="553" y="456"/>
                  </a:cxn>
                  <a:cxn ang="0">
                    <a:pos x="560" y="370"/>
                  </a:cxn>
                  <a:cxn ang="0">
                    <a:pos x="560" y="241"/>
                  </a:cxn>
                  <a:cxn ang="0">
                    <a:pos x="539" y="105"/>
                  </a:cxn>
                  <a:cxn ang="0">
                    <a:pos x="478" y="17"/>
                  </a:cxn>
                </a:cxnLst>
                <a:rect l="0" t="0" r="r" b="b"/>
                <a:pathLst>
                  <a:path w="562" h="1068">
                    <a:moveTo>
                      <a:pt x="429" y="6"/>
                    </a:moveTo>
                    <a:lnTo>
                      <a:pt x="427" y="6"/>
                    </a:lnTo>
                    <a:lnTo>
                      <a:pt x="422" y="4"/>
                    </a:lnTo>
                    <a:lnTo>
                      <a:pt x="415" y="2"/>
                    </a:lnTo>
                    <a:lnTo>
                      <a:pt x="404" y="2"/>
                    </a:lnTo>
                    <a:lnTo>
                      <a:pt x="390" y="0"/>
                    </a:lnTo>
                    <a:lnTo>
                      <a:pt x="374" y="2"/>
                    </a:lnTo>
                    <a:lnTo>
                      <a:pt x="356" y="4"/>
                    </a:lnTo>
                    <a:lnTo>
                      <a:pt x="336" y="8"/>
                    </a:lnTo>
                    <a:lnTo>
                      <a:pt x="314" y="15"/>
                    </a:lnTo>
                    <a:lnTo>
                      <a:pt x="293" y="24"/>
                    </a:lnTo>
                    <a:lnTo>
                      <a:pt x="268" y="38"/>
                    </a:lnTo>
                    <a:lnTo>
                      <a:pt x="243" y="54"/>
                    </a:lnTo>
                    <a:lnTo>
                      <a:pt x="217" y="76"/>
                    </a:lnTo>
                    <a:lnTo>
                      <a:pt x="191" y="101"/>
                    </a:lnTo>
                    <a:lnTo>
                      <a:pt x="165" y="133"/>
                    </a:lnTo>
                    <a:lnTo>
                      <a:pt x="139" y="169"/>
                    </a:lnTo>
                    <a:lnTo>
                      <a:pt x="95" y="245"/>
                    </a:lnTo>
                    <a:lnTo>
                      <a:pt x="70" y="311"/>
                    </a:lnTo>
                    <a:lnTo>
                      <a:pt x="60" y="374"/>
                    </a:lnTo>
                    <a:lnTo>
                      <a:pt x="56" y="433"/>
                    </a:lnTo>
                    <a:lnTo>
                      <a:pt x="58" y="492"/>
                    </a:lnTo>
                    <a:lnTo>
                      <a:pt x="60" y="551"/>
                    </a:lnTo>
                    <a:lnTo>
                      <a:pt x="54" y="614"/>
                    </a:lnTo>
                    <a:lnTo>
                      <a:pt x="42" y="681"/>
                    </a:lnTo>
                    <a:lnTo>
                      <a:pt x="24" y="745"/>
                    </a:lnTo>
                    <a:lnTo>
                      <a:pt x="11" y="801"/>
                    </a:lnTo>
                    <a:lnTo>
                      <a:pt x="2" y="846"/>
                    </a:lnTo>
                    <a:lnTo>
                      <a:pt x="0" y="885"/>
                    </a:lnTo>
                    <a:lnTo>
                      <a:pt x="8" y="919"/>
                    </a:lnTo>
                    <a:lnTo>
                      <a:pt x="24" y="952"/>
                    </a:lnTo>
                    <a:lnTo>
                      <a:pt x="52" y="982"/>
                    </a:lnTo>
                    <a:lnTo>
                      <a:pt x="94" y="1013"/>
                    </a:lnTo>
                    <a:lnTo>
                      <a:pt x="142" y="1039"/>
                    </a:lnTo>
                    <a:lnTo>
                      <a:pt x="189" y="1057"/>
                    </a:lnTo>
                    <a:lnTo>
                      <a:pt x="235" y="1068"/>
                    </a:lnTo>
                    <a:lnTo>
                      <a:pt x="277" y="1068"/>
                    </a:lnTo>
                    <a:lnTo>
                      <a:pt x="313" y="1061"/>
                    </a:lnTo>
                    <a:lnTo>
                      <a:pt x="341" y="1045"/>
                    </a:lnTo>
                    <a:lnTo>
                      <a:pt x="363" y="1022"/>
                    </a:lnTo>
                    <a:lnTo>
                      <a:pt x="374" y="989"/>
                    </a:lnTo>
                    <a:lnTo>
                      <a:pt x="379" y="955"/>
                    </a:lnTo>
                    <a:lnTo>
                      <a:pt x="386" y="923"/>
                    </a:lnTo>
                    <a:lnTo>
                      <a:pt x="395" y="894"/>
                    </a:lnTo>
                    <a:lnTo>
                      <a:pt x="404" y="867"/>
                    </a:lnTo>
                    <a:lnTo>
                      <a:pt x="415" y="842"/>
                    </a:lnTo>
                    <a:lnTo>
                      <a:pt x="429" y="817"/>
                    </a:lnTo>
                    <a:lnTo>
                      <a:pt x="447" y="794"/>
                    </a:lnTo>
                    <a:lnTo>
                      <a:pt x="467" y="772"/>
                    </a:lnTo>
                    <a:lnTo>
                      <a:pt x="488" y="743"/>
                    </a:lnTo>
                    <a:lnTo>
                      <a:pt x="505" y="706"/>
                    </a:lnTo>
                    <a:lnTo>
                      <a:pt x="519" y="659"/>
                    </a:lnTo>
                    <a:lnTo>
                      <a:pt x="531" y="607"/>
                    </a:lnTo>
                    <a:lnTo>
                      <a:pt x="540" y="555"/>
                    </a:lnTo>
                    <a:lnTo>
                      <a:pt x="546" y="503"/>
                    </a:lnTo>
                    <a:lnTo>
                      <a:pt x="553" y="456"/>
                    </a:lnTo>
                    <a:lnTo>
                      <a:pt x="557" y="415"/>
                    </a:lnTo>
                    <a:lnTo>
                      <a:pt x="560" y="370"/>
                    </a:lnTo>
                    <a:lnTo>
                      <a:pt x="562" y="309"/>
                    </a:lnTo>
                    <a:lnTo>
                      <a:pt x="560" y="241"/>
                    </a:lnTo>
                    <a:lnTo>
                      <a:pt x="553" y="169"/>
                    </a:lnTo>
                    <a:lnTo>
                      <a:pt x="539" y="105"/>
                    </a:lnTo>
                    <a:lnTo>
                      <a:pt x="514" y="51"/>
                    </a:lnTo>
                    <a:lnTo>
                      <a:pt x="478" y="17"/>
                    </a:lnTo>
                    <a:lnTo>
                      <a:pt x="429" y="6"/>
                    </a:lnTo>
                    <a:close/>
                  </a:path>
                </a:pathLst>
              </a:custGeom>
              <a:solidFill>
                <a:srgbClr val="F9D8D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5" name="Freeform 163"/>
              <p:cNvSpPr>
                <a:spLocks/>
              </p:cNvSpPr>
              <p:nvPr/>
            </p:nvSpPr>
            <p:spPr bwMode="auto">
              <a:xfrm>
                <a:off x="3934" y="1513"/>
                <a:ext cx="269" cy="518"/>
              </a:xfrm>
              <a:custGeom>
                <a:avLst/>
                <a:gdLst/>
                <a:ahLst/>
                <a:cxnLst>
                  <a:cxn ang="0">
                    <a:pos x="409" y="4"/>
                  </a:cxn>
                  <a:cxn ang="0">
                    <a:pos x="402" y="2"/>
                  </a:cxn>
                  <a:cxn ang="0">
                    <a:pos x="384" y="0"/>
                  </a:cxn>
                  <a:cxn ang="0">
                    <a:pos x="357" y="0"/>
                  </a:cxn>
                  <a:cxn ang="0">
                    <a:pos x="321" y="6"/>
                  </a:cxn>
                  <a:cxn ang="0">
                    <a:pos x="278" y="22"/>
                  </a:cxn>
                  <a:cxn ang="0">
                    <a:pos x="231" y="51"/>
                  </a:cxn>
                  <a:cxn ang="0">
                    <a:pos x="181" y="96"/>
                  </a:cxn>
                  <a:cxn ang="0">
                    <a:pos x="131" y="162"/>
                  </a:cxn>
                  <a:cxn ang="0">
                    <a:pos x="90" y="234"/>
                  </a:cxn>
                  <a:cxn ang="0">
                    <a:pos x="66" y="300"/>
                  </a:cxn>
                  <a:cxn ang="0">
                    <a:pos x="56" y="361"/>
                  </a:cxn>
                  <a:cxn ang="0">
                    <a:pos x="54" y="419"/>
                  </a:cxn>
                  <a:cxn ang="0">
                    <a:pos x="54" y="476"/>
                  </a:cxn>
                  <a:cxn ang="0">
                    <a:pos x="56" y="533"/>
                  </a:cxn>
                  <a:cxn ang="0">
                    <a:pos x="52" y="594"/>
                  </a:cxn>
                  <a:cxn ang="0">
                    <a:pos x="39" y="659"/>
                  </a:cxn>
                  <a:cxn ang="0">
                    <a:pos x="23" y="722"/>
                  </a:cxn>
                  <a:cxn ang="0">
                    <a:pos x="9" y="774"/>
                  </a:cxn>
                  <a:cxn ang="0">
                    <a:pos x="0" y="819"/>
                  </a:cxn>
                  <a:cxn ang="0">
                    <a:pos x="0" y="856"/>
                  </a:cxn>
                  <a:cxn ang="0">
                    <a:pos x="5" y="890"/>
                  </a:cxn>
                  <a:cxn ang="0">
                    <a:pos x="21" y="921"/>
                  </a:cxn>
                  <a:cxn ang="0">
                    <a:pos x="48" y="951"/>
                  </a:cxn>
                  <a:cxn ang="0">
                    <a:pos x="88" y="980"/>
                  </a:cxn>
                  <a:cxn ang="0">
                    <a:pos x="135" y="1007"/>
                  </a:cxn>
                  <a:cxn ang="0">
                    <a:pos x="179" y="1025"/>
                  </a:cxn>
                  <a:cxn ang="0">
                    <a:pos x="222" y="1034"/>
                  </a:cxn>
                  <a:cxn ang="0">
                    <a:pos x="262" y="1036"/>
                  </a:cxn>
                  <a:cxn ang="0">
                    <a:pos x="298" y="1029"/>
                  </a:cxn>
                  <a:cxn ang="0">
                    <a:pos x="325" y="1013"/>
                  </a:cxn>
                  <a:cxn ang="0">
                    <a:pos x="344" y="989"/>
                  </a:cxn>
                  <a:cxn ang="0">
                    <a:pos x="355" y="957"/>
                  </a:cxn>
                  <a:cxn ang="0">
                    <a:pos x="361" y="923"/>
                  </a:cxn>
                  <a:cxn ang="0">
                    <a:pos x="368" y="892"/>
                  </a:cxn>
                  <a:cxn ang="0">
                    <a:pos x="377" y="865"/>
                  </a:cxn>
                  <a:cxn ang="0">
                    <a:pos x="386" y="838"/>
                  </a:cxn>
                  <a:cxn ang="0">
                    <a:pos x="396" y="813"/>
                  </a:cxn>
                  <a:cxn ang="0">
                    <a:pos x="409" y="790"/>
                  </a:cxn>
                  <a:cxn ang="0">
                    <a:pos x="425" y="768"/>
                  </a:cxn>
                  <a:cxn ang="0">
                    <a:pos x="445" y="747"/>
                  </a:cxn>
                  <a:cxn ang="0">
                    <a:pos x="465" y="720"/>
                  </a:cxn>
                  <a:cxn ang="0">
                    <a:pos x="483" y="682"/>
                  </a:cxn>
                  <a:cxn ang="0">
                    <a:pos x="495" y="637"/>
                  </a:cxn>
                  <a:cxn ang="0">
                    <a:pos x="506" y="587"/>
                  </a:cxn>
                  <a:cxn ang="0">
                    <a:pos x="515" y="537"/>
                  </a:cxn>
                  <a:cxn ang="0">
                    <a:pos x="522" y="487"/>
                  </a:cxn>
                  <a:cxn ang="0">
                    <a:pos x="527" y="442"/>
                  </a:cxn>
                  <a:cxn ang="0">
                    <a:pos x="531" y="402"/>
                  </a:cxn>
                  <a:cxn ang="0">
                    <a:pos x="535" y="358"/>
                  </a:cxn>
                  <a:cxn ang="0">
                    <a:pos x="536" y="298"/>
                  </a:cxn>
                  <a:cxn ang="0">
                    <a:pos x="535" y="232"/>
                  </a:cxn>
                  <a:cxn ang="0">
                    <a:pos x="527" y="162"/>
                  </a:cxn>
                  <a:cxn ang="0">
                    <a:pos x="513" y="99"/>
                  </a:cxn>
                  <a:cxn ang="0">
                    <a:pos x="490" y="47"/>
                  </a:cxn>
                  <a:cxn ang="0">
                    <a:pos x="456" y="13"/>
                  </a:cxn>
                  <a:cxn ang="0">
                    <a:pos x="409" y="4"/>
                  </a:cxn>
                </a:cxnLst>
                <a:rect l="0" t="0" r="r" b="b"/>
                <a:pathLst>
                  <a:path w="536" h="1036">
                    <a:moveTo>
                      <a:pt x="409" y="4"/>
                    </a:moveTo>
                    <a:lnTo>
                      <a:pt x="402" y="2"/>
                    </a:lnTo>
                    <a:lnTo>
                      <a:pt x="384" y="0"/>
                    </a:lnTo>
                    <a:lnTo>
                      <a:pt x="357" y="0"/>
                    </a:lnTo>
                    <a:lnTo>
                      <a:pt x="321" y="6"/>
                    </a:lnTo>
                    <a:lnTo>
                      <a:pt x="278" y="22"/>
                    </a:lnTo>
                    <a:lnTo>
                      <a:pt x="231" y="51"/>
                    </a:lnTo>
                    <a:lnTo>
                      <a:pt x="181" y="96"/>
                    </a:lnTo>
                    <a:lnTo>
                      <a:pt x="131" y="162"/>
                    </a:lnTo>
                    <a:lnTo>
                      <a:pt x="90" y="234"/>
                    </a:lnTo>
                    <a:lnTo>
                      <a:pt x="66" y="300"/>
                    </a:lnTo>
                    <a:lnTo>
                      <a:pt x="56" y="361"/>
                    </a:lnTo>
                    <a:lnTo>
                      <a:pt x="54" y="419"/>
                    </a:lnTo>
                    <a:lnTo>
                      <a:pt x="54" y="476"/>
                    </a:lnTo>
                    <a:lnTo>
                      <a:pt x="56" y="533"/>
                    </a:lnTo>
                    <a:lnTo>
                      <a:pt x="52" y="594"/>
                    </a:lnTo>
                    <a:lnTo>
                      <a:pt x="39" y="659"/>
                    </a:lnTo>
                    <a:lnTo>
                      <a:pt x="23" y="722"/>
                    </a:lnTo>
                    <a:lnTo>
                      <a:pt x="9" y="774"/>
                    </a:lnTo>
                    <a:lnTo>
                      <a:pt x="0" y="819"/>
                    </a:lnTo>
                    <a:lnTo>
                      <a:pt x="0" y="856"/>
                    </a:lnTo>
                    <a:lnTo>
                      <a:pt x="5" y="890"/>
                    </a:lnTo>
                    <a:lnTo>
                      <a:pt x="21" y="921"/>
                    </a:lnTo>
                    <a:lnTo>
                      <a:pt x="48" y="951"/>
                    </a:lnTo>
                    <a:lnTo>
                      <a:pt x="88" y="980"/>
                    </a:lnTo>
                    <a:lnTo>
                      <a:pt x="135" y="1007"/>
                    </a:lnTo>
                    <a:lnTo>
                      <a:pt x="179" y="1025"/>
                    </a:lnTo>
                    <a:lnTo>
                      <a:pt x="222" y="1034"/>
                    </a:lnTo>
                    <a:lnTo>
                      <a:pt x="262" y="1036"/>
                    </a:lnTo>
                    <a:lnTo>
                      <a:pt x="298" y="1029"/>
                    </a:lnTo>
                    <a:lnTo>
                      <a:pt x="325" y="1013"/>
                    </a:lnTo>
                    <a:lnTo>
                      <a:pt x="344" y="989"/>
                    </a:lnTo>
                    <a:lnTo>
                      <a:pt x="355" y="957"/>
                    </a:lnTo>
                    <a:lnTo>
                      <a:pt x="361" y="923"/>
                    </a:lnTo>
                    <a:lnTo>
                      <a:pt x="368" y="892"/>
                    </a:lnTo>
                    <a:lnTo>
                      <a:pt x="377" y="865"/>
                    </a:lnTo>
                    <a:lnTo>
                      <a:pt x="386" y="838"/>
                    </a:lnTo>
                    <a:lnTo>
                      <a:pt x="396" y="813"/>
                    </a:lnTo>
                    <a:lnTo>
                      <a:pt x="409" y="790"/>
                    </a:lnTo>
                    <a:lnTo>
                      <a:pt x="425" y="768"/>
                    </a:lnTo>
                    <a:lnTo>
                      <a:pt x="445" y="747"/>
                    </a:lnTo>
                    <a:lnTo>
                      <a:pt x="465" y="720"/>
                    </a:lnTo>
                    <a:lnTo>
                      <a:pt x="483" y="682"/>
                    </a:lnTo>
                    <a:lnTo>
                      <a:pt x="495" y="637"/>
                    </a:lnTo>
                    <a:lnTo>
                      <a:pt x="506" y="587"/>
                    </a:lnTo>
                    <a:lnTo>
                      <a:pt x="515" y="537"/>
                    </a:lnTo>
                    <a:lnTo>
                      <a:pt x="522" y="487"/>
                    </a:lnTo>
                    <a:lnTo>
                      <a:pt x="527" y="442"/>
                    </a:lnTo>
                    <a:lnTo>
                      <a:pt x="531" y="402"/>
                    </a:lnTo>
                    <a:lnTo>
                      <a:pt x="535" y="358"/>
                    </a:lnTo>
                    <a:lnTo>
                      <a:pt x="536" y="298"/>
                    </a:lnTo>
                    <a:lnTo>
                      <a:pt x="535" y="232"/>
                    </a:lnTo>
                    <a:lnTo>
                      <a:pt x="527" y="162"/>
                    </a:lnTo>
                    <a:lnTo>
                      <a:pt x="513" y="99"/>
                    </a:lnTo>
                    <a:lnTo>
                      <a:pt x="490" y="47"/>
                    </a:lnTo>
                    <a:lnTo>
                      <a:pt x="456" y="13"/>
                    </a:lnTo>
                    <a:lnTo>
                      <a:pt x="409" y="4"/>
                    </a:lnTo>
                    <a:close/>
                  </a:path>
                </a:pathLst>
              </a:custGeom>
              <a:solidFill>
                <a:srgbClr val="F9D1C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6" name="Freeform 164"/>
              <p:cNvSpPr>
                <a:spLocks/>
              </p:cNvSpPr>
              <p:nvPr/>
            </p:nvSpPr>
            <p:spPr bwMode="auto">
              <a:xfrm>
                <a:off x="3941" y="1521"/>
                <a:ext cx="255" cy="502"/>
              </a:xfrm>
              <a:custGeom>
                <a:avLst/>
                <a:gdLst/>
                <a:ahLst/>
                <a:cxnLst>
                  <a:cxn ang="0">
                    <a:pos x="391" y="3"/>
                  </a:cxn>
                  <a:cxn ang="0">
                    <a:pos x="385" y="1"/>
                  </a:cxn>
                  <a:cxn ang="0">
                    <a:pos x="367" y="0"/>
                  </a:cxn>
                  <a:cxn ang="0">
                    <a:pos x="340" y="0"/>
                  </a:cxn>
                  <a:cxn ang="0">
                    <a:pos x="306" y="5"/>
                  </a:cxn>
                  <a:cxn ang="0">
                    <a:pos x="265" y="19"/>
                  </a:cxn>
                  <a:cxn ang="0">
                    <a:pos x="220" y="48"/>
                  </a:cxn>
                  <a:cxn ang="0">
                    <a:pos x="172" y="91"/>
                  </a:cxn>
                  <a:cxn ang="0">
                    <a:pos x="123" y="156"/>
                  </a:cxn>
                  <a:cxn ang="0">
                    <a:pos x="86" y="226"/>
                  </a:cxn>
                  <a:cxn ang="0">
                    <a:pos x="62" y="290"/>
                  </a:cxn>
                  <a:cxn ang="0">
                    <a:pos x="52" y="349"/>
                  </a:cxn>
                  <a:cxn ang="0">
                    <a:pos x="50" y="405"/>
                  </a:cxn>
                  <a:cxn ang="0">
                    <a:pos x="52" y="461"/>
                  </a:cxn>
                  <a:cxn ang="0">
                    <a:pos x="52" y="516"/>
                  </a:cxn>
                  <a:cxn ang="0">
                    <a:pos x="50" y="576"/>
                  </a:cxn>
                  <a:cxn ang="0">
                    <a:pos x="37" y="638"/>
                  </a:cxn>
                  <a:cxn ang="0">
                    <a:pos x="21" y="699"/>
                  </a:cxn>
                  <a:cxn ang="0">
                    <a:pos x="8" y="750"/>
                  </a:cxn>
                  <a:cxn ang="0">
                    <a:pos x="0" y="793"/>
                  </a:cxn>
                  <a:cxn ang="0">
                    <a:pos x="0" y="830"/>
                  </a:cxn>
                  <a:cxn ang="0">
                    <a:pos x="5" y="863"/>
                  </a:cxn>
                  <a:cxn ang="0">
                    <a:pos x="19" y="893"/>
                  </a:cxn>
                  <a:cxn ang="0">
                    <a:pos x="46" y="922"/>
                  </a:cxn>
                  <a:cxn ang="0">
                    <a:pos x="84" y="951"/>
                  </a:cxn>
                  <a:cxn ang="0">
                    <a:pos x="127" y="976"/>
                  </a:cxn>
                  <a:cxn ang="0">
                    <a:pos x="170" y="994"/>
                  </a:cxn>
                  <a:cxn ang="0">
                    <a:pos x="211" y="1003"/>
                  </a:cxn>
                  <a:cxn ang="0">
                    <a:pos x="249" y="1003"/>
                  </a:cxn>
                  <a:cxn ang="0">
                    <a:pos x="281" y="996"/>
                  </a:cxn>
                  <a:cxn ang="0">
                    <a:pos x="308" y="981"/>
                  </a:cxn>
                  <a:cxn ang="0">
                    <a:pos x="328" y="958"/>
                  </a:cxn>
                  <a:cxn ang="0">
                    <a:pos x="339" y="927"/>
                  </a:cxn>
                  <a:cxn ang="0">
                    <a:pos x="344" y="895"/>
                  </a:cxn>
                  <a:cxn ang="0">
                    <a:pos x="351" y="865"/>
                  </a:cxn>
                  <a:cxn ang="0">
                    <a:pos x="358" y="838"/>
                  </a:cxn>
                  <a:cxn ang="0">
                    <a:pos x="367" y="812"/>
                  </a:cxn>
                  <a:cxn ang="0">
                    <a:pos x="376" y="789"/>
                  </a:cxn>
                  <a:cxn ang="0">
                    <a:pos x="389" y="766"/>
                  </a:cxn>
                  <a:cxn ang="0">
                    <a:pos x="405" y="744"/>
                  </a:cxn>
                  <a:cxn ang="0">
                    <a:pos x="423" y="723"/>
                  </a:cxn>
                  <a:cxn ang="0">
                    <a:pos x="443" y="696"/>
                  </a:cxn>
                  <a:cxn ang="0">
                    <a:pos x="457" y="660"/>
                  </a:cxn>
                  <a:cxn ang="0">
                    <a:pos x="471" y="617"/>
                  </a:cxn>
                  <a:cxn ang="0">
                    <a:pos x="480" y="568"/>
                  </a:cxn>
                  <a:cxn ang="0">
                    <a:pos x="489" y="520"/>
                  </a:cxn>
                  <a:cxn ang="0">
                    <a:pos x="497" y="472"/>
                  </a:cxn>
                  <a:cxn ang="0">
                    <a:pos x="502" y="427"/>
                  </a:cxn>
                  <a:cxn ang="0">
                    <a:pos x="505" y="389"/>
                  </a:cxn>
                  <a:cxn ang="0">
                    <a:pos x="509" y="346"/>
                  </a:cxn>
                  <a:cxn ang="0">
                    <a:pos x="511" y="288"/>
                  </a:cxn>
                  <a:cxn ang="0">
                    <a:pos x="509" y="224"/>
                  </a:cxn>
                  <a:cxn ang="0">
                    <a:pos x="502" y="157"/>
                  </a:cxn>
                  <a:cxn ang="0">
                    <a:pos x="489" y="96"/>
                  </a:cxn>
                  <a:cxn ang="0">
                    <a:pos x="466" y="44"/>
                  </a:cxn>
                  <a:cxn ang="0">
                    <a:pos x="436" y="12"/>
                  </a:cxn>
                  <a:cxn ang="0">
                    <a:pos x="391" y="3"/>
                  </a:cxn>
                </a:cxnLst>
                <a:rect l="0" t="0" r="r" b="b"/>
                <a:pathLst>
                  <a:path w="511" h="1003">
                    <a:moveTo>
                      <a:pt x="391" y="3"/>
                    </a:moveTo>
                    <a:lnTo>
                      <a:pt x="385" y="1"/>
                    </a:lnTo>
                    <a:lnTo>
                      <a:pt x="367" y="0"/>
                    </a:lnTo>
                    <a:lnTo>
                      <a:pt x="340" y="0"/>
                    </a:lnTo>
                    <a:lnTo>
                      <a:pt x="306" y="5"/>
                    </a:lnTo>
                    <a:lnTo>
                      <a:pt x="265" y="19"/>
                    </a:lnTo>
                    <a:lnTo>
                      <a:pt x="220" y="48"/>
                    </a:lnTo>
                    <a:lnTo>
                      <a:pt x="172" y="91"/>
                    </a:lnTo>
                    <a:lnTo>
                      <a:pt x="123" y="156"/>
                    </a:lnTo>
                    <a:lnTo>
                      <a:pt x="86" y="226"/>
                    </a:lnTo>
                    <a:lnTo>
                      <a:pt x="62" y="290"/>
                    </a:lnTo>
                    <a:lnTo>
                      <a:pt x="52" y="349"/>
                    </a:lnTo>
                    <a:lnTo>
                      <a:pt x="50" y="405"/>
                    </a:lnTo>
                    <a:lnTo>
                      <a:pt x="52" y="461"/>
                    </a:lnTo>
                    <a:lnTo>
                      <a:pt x="52" y="516"/>
                    </a:lnTo>
                    <a:lnTo>
                      <a:pt x="50" y="576"/>
                    </a:lnTo>
                    <a:lnTo>
                      <a:pt x="37" y="638"/>
                    </a:lnTo>
                    <a:lnTo>
                      <a:pt x="21" y="699"/>
                    </a:lnTo>
                    <a:lnTo>
                      <a:pt x="8" y="750"/>
                    </a:lnTo>
                    <a:lnTo>
                      <a:pt x="0" y="793"/>
                    </a:lnTo>
                    <a:lnTo>
                      <a:pt x="0" y="830"/>
                    </a:lnTo>
                    <a:lnTo>
                      <a:pt x="5" y="863"/>
                    </a:lnTo>
                    <a:lnTo>
                      <a:pt x="19" y="893"/>
                    </a:lnTo>
                    <a:lnTo>
                      <a:pt x="46" y="922"/>
                    </a:lnTo>
                    <a:lnTo>
                      <a:pt x="84" y="951"/>
                    </a:lnTo>
                    <a:lnTo>
                      <a:pt x="127" y="976"/>
                    </a:lnTo>
                    <a:lnTo>
                      <a:pt x="170" y="994"/>
                    </a:lnTo>
                    <a:lnTo>
                      <a:pt x="211" y="1003"/>
                    </a:lnTo>
                    <a:lnTo>
                      <a:pt x="249" y="1003"/>
                    </a:lnTo>
                    <a:lnTo>
                      <a:pt x="281" y="996"/>
                    </a:lnTo>
                    <a:lnTo>
                      <a:pt x="308" y="981"/>
                    </a:lnTo>
                    <a:lnTo>
                      <a:pt x="328" y="958"/>
                    </a:lnTo>
                    <a:lnTo>
                      <a:pt x="339" y="927"/>
                    </a:lnTo>
                    <a:lnTo>
                      <a:pt x="344" y="895"/>
                    </a:lnTo>
                    <a:lnTo>
                      <a:pt x="351" y="865"/>
                    </a:lnTo>
                    <a:lnTo>
                      <a:pt x="358" y="838"/>
                    </a:lnTo>
                    <a:lnTo>
                      <a:pt x="367" y="812"/>
                    </a:lnTo>
                    <a:lnTo>
                      <a:pt x="376" y="789"/>
                    </a:lnTo>
                    <a:lnTo>
                      <a:pt x="389" y="766"/>
                    </a:lnTo>
                    <a:lnTo>
                      <a:pt x="405" y="744"/>
                    </a:lnTo>
                    <a:lnTo>
                      <a:pt x="423" y="723"/>
                    </a:lnTo>
                    <a:lnTo>
                      <a:pt x="443" y="696"/>
                    </a:lnTo>
                    <a:lnTo>
                      <a:pt x="457" y="660"/>
                    </a:lnTo>
                    <a:lnTo>
                      <a:pt x="471" y="617"/>
                    </a:lnTo>
                    <a:lnTo>
                      <a:pt x="480" y="568"/>
                    </a:lnTo>
                    <a:lnTo>
                      <a:pt x="489" y="520"/>
                    </a:lnTo>
                    <a:lnTo>
                      <a:pt x="497" y="472"/>
                    </a:lnTo>
                    <a:lnTo>
                      <a:pt x="502" y="427"/>
                    </a:lnTo>
                    <a:lnTo>
                      <a:pt x="505" y="389"/>
                    </a:lnTo>
                    <a:lnTo>
                      <a:pt x="509" y="346"/>
                    </a:lnTo>
                    <a:lnTo>
                      <a:pt x="511" y="288"/>
                    </a:lnTo>
                    <a:lnTo>
                      <a:pt x="509" y="224"/>
                    </a:lnTo>
                    <a:lnTo>
                      <a:pt x="502" y="157"/>
                    </a:lnTo>
                    <a:lnTo>
                      <a:pt x="489" y="96"/>
                    </a:lnTo>
                    <a:lnTo>
                      <a:pt x="466" y="44"/>
                    </a:lnTo>
                    <a:lnTo>
                      <a:pt x="436" y="12"/>
                    </a:lnTo>
                    <a:lnTo>
                      <a:pt x="391" y="3"/>
                    </a:lnTo>
                    <a:close/>
                  </a:path>
                </a:pathLst>
              </a:custGeom>
              <a:solidFill>
                <a:srgbClr val="F9CC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7" name="Freeform 165"/>
              <p:cNvSpPr>
                <a:spLocks/>
              </p:cNvSpPr>
              <p:nvPr/>
            </p:nvSpPr>
            <p:spPr bwMode="auto">
              <a:xfrm>
                <a:off x="3946" y="1529"/>
                <a:ext cx="244" cy="486"/>
              </a:xfrm>
              <a:custGeom>
                <a:avLst/>
                <a:gdLst/>
                <a:ahLst/>
                <a:cxnLst>
                  <a:cxn ang="0">
                    <a:pos x="373" y="3"/>
                  </a:cxn>
                  <a:cxn ang="0">
                    <a:pos x="368" y="2"/>
                  </a:cxn>
                  <a:cxn ang="0">
                    <a:pos x="350" y="0"/>
                  </a:cxn>
                  <a:cxn ang="0">
                    <a:pos x="325" y="0"/>
                  </a:cxn>
                  <a:cxn ang="0">
                    <a:pos x="293" y="5"/>
                  </a:cxn>
                  <a:cxn ang="0">
                    <a:pos x="253" y="19"/>
                  </a:cxn>
                  <a:cxn ang="0">
                    <a:pos x="210" y="46"/>
                  </a:cxn>
                  <a:cxn ang="0">
                    <a:pos x="165" y="89"/>
                  </a:cxn>
                  <a:cxn ang="0">
                    <a:pos x="120" y="150"/>
                  </a:cxn>
                  <a:cxn ang="0">
                    <a:pos x="83" y="219"/>
                  </a:cxn>
                  <a:cxn ang="0">
                    <a:pos x="63" y="281"/>
                  </a:cxn>
                  <a:cxn ang="0">
                    <a:pos x="52" y="339"/>
                  </a:cxn>
                  <a:cxn ang="0">
                    <a:pos x="51" y="393"/>
                  </a:cxn>
                  <a:cxn ang="0">
                    <a:pos x="51" y="447"/>
                  </a:cxn>
                  <a:cxn ang="0">
                    <a:pos x="52" y="500"/>
                  </a:cxn>
                  <a:cxn ang="0">
                    <a:pos x="49" y="556"/>
                  </a:cxn>
                  <a:cxn ang="0">
                    <a:pos x="38" y="617"/>
                  </a:cxn>
                  <a:cxn ang="0">
                    <a:pos x="22" y="676"/>
                  </a:cxn>
                  <a:cxn ang="0">
                    <a:pos x="9" y="725"/>
                  </a:cxn>
                  <a:cxn ang="0">
                    <a:pos x="2" y="768"/>
                  </a:cxn>
                  <a:cxn ang="0">
                    <a:pos x="0" y="804"/>
                  </a:cxn>
                  <a:cxn ang="0">
                    <a:pos x="7" y="836"/>
                  </a:cxn>
                  <a:cxn ang="0">
                    <a:pos x="22" y="865"/>
                  </a:cxn>
                  <a:cxn ang="0">
                    <a:pos x="45" y="892"/>
                  </a:cxn>
                  <a:cxn ang="0">
                    <a:pos x="81" y="920"/>
                  </a:cxn>
                  <a:cxn ang="0">
                    <a:pos x="122" y="945"/>
                  </a:cxn>
                  <a:cxn ang="0">
                    <a:pos x="164" y="962"/>
                  </a:cxn>
                  <a:cxn ang="0">
                    <a:pos x="203" y="971"/>
                  </a:cxn>
                  <a:cxn ang="0">
                    <a:pos x="239" y="971"/>
                  </a:cxn>
                  <a:cxn ang="0">
                    <a:pos x="269" y="963"/>
                  </a:cxn>
                  <a:cxn ang="0">
                    <a:pos x="296" y="949"/>
                  </a:cxn>
                  <a:cxn ang="0">
                    <a:pos x="314" y="927"/>
                  </a:cxn>
                  <a:cxn ang="0">
                    <a:pos x="325" y="899"/>
                  </a:cxn>
                  <a:cxn ang="0">
                    <a:pos x="330" y="866"/>
                  </a:cxn>
                  <a:cxn ang="0">
                    <a:pos x="336" y="838"/>
                  </a:cxn>
                  <a:cxn ang="0">
                    <a:pos x="343" y="813"/>
                  </a:cxn>
                  <a:cxn ang="0">
                    <a:pos x="352" y="787"/>
                  </a:cxn>
                  <a:cxn ang="0">
                    <a:pos x="361" y="764"/>
                  </a:cxn>
                  <a:cxn ang="0">
                    <a:pos x="373" y="743"/>
                  </a:cxn>
                  <a:cxn ang="0">
                    <a:pos x="388" y="721"/>
                  </a:cxn>
                  <a:cxn ang="0">
                    <a:pos x="406" y="700"/>
                  </a:cxn>
                  <a:cxn ang="0">
                    <a:pos x="424" y="674"/>
                  </a:cxn>
                  <a:cxn ang="0">
                    <a:pos x="438" y="639"/>
                  </a:cxn>
                  <a:cxn ang="0">
                    <a:pos x="451" y="597"/>
                  </a:cxn>
                  <a:cxn ang="0">
                    <a:pos x="461" y="551"/>
                  </a:cxn>
                  <a:cxn ang="0">
                    <a:pos x="469" y="504"/>
                  </a:cxn>
                  <a:cxn ang="0">
                    <a:pos x="474" y="457"/>
                  </a:cxn>
                  <a:cxn ang="0">
                    <a:pos x="479" y="414"/>
                  </a:cxn>
                  <a:cxn ang="0">
                    <a:pos x="483" y="377"/>
                  </a:cxn>
                  <a:cxn ang="0">
                    <a:pos x="487" y="335"/>
                  </a:cxn>
                  <a:cxn ang="0">
                    <a:pos x="488" y="280"/>
                  </a:cxn>
                  <a:cxn ang="0">
                    <a:pos x="487" y="217"/>
                  </a:cxn>
                  <a:cxn ang="0">
                    <a:pos x="479" y="152"/>
                  </a:cxn>
                  <a:cxn ang="0">
                    <a:pos x="467" y="93"/>
                  </a:cxn>
                  <a:cxn ang="0">
                    <a:pos x="447" y="45"/>
                  </a:cxn>
                  <a:cxn ang="0">
                    <a:pos x="415" y="12"/>
                  </a:cxn>
                  <a:cxn ang="0">
                    <a:pos x="373" y="3"/>
                  </a:cxn>
                </a:cxnLst>
                <a:rect l="0" t="0" r="r" b="b"/>
                <a:pathLst>
                  <a:path w="488" h="971">
                    <a:moveTo>
                      <a:pt x="373" y="3"/>
                    </a:moveTo>
                    <a:lnTo>
                      <a:pt x="368" y="2"/>
                    </a:lnTo>
                    <a:lnTo>
                      <a:pt x="350" y="0"/>
                    </a:lnTo>
                    <a:lnTo>
                      <a:pt x="325" y="0"/>
                    </a:lnTo>
                    <a:lnTo>
                      <a:pt x="293" y="5"/>
                    </a:lnTo>
                    <a:lnTo>
                      <a:pt x="253" y="19"/>
                    </a:lnTo>
                    <a:lnTo>
                      <a:pt x="210" y="46"/>
                    </a:lnTo>
                    <a:lnTo>
                      <a:pt x="165" y="89"/>
                    </a:lnTo>
                    <a:lnTo>
                      <a:pt x="120" y="150"/>
                    </a:lnTo>
                    <a:lnTo>
                      <a:pt x="83" y="219"/>
                    </a:lnTo>
                    <a:lnTo>
                      <a:pt x="63" y="281"/>
                    </a:lnTo>
                    <a:lnTo>
                      <a:pt x="52" y="339"/>
                    </a:lnTo>
                    <a:lnTo>
                      <a:pt x="51" y="393"/>
                    </a:lnTo>
                    <a:lnTo>
                      <a:pt x="51" y="447"/>
                    </a:lnTo>
                    <a:lnTo>
                      <a:pt x="52" y="500"/>
                    </a:lnTo>
                    <a:lnTo>
                      <a:pt x="49" y="556"/>
                    </a:lnTo>
                    <a:lnTo>
                      <a:pt x="38" y="617"/>
                    </a:lnTo>
                    <a:lnTo>
                      <a:pt x="22" y="676"/>
                    </a:lnTo>
                    <a:lnTo>
                      <a:pt x="9" y="725"/>
                    </a:lnTo>
                    <a:lnTo>
                      <a:pt x="2" y="768"/>
                    </a:lnTo>
                    <a:lnTo>
                      <a:pt x="0" y="804"/>
                    </a:lnTo>
                    <a:lnTo>
                      <a:pt x="7" y="836"/>
                    </a:lnTo>
                    <a:lnTo>
                      <a:pt x="22" y="865"/>
                    </a:lnTo>
                    <a:lnTo>
                      <a:pt x="45" y="892"/>
                    </a:lnTo>
                    <a:lnTo>
                      <a:pt x="81" y="920"/>
                    </a:lnTo>
                    <a:lnTo>
                      <a:pt x="122" y="945"/>
                    </a:lnTo>
                    <a:lnTo>
                      <a:pt x="164" y="962"/>
                    </a:lnTo>
                    <a:lnTo>
                      <a:pt x="203" y="971"/>
                    </a:lnTo>
                    <a:lnTo>
                      <a:pt x="239" y="971"/>
                    </a:lnTo>
                    <a:lnTo>
                      <a:pt x="269" y="963"/>
                    </a:lnTo>
                    <a:lnTo>
                      <a:pt x="296" y="949"/>
                    </a:lnTo>
                    <a:lnTo>
                      <a:pt x="314" y="927"/>
                    </a:lnTo>
                    <a:lnTo>
                      <a:pt x="325" y="899"/>
                    </a:lnTo>
                    <a:lnTo>
                      <a:pt x="330" y="866"/>
                    </a:lnTo>
                    <a:lnTo>
                      <a:pt x="336" y="838"/>
                    </a:lnTo>
                    <a:lnTo>
                      <a:pt x="343" y="813"/>
                    </a:lnTo>
                    <a:lnTo>
                      <a:pt x="352" y="787"/>
                    </a:lnTo>
                    <a:lnTo>
                      <a:pt x="361" y="764"/>
                    </a:lnTo>
                    <a:lnTo>
                      <a:pt x="373" y="743"/>
                    </a:lnTo>
                    <a:lnTo>
                      <a:pt x="388" y="721"/>
                    </a:lnTo>
                    <a:lnTo>
                      <a:pt x="406" y="700"/>
                    </a:lnTo>
                    <a:lnTo>
                      <a:pt x="424" y="674"/>
                    </a:lnTo>
                    <a:lnTo>
                      <a:pt x="438" y="639"/>
                    </a:lnTo>
                    <a:lnTo>
                      <a:pt x="451" y="597"/>
                    </a:lnTo>
                    <a:lnTo>
                      <a:pt x="461" y="551"/>
                    </a:lnTo>
                    <a:lnTo>
                      <a:pt x="469" y="504"/>
                    </a:lnTo>
                    <a:lnTo>
                      <a:pt x="474" y="457"/>
                    </a:lnTo>
                    <a:lnTo>
                      <a:pt x="479" y="414"/>
                    </a:lnTo>
                    <a:lnTo>
                      <a:pt x="483" y="377"/>
                    </a:lnTo>
                    <a:lnTo>
                      <a:pt x="487" y="335"/>
                    </a:lnTo>
                    <a:lnTo>
                      <a:pt x="488" y="280"/>
                    </a:lnTo>
                    <a:lnTo>
                      <a:pt x="487" y="217"/>
                    </a:lnTo>
                    <a:lnTo>
                      <a:pt x="479" y="152"/>
                    </a:lnTo>
                    <a:lnTo>
                      <a:pt x="467" y="93"/>
                    </a:lnTo>
                    <a:lnTo>
                      <a:pt x="447" y="45"/>
                    </a:lnTo>
                    <a:lnTo>
                      <a:pt x="415" y="12"/>
                    </a:lnTo>
                    <a:lnTo>
                      <a:pt x="373" y="3"/>
                    </a:lnTo>
                    <a:close/>
                  </a:path>
                </a:pathLst>
              </a:custGeom>
              <a:solidFill>
                <a:srgbClr val="F9C6B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8" name="Freeform 166"/>
              <p:cNvSpPr>
                <a:spLocks/>
              </p:cNvSpPr>
              <p:nvPr/>
            </p:nvSpPr>
            <p:spPr bwMode="auto">
              <a:xfrm>
                <a:off x="3952" y="1537"/>
                <a:ext cx="232" cy="470"/>
              </a:xfrm>
              <a:custGeom>
                <a:avLst/>
                <a:gdLst/>
                <a:ahLst/>
                <a:cxnLst>
                  <a:cxn ang="0">
                    <a:pos x="353" y="3"/>
                  </a:cxn>
                  <a:cxn ang="0">
                    <a:pos x="348" y="2"/>
                  </a:cxn>
                  <a:cxn ang="0">
                    <a:pos x="332" y="0"/>
                  </a:cxn>
                  <a:cxn ang="0">
                    <a:pos x="307" y="0"/>
                  </a:cxn>
                  <a:cxn ang="0">
                    <a:pos x="276" y="5"/>
                  </a:cxn>
                  <a:cxn ang="0">
                    <a:pos x="240" y="20"/>
                  </a:cxn>
                  <a:cxn ang="0">
                    <a:pos x="199" y="47"/>
                  </a:cxn>
                  <a:cxn ang="0">
                    <a:pos x="156" y="88"/>
                  </a:cxn>
                  <a:cxn ang="0">
                    <a:pos x="113" y="147"/>
                  </a:cxn>
                  <a:cxn ang="0">
                    <a:pos x="79" y="213"/>
                  </a:cxn>
                  <a:cxn ang="0">
                    <a:pos x="59" y="273"/>
                  </a:cxn>
                  <a:cxn ang="0">
                    <a:pos x="48" y="326"/>
                  </a:cxn>
                  <a:cxn ang="0">
                    <a:pos x="46" y="380"/>
                  </a:cxn>
                  <a:cxn ang="0">
                    <a:pos x="48" y="431"/>
                  </a:cxn>
                  <a:cxn ang="0">
                    <a:pos x="48" y="483"/>
                  </a:cxn>
                  <a:cxn ang="0">
                    <a:pos x="46" y="538"/>
                  </a:cxn>
                  <a:cxn ang="0">
                    <a:pos x="36" y="597"/>
                  </a:cxn>
                  <a:cxn ang="0">
                    <a:pos x="21" y="655"/>
                  </a:cxn>
                  <a:cxn ang="0">
                    <a:pos x="9" y="702"/>
                  </a:cxn>
                  <a:cxn ang="0">
                    <a:pos x="2" y="743"/>
                  </a:cxn>
                  <a:cxn ang="0">
                    <a:pos x="0" y="777"/>
                  </a:cxn>
                  <a:cxn ang="0">
                    <a:pos x="5" y="807"/>
                  </a:cxn>
                  <a:cxn ang="0">
                    <a:pos x="20" y="836"/>
                  </a:cxn>
                  <a:cxn ang="0">
                    <a:pos x="43" y="863"/>
                  </a:cxn>
                  <a:cxn ang="0">
                    <a:pos x="77" y="890"/>
                  </a:cxn>
                  <a:cxn ang="0">
                    <a:pos x="116" y="913"/>
                  </a:cxn>
                  <a:cxn ang="0">
                    <a:pos x="156" y="929"/>
                  </a:cxn>
                  <a:cxn ang="0">
                    <a:pos x="192" y="938"/>
                  </a:cxn>
                  <a:cxn ang="0">
                    <a:pos x="226" y="938"/>
                  </a:cxn>
                  <a:cxn ang="0">
                    <a:pos x="256" y="931"/>
                  </a:cxn>
                  <a:cxn ang="0">
                    <a:pos x="280" y="917"/>
                  </a:cxn>
                  <a:cxn ang="0">
                    <a:pos x="298" y="897"/>
                  </a:cxn>
                  <a:cxn ang="0">
                    <a:pos x="307" y="868"/>
                  </a:cxn>
                  <a:cxn ang="0">
                    <a:pos x="312" y="838"/>
                  </a:cxn>
                  <a:cxn ang="0">
                    <a:pos x="317" y="811"/>
                  </a:cxn>
                  <a:cxn ang="0">
                    <a:pos x="325" y="784"/>
                  </a:cxn>
                  <a:cxn ang="0">
                    <a:pos x="334" y="761"/>
                  </a:cxn>
                  <a:cxn ang="0">
                    <a:pos x="343" y="739"/>
                  </a:cxn>
                  <a:cxn ang="0">
                    <a:pos x="353" y="718"/>
                  </a:cxn>
                  <a:cxn ang="0">
                    <a:pos x="368" y="698"/>
                  </a:cxn>
                  <a:cxn ang="0">
                    <a:pos x="386" y="678"/>
                  </a:cxn>
                  <a:cxn ang="0">
                    <a:pos x="402" y="653"/>
                  </a:cxn>
                  <a:cxn ang="0">
                    <a:pos x="416" y="619"/>
                  </a:cxn>
                  <a:cxn ang="0">
                    <a:pos x="427" y="578"/>
                  </a:cxn>
                  <a:cxn ang="0">
                    <a:pos x="436" y="533"/>
                  </a:cxn>
                  <a:cxn ang="0">
                    <a:pos x="443" y="486"/>
                  </a:cxn>
                  <a:cxn ang="0">
                    <a:pos x="448" y="441"/>
                  </a:cxn>
                  <a:cxn ang="0">
                    <a:pos x="454" y="400"/>
                  </a:cxn>
                  <a:cxn ang="0">
                    <a:pos x="457" y="364"/>
                  </a:cxn>
                  <a:cxn ang="0">
                    <a:pos x="461" y="325"/>
                  </a:cxn>
                  <a:cxn ang="0">
                    <a:pos x="463" y="271"/>
                  </a:cxn>
                  <a:cxn ang="0">
                    <a:pos x="461" y="210"/>
                  </a:cxn>
                  <a:cxn ang="0">
                    <a:pos x="454" y="149"/>
                  </a:cxn>
                  <a:cxn ang="0">
                    <a:pos x="443" y="91"/>
                  </a:cxn>
                  <a:cxn ang="0">
                    <a:pos x="421" y="43"/>
                  </a:cxn>
                  <a:cxn ang="0">
                    <a:pos x="393" y="12"/>
                  </a:cxn>
                  <a:cxn ang="0">
                    <a:pos x="353" y="3"/>
                  </a:cxn>
                </a:cxnLst>
                <a:rect l="0" t="0" r="r" b="b"/>
                <a:pathLst>
                  <a:path w="463" h="938">
                    <a:moveTo>
                      <a:pt x="353" y="3"/>
                    </a:moveTo>
                    <a:lnTo>
                      <a:pt x="348" y="2"/>
                    </a:lnTo>
                    <a:lnTo>
                      <a:pt x="332" y="0"/>
                    </a:lnTo>
                    <a:lnTo>
                      <a:pt x="307" y="0"/>
                    </a:lnTo>
                    <a:lnTo>
                      <a:pt x="276" y="5"/>
                    </a:lnTo>
                    <a:lnTo>
                      <a:pt x="240" y="20"/>
                    </a:lnTo>
                    <a:lnTo>
                      <a:pt x="199" y="47"/>
                    </a:lnTo>
                    <a:lnTo>
                      <a:pt x="156" y="88"/>
                    </a:lnTo>
                    <a:lnTo>
                      <a:pt x="113" y="147"/>
                    </a:lnTo>
                    <a:lnTo>
                      <a:pt x="79" y="213"/>
                    </a:lnTo>
                    <a:lnTo>
                      <a:pt x="59" y="273"/>
                    </a:lnTo>
                    <a:lnTo>
                      <a:pt x="48" y="326"/>
                    </a:lnTo>
                    <a:lnTo>
                      <a:pt x="46" y="380"/>
                    </a:lnTo>
                    <a:lnTo>
                      <a:pt x="48" y="431"/>
                    </a:lnTo>
                    <a:lnTo>
                      <a:pt x="48" y="483"/>
                    </a:lnTo>
                    <a:lnTo>
                      <a:pt x="46" y="538"/>
                    </a:lnTo>
                    <a:lnTo>
                      <a:pt x="36" y="597"/>
                    </a:lnTo>
                    <a:lnTo>
                      <a:pt x="21" y="655"/>
                    </a:lnTo>
                    <a:lnTo>
                      <a:pt x="9" y="702"/>
                    </a:lnTo>
                    <a:lnTo>
                      <a:pt x="2" y="743"/>
                    </a:lnTo>
                    <a:lnTo>
                      <a:pt x="0" y="777"/>
                    </a:lnTo>
                    <a:lnTo>
                      <a:pt x="5" y="807"/>
                    </a:lnTo>
                    <a:lnTo>
                      <a:pt x="20" y="836"/>
                    </a:lnTo>
                    <a:lnTo>
                      <a:pt x="43" y="863"/>
                    </a:lnTo>
                    <a:lnTo>
                      <a:pt x="77" y="890"/>
                    </a:lnTo>
                    <a:lnTo>
                      <a:pt x="116" y="913"/>
                    </a:lnTo>
                    <a:lnTo>
                      <a:pt x="156" y="929"/>
                    </a:lnTo>
                    <a:lnTo>
                      <a:pt x="192" y="938"/>
                    </a:lnTo>
                    <a:lnTo>
                      <a:pt x="226" y="938"/>
                    </a:lnTo>
                    <a:lnTo>
                      <a:pt x="256" y="931"/>
                    </a:lnTo>
                    <a:lnTo>
                      <a:pt x="280" y="917"/>
                    </a:lnTo>
                    <a:lnTo>
                      <a:pt x="298" y="897"/>
                    </a:lnTo>
                    <a:lnTo>
                      <a:pt x="307" y="868"/>
                    </a:lnTo>
                    <a:lnTo>
                      <a:pt x="312" y="838"/>
                    </a:lnTo>
                    <a:lnTo>
                      <a:pt x="317" y="811"/>
                    </a:lnTo>
                    <a:lnTo>
                      <a:pt x="325" y="784"/>
                    </a:lnTo>
                    <a:lnTo>
                      <a:pt x="334" y="761"/>
                    </a:lnTo>
                    <a:lnTo>
                      <a:pt x="343" y="739"/>
                    </a:lnTo>
                    <a:lnTo>
                      <a:pt x="353" y="718"/>
                    </a:lnTo>
                    <a:lnTo>
                      <a:pt x="368" y="698"/>
                    </a:lnTo>
                    <a:lnTo>
                      <a:pt x="386" y="678"/>
                    </a:lnTo>
                    <a:lnTo>
                      <a:pt x="402" y="653"/>
                    </a:lnTo>
                    <a:lnTo>
                      <a:pt x="416" y="619"/>
                    </a:lnTo>
                    <a:lnTo>
                      <a:pt x="427" y="578"/>
                    </a:lnTo>
                    <a:lnTo>
                      <a:pt x="436" y="533"/>
                    </a:lnTo>
                    <a:lnTo>
                      <a:pt x="443" y="486"/>
                    </a:lnTo>
                    <a:lnTo>
                      <a:pt x="448" y="441"/>
                    </a:lnTo>
                    <a:lnTo>
                      <a:pt x="454" y="400"/>
                    </a:lnTo>
                    <a:lnTo>
                      <a:pt x="457" y="364"/>
                    </a:lnTo>
                    <a:lnTo>
                      <a:pt x="461" y="325"/>
                    </a:lnTo>
                    <a:lnTo>
                      <a:pt x="463" y="271"/>
                    </a:lnTo>
                    <a:lnTo>
                      <a:pt x="461" y="210"/>
                    </a:lnTo>
                    <a:lnTo>
                      <a:pt x="454" y="149"/>
                    </a:lnTo>
                    <a:lnTo>
                      <a:pt x="443" y="91"/>
                    </a:lnTo>
                    <a:lnTo>
                      <a:pt x="421" y="43"/>
                    </a:lnTo>
                    <a:lnTo>
                      <a:pt x="393" y="12"/>
                    </a:lnTo>
                    <a:lnTo>
                      <a:pt x="353" y="3"/>
                    </a:lnTo>
                    <a:close/>
                  </a:path>
                </a:pathLst>
              </a:custGeom>
              <a:solidFill>
                <a:srgbClr val="F7BFA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39" name="Freeform 167"/>
              <p:cNvSpPr>
                <a:spLocks/>
              </p:cNvSpPr>
              <p:nvPr/>
            </p:nvSpPr>
            <p:spPr bwMode="auto">
              <a:xfrm>
                <a:off x="3824" y="1974"/>
                <a:ext cx="367" cy="253"/>
              </a:xfrm>
              <a:custGeom>
                <a:avLst/>
                <a:gdLst/>
                <a:ahLst/>
                <a:cxnLst>
                  <a:cxn ang="0">
                    <a:pos x="0" y="91"/>
                  </a:cxn>
                  <a:cxn ang="0">
                    <a:pos x="7" y="124"/>
                  </a:cxn>
                  <a:cxn ang="0">
                    <a:pos x="22" y="176"/>
                  </a:cxn>
                  <a:cxn ang="0">
                    <a:pos x="47" y="244"/>
                  </a:cxn>
                  <a:cxn ang="0">
                    <a:pos x="86" y="319"/>
                  </a:cxn>
                  <a:cxn ang="0">
                    <a:pos x="138" y="389"/>
                  </a:cxn>
                  <a:cxn ang="0">
                    <a:pos x="207" y="450"/>
                  </a:cxn>
                  <a:cxn ang="0">
                    <a:pos x="295" y="493"/>
                  </a:cxn>
                  <a:cxn ang="0">
                    <a:pos x="354" y="504"/>
                  </a:cxn>
                  <a:cxn ang="0">
                    <a:pos x="400" y="497"/>
                  </a:cxn>
                  <a:cxn ang="0">
                    <a:pos x="467" y="459"/>
                  </a:cxn>
                  <a:cxn ang="0">
                    <a:pos x="522" y="360"/>
                  </a:cxn>
                  <a:cxn ang="0">
                    <a:pos x="539" y="285"/>
                  </a:cxn>
                  <a:cxn ang="0">
                    <a:pos x="556" y="307"/>
                  </a:cxn>
                  <a:cxn ang="0">
                    <a:pos x="589" y="337"/>
                  </a:cxn>
                  <a:cxn ang="0">
                    <a:pos x="628" y="359"/>
                  </a:cxn>
                  <a:cxn ang="0">
                    <a:pos x="734" y="307"/>
                  </a:cxn>
                  <a:cxn ang="0">
                    <a:pos x="722" y="285"/>
                  </a:cxn>
                  <a:cxn ang="0">
                    <a:pos x="691" y="237"/>
                  </a:cxn>
                  <a:cxn ang="0">
                    <a:pos x="661" y="177"/>
                  </a:cxn>
                  <a:cxn ang="0">
                    <a:pos x="641" y="127"/>
                  </a:cxn>
                  <a:cxn ang="0">
                    <a:pos x="628" y="109"/>
                  </a:cxn>
                  <a:cxn ang="0">
                    <a:pos x="614" y="122"/>
                  </a:cxn>
                  <a:cxn ang="0">
                    <a:pos x="598" y="152"/>
                  </a:cxn>
                  <a:cxn ang="0">
                    <a:pos x="582" y="186"/>
                  </a:cxn>
                  <a:cxn ang="0">
                    <a:pos x="567" y="201"/>
                  </a:cxn>
                  <a:cxn ang="0">
                    <a:pos x="540" y="213"/>
                  </a:cxn>
                  <a:cxn ang="0">
                    <a:pos x="504" y="224"/>
                  </a:cxn>
                  <a:cxn ang="0">
                    <a:pos x="460" y="228"/>
                  </a:cxn>
                  <a:cxn ang="0">
                    <a:pos x="406" y="226"/>
                  </a:cxn>
                  <a:cxn ang="0">
                    <a:pos x="350" y="213"/>
                  </a:cxn>
                  <a:cxn ang="0">
                    <a:pos x="289" y="190"/>
                  </a:cxn>
                  <a:cxn ang="0">
                    <a:pos x="228" y="152"/>
                  </a:cxn>
                  <a:cxn ang="0">
                    <a:pos x="0" y="88"/>
                  </a:cxn>
                </a:cxnLst>
                <a:rect l="0" t="0" r="r" b="b"/>
                <a:pathLst>
                  <a:path w="734" h="504">
                    <a:moveTo>
                      <a:pt x="0" y="88"/>
                    </a:moveTo>
                    <a:lnTo>
                      <a:pt x="0" y="91"/>
                    </a:lnTo>
                    <a:lnTo>
                      <a:pt x="4" y="104"/>
                    </a:lnTo>
                    <a:lnTo>
                      <a:pt x="7" y="124"/>
                    </a:lnTo>
                    <a:lnTo>
                      <a:pt x="15" y="147"/>
                    </a:lnTo>
                    <a:lnTo>
                      <a:pt x="22" y="176"/>
                    </a:lnTo>
                    <a:lnTo>
                      <a:pt x="34" y="210"/>
                    </a:lnTo>
                    <a:lnTo>
                      <a:pt x="47" y="244"/>
                    </a:lnTo>
                    <a:lnTo>
                      <a:pt x="65" y="282"/>
                    </a:lnTo>
                    <a:lnTo>
                      <a:pt x="86" y="319"/>
                    </a:lnTo>
                    <a:lnTo>
                      <a:pt x="110" y="355"/>
                    </a:lnTo>
                    <a:lnTo>
                      <a:pt x="138" y="389"/>
                    </a:lnTo>
                    <a:lnTo>
                      <a:pt x="171" y="421"/>
                    </a:lnTo>
                    <a:lnTo>
                      <a:pt x="207" y="450"/>
                    </a:lnTo>
                    <a:lnTo>
                      <a:pt x="248" y="475"/>
                    </a:lnTo>
                    <a:lnTo>
                      <a:pt x="295" y="493"/>
                    </a:lnTo>
                    <a:lnTo>
                      <a:pt x="347" y="504"/>
                    </a:lnTo>
                    <a:lnTo>
                      <a:pt x="354" y="504"/>
                    </a:lnTo>
                    <a:lnTo>
                      <a:pt x="373" y="504"/>
                    </a:lnTo>
                    <a:lnTo>
                      <a:pt x="400" y="497"/>
                    </a:lnTo>
                    <a:lnTo>
                      <a:pt x="433" y="484"/>
                    </a:lnTo>
                    <a:lnTo>
                      <a:pt x="467" y="459"/>
                    </a:lnTo>
                    <a:lnTo>
                      <a:pt x="497" y="418"/>
                    </a:lnTo>
                    <a:lnTo>
                      <a:pt x="522" y="360"/>
                    </a:lnTo>
                    <a:lnTo>
                      <a:pt x="537" y="282"/>
                    </a:lnTo>
                    <a:lnTo>
                      <a:pt x="539" y="285"/>
                    </a:lnTo>
                    <a:lnTo>
                      <a:pt x="546" y="294"/>
                    </a:lnTo>
                    <a:lnTo>
                      <a:pt x="556" y="307"/>
                    </a:lnTo>
                    <a:lnTo>
                      <a:pt x="571" y="321"/>
                    </a:lnTo>
                    <a:lnTo>
                      <a:pt x="589" y="337"/>
                    </a:lnTo>
                    <a:lnTo>
                      <a:pt x="607" y="350"/>
                    </a:lnTo>
                    <a:lnTo>
                      <a:pt x="628" y="359"/>
                    </a:lnTo>
                    <a:lnTo>
                      <a:pt x="650" y="362"/>
                    </a:lnTo>
                    <a:lnTo>
                      <a:pt x="734" y="307"/>
                    </a:lnTo>
                    <a:lnTo>
                      <a:pt x="731" y="301"/>
                    </a:lnTo>
                    <a:lnTo>
                      <a:pt x="722" y="285"/>
                    </a:lnTo>
                    <a:lnTo>
                      <a:pt x="707" y="264"/>
                    </a:lnTo>
                    <a:lnTo>
                      <a:pt x="691" y="237"/>
                    </a:lnTo>
                    <a:lnTo>
                      <a:pt x="675" y="206"/>
                    </a:lnTo>
                    <a:lnTo>
                      <a:pt x="661" y="177"/>
                    </a:lnTo>
                    <a:lnTo>
                      <a:pt x="648" y="151"/>
                    </a:lnTo>
                    <a:lnTo>
                      <a:pt x="641" y="127"/>
                    </a:lnTo>
                    <a:lnTo>
                      <a:pt x="635" y="113"/>
                    </a:lnTo>
                    <a:lnTo>
                      <a:pt x="628" y="109"/>
                    </a:lnTo>
                    <a:lnTo>
                      <a:pt x="621" y="113"/>
                    </a:lnTo>
                    <a:lnTo>
                      <a:pt x="614" y="122"/>
                    </a:lnTo>
                    <a:lnTo>
                      <a:pt x="605" y="136"/>
                    </a:lnTo>
                    <a:lnTo>
                      <a:pt x="598" y="152"/>
                    </a:lnTo>
                    <a:lnTo>
                      <a:pt x="589" y="170"/>
                    </a:lnTo>
                    <a:lnTo>
                      <a:pt x="582" y="186"/>
                    </a:lnTo>
                    <a:lnTo>
                      <a:pt x="576" y="194"/>
                    </a:lnTo>
                    <a:lnTo>
                      <a:pt x="567" y="201"/>
                    </a:lnTo>
                    <a:lnTo>
                      <a:pt x="556" y="208"/>
                    </a:lnTo>
                    <a:lnTo>
                      <a:pt x="540" y="213"/>
                    </a:lnTo>
                    <a:lnTo>
                      <a:pt x="524" y="219"/>
                    </a:lnTo>
                    <a:lnTo>
                      <a:pt x="504" y="224"/>
                    </a:lnTo>
                    <a:lnTo>
                      <a:pt x="483" y="226"/>
                    </a:lnTo>
                    <a:lnTo>
                      <a:pt x="460" y="228"/>
                    </a:lnTo>
                    <a:lnTo>
                      <a:pt x="433" y="228"/>
                    </a:lnTo>
                    <a:lnTo>
                      <a:pt x="406" y="226"/>
                    </a:lnTo>
                    <a:lnTo>
                      <a:pt x="379" y="221"/>
                    </a:lnTo>
                    <a:lnTo>
                      <a:pt x="350" y="213"/>
                    </a:lnTo>
                    <a:lnTo>
                      <a:pt x="320" y="203"/>
                    </a:lnTo>
                    <a:lnTo>
                      <a:pt x="289" y="190"/>
                    </a:lnTo>
                    <a:lnTo>
                      <a:pt x="259" y="172"/>
                    </a:lnTo>
                    <a:lnTo>
                      <a:pt x="228" y="152"/>
                    </a:lnTo>
                    <a:lnTo>
                      <a:pt x="76" y="0"/>
                    </a:lnTo>
                    <a:lnTo>
                      <a:pt x="0" y="8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0" name="Freeform 168"/>
              <p:cNvSpPr>
                <a:spLocks/>
              </p:cNvSpPr>
              <p:nvPr/>
            </p:nvSpPr>
            <p:spPr bwMode="auto">
              <a:xfrm>
                <a:off x="4055" y="2558"/>
                <a:ext cx="185" cy="219"/>
              </a:xfrm>
              <a:custGeom>
                <a:avLst/>
                <a:gdLst/>
                <a:ahLst/>
                <a:cxnLst>
                  <a:cxn ang="0">
                    <a:pos x="244" y="0"/>
                  </a:cxn>
                  <a:cxn ang="0">
                    <a:pos x="241" y="7"/>
                  </a:cxn>
                  <a:cxn ang="0">
                    <a:pos x="235" y="29"/>
                  </a:cxn>
                  <a:cxn ang="0">
                    <a:pos x="232" y="56"/>
                  </a:cxn>
                  <a:cxn ang="0">
                    <a:pos x="232" y="88"/>
                  </a:cxn>
                  <a:cxn ang="0">
                    <a:pos x="243" y="120"/>
                  </a:cxn>
                  <a:cxn ang="0">
                    <a:pos x="266" y="146"/>
                  </a:cxn>
                  <a:cxn ang="0">
                    <a:pos x="307" y="162"/>
                  </a:cxn>
                  <a:cxn ang="0">
                    <a:pos x="370" y="164"/>
                  </a:cxn>
                  <a:cxn ang="0">
                    <a:pos x="363" y="174"/>
                  </a:cxn>
                  <a:cxn ang="0">
                    <a:pos x="345" y="199"/>
                  </a:cxn>
                  <a:cxn ang="0">
                    <a:pos x="320" y="239"/>
                  </a:cxn>
                  <a:cxn ang="0">
                    <a:pos x="287" y="284"/>
                  </a:cxn>
                  <a:cxn ang="0">
                    <a:pos x="253" y="330"/>
                  </a:cxn>
                  <a:cxn ang="0">
                    <a:pos x="219" y="375"/>
                  </a:cxn>
                  <a:cxn ang="0">
                    <a:pos x="191" y="413"/>
                  </a:cxn>
                  <a:cxn ang="0">
                    <a:pos x="167" y="438"/>
                  </a:cxn>
                  <a:cxn ang="0">
                    <a:pos x="158" y="436"/>
                  </a:cxn>
                  <a:cxn ang="0">
                    <a:pos x="133" y="427"/>
                  </a:cxn>
                  <a:cxn ang="0">
                    <a:pos x="99" y="413"/>
                  </a:cxn>
                  <a:cxn ang="0">
                    <a:pos x="63" y="388"/>
                  </a:cxn>
                  <a:cxn ang="0">
                    <a:pos x="29" y="350"/>
                  </a:cxn>
                  <a:cxn ang="0">
                    <a:pos x="8" y="300"/>
                  </a:cxn>
                  <a:cxn ang="0">
                    <a:pos x="0" y="233"/>
                  </a:cxn>
                  <a:cxn ang="0">
                    <a:pos x="17" y="149"/>
                  </a:cxn>
                  <a:cxn ang="0">
                    <a:pos x="24" y="147"/>
                  </a:cxn>
                  <a:cxn ang="0">
                    <a:pos x="42" y="140"/>
                  </a:cxn>
                  <a:cxn ang="0">
                    <a:pos x="70" y="129"/>
                  </a:cxn>
                  <a:cxn ang="0">
                    <a:pos x="104" y="111"/>
                  </a:cxn>
                  <a:cxn ang="0">
                    <a:pos x="142" y="92"/>
                  </a:cxn>
                  <a:cxn ang="0">
                    <a:pos x="180" y="67"/>
                  </a:cxn>
                  <a:cxn ang="0">
                    <a:pos x="214" y="36"/>
                  </a:cxn>
                  <a:cxn ang="0">
                    <a:pos x="244" y="0"/>
                  </a:cxn>
                </a:cxnLst>
                <a:rect l="0" t="0" r="r" b="b"/>
                <a:pathLst>
                  <a:path w="370" h="438">
                    <a:moveTo>
                      <a:pt x="244" y="0"/>
                    </a:moveTo>
                    <a:lnTo>
                      <a:pt x="241" y="7"/>
                    </a:lnTo>
                    <a:lnTo>
                      <a:pt x="235" y="29"/>
                    </a:lnTo>
                    <a:lnTo>
                      <a:pt x="232" y="56"/>
                    </a:lnTo>
                    <a:lnTo>
                      <a:pt x="232" y="88"/>
                    </a:lnTo>
                    <a:lnTo>
                      <a:pt x="243" y="120"/>
                    </a:lnTo>
                    <a:lnTo>
                      <a:pt x="266" y="146"/>
                    </a:lnTo>
                    <a:lnTo>
                      <a:pt x="307" y="162"/>
                    </a:lnTo>
                    <a:lnTo>
                      <a:pt x="370" y="164"/>
                    </a:lnTo>
                    <a:lnTo>
                      <a:pt x="363" y="174"/>
                    </a:lnTo>
                    <a:lnTo>
                      <a:pt x="345" y="199"/>
                    </a:lnTo>
                    <a:lnTo>
                      <a:pt x="320" y="239"/>
                    </a:lnTo>
                    <a:lnTo>
                      <a:pt x="287" y="284"/>
                    </a:lnTo>
                    <a:lnTo>
                      <a:pt x="253" y="330"/>
                    </a:lnTo>
                    <a:lnTo>
                      <a:pt x="219" y="375"/>
                    </a:lnTo>
                    <a:lnTo>
                      <a:pt x="191" y="413"/>
                    </a:lnTo>
                    <a:lnTo>
                      <a:pt x="167" y="438"/>
                    </a:lnTo>
                    <a:lnTo>
                      <a:pt x="158" y="436"/>
                    </a:lnTo>
                    <a:lnTo>
                      <a:pt x="133" y="427"/>
                    </a:lnTo>
                    <a:lnTo>
                      <a:pt x="99" y="413"/>
                    </a:lnTo>
                    <a:lnTo>
                      <a:pt x="63" y="388"/>
                    </a:lnTo>
                    <a:lnTo>
                      <a:pt x="29" y="350"/>
                    </a:lnTo>
                    <a:lnTo>
                      <a:pt x="8" y="300"/>
                    </a:lnTo>
                    <a:lnTo>
                      <a:pt x="0" y="233"/>
                    </a:lnTo>
                    <a:lnTo>
                      <a:pt x="17" y="149"/>
                    </a:lnTo>
                    <a:lnTo>
                      <a:pt x="24" y="147"/>
                    </a:lnTo>
                    <a:lnTo>
                      <a:pt x="42" y="140"/>
                    </a:lnTo>
                    <a:lnTo>
                      <a:pt x="70" y="129"/>
                    </a:lnTo>
                    <a:lnTo>
                      <a:pt x="104" y="111"/>
                    </a:lnTo>
                    <a:lnTo>
                      <a:pt x="142" y="92"/>
                    </a:lnTo>
                    <a:lnTo>
                      <a:pt x="180" y="67"/>
                    </a:lnTo>
                    <a:lnTo>
                      <a:pt x="214" y="36"/>
                    </a:lnTo>
                    <a:lnTo>
                      <a:pt x="24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1" name="Freeform 169"/>
              <p:cNvSpPr>
                <a:spLocks/>
              </p:cNvSpPr>
              <p:nvPr/>
            </p:nvSpPr>
            <p:spPr bwMode="auto">
              <a:xfrm>
                <a:off x="4458" y="2672"/>
                <a:ext cx="143" cy="11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79" y="2"/>
                  </a:cxn>
                  <a:cxn ang="0">
                    <a:pos x="63" y="7"/>
                  </a:cxn>
                  <a:cxn ang="0">
                    <a:pos x="43" y="18"/>
                  </a:cxn>
                  <a:cxn ang="0">
                    <a:pos x="23" y="36"/>
                  </a:cxn>
                  <a:cxn ang="0">
                    <a:pos x="7" y="61"/>
                  </a:cxn>
                  <a:cxn ang="0">
                    <a:pos x="0" y="95"/>
                  </a:cxn>
                  <a:cxn ang="0">
                    <a:pos x="5" y="140"/>
                  </a:cxn>
                  <a:cxn ang="0">
                    <a:pos x="29" y="194"/>
                  </a:cxn>
                  <a:cxn ang="0">
                    <a:pos x="34" y="194"/>
                  </a:cxn>
                  <a:cxn ang="0">
                    <a:pos x="48" y="198"/>
                  </a:cxn>
                  <a:cxn ang="0">
                    <a:pos x="70" y="201"/>
                  </a:cxn>
                  <a:cxn ang="0">
                    <a:pos x="97" y="206"/>
                  </a:cxn>
                  <a:cxn ang="0">
                    <a:pos x="126" y="212"/>
                  </a:cxn>
                  <a:cxn ang="0">
                    <a:pos x="154" y="217"/>
                  </a:cxn>
                  <a:cxn ang="0">
                    <a:pos x="181" y="224"/>
                  </a:cxn>
                  <a:cxn ang="0">
                    <a:pos x="203" y="232"/>
                  </a:cxn>
                  <a:cxn ang="0">
                    <a:pos x="201" y="228"/>
                  </a:cxn>
                  <a:cxn ang="0">
                    <a:pos x="197" y="215"/>
                  </a:cxn>
                  <a:cxn ang="0">
                    <a:pos x="194" y="198"/>
                  </a:cxn>
                  <a:cxn ang="0">
                    <a:pos x="194" y="174"/>
                  </a:cxn>
                  <a:cxn ang="0">
                    <a:pos x="199" y="149"/>
                  </a:cxn>
                  <a:cxn ang="0">
                    <a:pos x="215" y="122"/>
                  </a:cxn>
                  <a:cxn ang="0">
                    <a:pos x="244" y="95"/>
                  </a:cxn>
                  <a:cxn ang="0">
                    <a:pos x="287" y="70"/>
                  </a:cxn>
                  <a:cxn ang="0">
                    <a:pos x="84" y="0"/>
                  </a:cxn>
                </a:cxnLst>
                <a:rect l="0" t="0" r="r" b="b"/>
                <a:pathLst>
                  <a:path w="287" h="232">
                    <a:moveTo>
                      <a:pt x="84" y="0"/>
                    </a:moveTo>
                    <a:lnTo>
                      <a:pt x="79" y="2"/>
                    </a:lnTo>
                    <a:lnTo>
                      <a:pt x="63" y="7"/>
                    </a:lnTo>
                    <a:lnTo>
                      <a:pt x="43" y="18"/>
                    </a:lnTo>
                    <a:lnTo>
                      <a:pt x="23" y="36"/>
                    </a:lnTo>
                    <a:lnTo>
                      <a:pt x="7" y="61"/>
                    </a:lnTo>
                    <a:lnTo>
                      <a:pt x="0" y="95"/>
                    </a:lnTo>
                    <a:lnTo>
                      <a:pt x="5" y="140"/>
                    </a:lnTo>
                    <a:lnTo>
                      <a:pt x="29" y="194"/>
                    </a:lnTo>
                    <a:lnTo>
                      <a:pt x="34" y="194"/>
                    </a:lnTo>
                    <a:lnTo>
                      <a:pt x="48" y="198"/>
                    </a:lnTo>
                    <a:lnTo>
                      <a:pt x="70" y="201"/>
                    </a:lnTo>
                    <a:lnTo>
                      <a:pt x="97" y="206"/>
                    </a:lnTo>
                    <a:lnTo>
                      <a:pt x="126" y="212"/>
                    </a:lnTo>
                    <a:lnTo>
                      <a:pt x="154" y="217"/>
                    </a:lnTo>
                    <a:lnTo>
                      <a:pt x="181" y="224"/>
                    </a:lnTo>
                    <a:lnTo>
                      <a:pt x="203" y="232"/>
                    </a:lnTo>
                    <a:lnTo>
                      <a:pt x="201" y="228"/>
                    </a:lnTo>
                    <a:lnTo>
                      <a:pt x="197" y="215"/>
                    </a:lnTo>
                    <a:lnTo>
                      <a:pt x="194" y="198"/>
                    </a:lnTo>
                    <a:lnTo>
                      <a:pt x="194" y="174"/>
                    </a:lnTo>
                    <a:lnTo>
                      <a:pt x="199" y="149"/>
                    </a:lnTo>
                    <a:lnTo>
                      <a:pt x="215" y="122"/>
                    </a:lnTo>
                    <a:lnTo>
                      <a:pt x="244" y="95"/>
                    </a:lnTo>
                    <a:lnTo>
                      <a:pt x="287" y="70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2" name="Freeform 170"/>
              <p:cNvSpPr>
                <a:spLocks/>
              </p:cNvSpPr>
              <p:nvPr/>
            </p:nvSpPr>
            <p:spPr bwMode="auto">
              <a:xfrm>
                <a:off x="4186" y="1438"/>
                <a:ext cx="50" cy="153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9" y="21"/>
                  </a:cxn>
                  <a:cxn ang="0">
                    <a:pos x="18" y="36"/>
                  </a:cxn>
                  <a:cxn ang="0">
                    <a:pos x="27" y="50"/>
                  </a:cxn>
                  <a:cxn ang="0">
                    <a:pos x="36" y="64"/>
                  </a:cxn>
                  <a:cxn ang="0">
                    <a:pos x="43" y="79"/>
                  </a:cxn>
                  <a:cxn ang="0">
                    <a:pos x="52" y="93"/>
                  </a:cxn>
                  <a:cxn ang="0">
                    <a:pos x="60" y="107"/>
                  </a:cxn>
                  <a:cxn ang="0">
                    <a:pos x="67" y="123"/>
                  </a:cxn>
                  <a:cxn ang="0">
                    <a:pos x="72" y="140"/>
                  </a:cxn>
                  <a:cxn ang="0">
                    <a:pos x="76" y="158"/>
                  </a:cxn>
                  <a:cxn ang="0">
                    <a:pos x="77" y="176"/>
                  </a:cxn>
                  <a:cxn ang="0">
                    <a:pos x="81" y="193"/>
                  </a:cxn>
                  <a:cxn ang="0">
                    <a:pos x="81" y="220"/>
                  </a:cxn>
                  <a:cxn ang="0">
                    <a:pos x="72" y="244"/>
                  </a:cxn>
                  <a:cxn ang="0">
                    <a:pos x="61" y="263"/>
                  </a:cxn>
                  <a:cxn ang="0">
                    <a:pos x="47" y="285"/>
                  </a:cxn>
                  <a:cxn ang="0">
                    <a:pos x="45" y="294"/>
                  </a:cxn>
                  <a:cxn ang="0">
                    <a:pos x="45" y="301"/>
                  </a:cxn>
                  <a:cxn ang="0">
                    <a:pos x="51" y="307"/>
                  </a:cxn>
                  <a:cxn ang="0">
                    <a:pos x="58" y="303"/>
                  </a:cxn>
                  <a:cxn ang="0">
                    <a:pos x="88" y="269"/>
                  </a:cxn>
                  <a:cxn ang="0">
                    <a:pos x="101" y="231"/>
                  </a:cxn>
                  <a:cxn ang="0">
                    <a:pos x="101" y="192"/>
                  </a:cxn>
                  <a:cxn ang="0">
                    <a:pos x="90" y="149"/>
                  </a:cxn>
                  <a:cxn ang="0">
                    <a:pos x="72" y="109"/>
                  </a:cxn>
                  <a:cxn ang="0">
                    <a:pos x="51" y="70"/>
                  </a:cxn>
                  <a:cxn ang="0">
                    <a:pos x="25" y="34"/>
                  </a:cxn>
                  <a:cxn ang="0">
                    <a:pos x="4" y="1"/>
                  </a:cxn>
                  <a:cxn ang="0">
                    <a:pos x="2" y="0"/>
                  </a:cxn>
                  <a:cxn ang="0">
                    <a:pos x="0" y="1"/>
                  </a:cxn>
                  <a:cxn ang="0">
                    <a:pos x="0" y="5"/>
                  </a:cxn>
                  <a:cxn ang="0">
                    <a:pos x="0" y="7"/>
                  </a:cxn>
                  <a:cxn ang="0">
                    <a:pos x="0" y="7"/>
                  </a:cxn>
                </a:cxnLst>
                <a:rect l="0" t="0" r="r" b="b"/>
                <a:pathLst>
                  <a:path w="101" h="307">
                    <a:moveTo>
                      <a:pt x="0" y="7"/>
                    </a:moveTo>
                    <a:lnTo>
                      <a:pt x="9" y="21"/>
                    </a:lnTo>
                    <a:lnTo>
                      <a:pt x="18" y="36"/>
                    </a:lnTo>
                    <a:lnTo>
                      <a:pt x="27" y="50"/>
                    </a:lnTo>
                    <a:lnTo>
                      <a:pt x="36" y="64"/>
                    </a:lnTo>
                    <a:lnTo>
                      <a:pt x="43" y="79"/>
                    </a:lnTo>
                    <a:lnTo>
                      <a:pt x="52" y="93"/>
                    </a:lnTo>
                    <a:lnTo>
                      <a:pt x="60" y="107"/>
                    </a:lnTo>
                    <a:lnTo>
                      <a:pt x="67" y="123"/>
                    </a:lnTo>
                    <a:lnTo>
                      <a:pt x="72" y="140"/>
                    </a:lnTo>
                    <a:lnTo>
                      <a:pt x="76" y="158"/>
                    </a:lnTo>
                    <a:lnTo>
                      <a:pt x="77" y="176"/>
                    </a:lnTo>
                    <a:lnTo>
                      <a:pt x="81" y="193"/>
                    </a:lnTo>
                    <a:lnTo>
                      <a:pt x="81" y="220"/>
                    </a:lnTo>
                    <a:lnTo>
                      <a:pt x="72" y="244"/>
                    </a:lnTo>
                    <a:lnTo>
                      <a:pt x="61" y="263"/>
                    </a:lnTo>
                    <a:lnTo>
                      <a:pt x="47" y="285"/>
                    </a:lnTo>
                    <a:lnTo>
                      <a:pt x="45" y="294"/>
                    </a:lnTo>
                    <a:lnTo>
                      <a:pt x="45" y="301"/>
                    </a:lnTo>
                    <a:lnTo>
                      <a:pt x="51" y="307"/>
                    </a:lnTo>
                    <a:lnTo>
                      <a:pt x="58" y="303"/>
                    </a:lnTo>
                    <a:lnTo>
                      <a:pt x="88" y="269"/>
                    </a:lnTo>
                    <a:lnTo>
                      <a:pt x="101" y="231"/>
                    </a:lnTo>
                    <a:lnTo>
                      <a:pt x="101" y="192"/>
                    </a:lnTo>
                    <a:lnTo>
                      <a:pt x="90" y="149"/>
                    </a:lnTo>
                    <a:lnTo>
                      <a:pt x="72" y="109"/>
                    </a:lnTo>
                    <a:lnTo>
                      <a:pt x="51" y="70"/>
                    </a:lnTo>
                    <a:lnTo>
                      <a:pt x="25" y="34"/>
                    </a:lnTo>
                    <a:lnTo>
                      <a:pt x="4" y="1"/>
                    </a:lnTo>
                    <a:lnTo>
                      <a:pt x="2" y="0"/>
                    </a:lnTo>
                    <a:lnTo>
                      <a:pt x="0" y="1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3" name="Freeform 171"/>
              <p:cNvSpPr>
                <a:spLocks/>
              </p:cNvSpPr>
              <p:nvPr/>
            </p:nvSpPr>
            <p:spPr bwMode="auto">
              <a:xfrm>
                <a:off x="4206" y="1584"/>
                <a:ext cx="60" cy="311"/>
              </a:xfrm>
              <a:custGeom>
                <a:avLst/>
                <a:gdLst/>
                <a:ahLst/>
                <a:cxnLst>
                  <a:cxn ang="0">
                    <a:pos x="1" y="13"/>
                  </a:cxn>
                  <a:cxn ang="0">
                    <a:pos x="48" y="79"/>
                  </a:cxn>
                  <a:cxn ang="0">
                    <a:pos x="71" y="151"/>
                  </a:cxn>
                  <a:cxn ang="0">
                    <a:pos x="77" y="226"/>
                  </a:cxn>
                  <a:cxn ang="0">
                    <a:pos x="70" y="303"/>
                  </a:cxn>
                  <a:cxn ang="0">
                    <a:pos x="53" y="384"/>
                  </a:cxn>
                  <a:cxn ang="0">
                    <a:pos x="35" y="463"/>
                  </a:cxn>
                  <a:cxn ang="0">
                    <a:pos x="19" y="542"/>
                  </a:cxn>
                  <a:cxn ang="0">
                    <a:pos x="12" y="617"/>
                  </a:cxn>
                  <a:cxn ang="0">
                    <a:pos x="14" y="623"/>
                  </a:cxn>
                  <a:cxn ang="0">
                    <a:pos x="18" y="623"/>
                  </a:cxn>
                  <a:cxn ang="0">
                    <a:pos x="21" y="621"/>
                  </a:cxn>
                  <a:cxn ang="0">
                    <a:pos x="23" y="617"/>
                  </a:cxn>
                  <a:cxn ang="0">
                    <a:pos x="34" y="569"/>
                  </a:cxn>
                  <a:cxn ang="0">
                    <a:pos x="43" y="521"/>
                  </a:cxn>
                  <a:cxn ang="0">
                    <a:pos x="52" y="474"/>
                  </a:cxn>
                  <a:cxn ang="0">
                    <a:pos x="62" y="425"/>
                  </a:cxn>
                  <a:cxn ang="0">
                    <a:pos x="70" y="404"/>
                  </a:cxn>
                  <a:cxn ang="0">
                    <a:pos x="77" y="382"/>
                  </a:cxn>
                  <a:cxn ang="0">
                    <a:pos x="86" y="361"/>
                  </a:cxn>
                  <a:cxn ang="0">
                    <a:pos x="95" y="339"/>
                  </a:cxn>
                  <a:cxn ang="0">
                    <a:pos x="109" y="296"/>
                  </a:cxn>
                  <a:cxn ang="0">
                    <a:pos x="116" y="250"/>
                  </a:cxn>
                  <a:cxn ang="0">
                    <a:pos x="118" y="199"/>
                  </a:cxn>
                  <a:cxn ang="0">
                    <a:pos x="111" y="151"/>
                  </a:cxn>
                  <a:cxn ang="0">
                    <a:pos x="98" y="106"/>
                  </a:cxn>
                  <a:cxn ang="0">
                    <a:pos x="77" y="63"/>
                  </a:cxn>
                  <a:cxn ang="0">
                    <a:pos x="46" y="27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1" y="4"/>
                  </a:cxn>
                  <a:cxn ang="0">
                    <a:pos x="0" y="9"/>
                  </a:cxn>
                  <a:cxn ang="0">
                    <a:pos x="1" y="13"/>
                  </a:cxn>
                  <a:cxn ang="0">
                    <a:pos x="1" y="13"/>
                  </a:cxn>
                </a:cxnLst>
                <a:rect l="0" t="0" r="r" b="b"/>
                <a:pathLst>
                  <a:path w="118" h="623">
                    <a:moveTo>
                      <a:pt x="1" y="13"/>
                    </a:moveTo>
                    <a:lnTo>
                      <a:pt x="48" y="79"/>
                    </a:lnTo>
                    <a:lnTo>
                      <a:pt x="71" y="151"/>
                    </a:lnTo>
                    <a:lnTo>
                      <a:pt x="77" y="226"/>
                    </a:lnTo>
                    <a:lnTo>
                      <a:pt x="70" y="303"/>
                    </a:lnTo>
                    <a:lnTo>
                      <a:pt x="53" y="384"/>
                    </a:lnTo>
                    <a:lnTo>
                      <a:pt x="35" y="463"/>
                    </a:lnTo>
                    <a:lnTo>
                      <a:pt x="19" y="542"/>
                    </a:lnTo>
                    <a:lnTo>
                      <a:pt x="12" y="617"/>
                    </a:lnTo>
                    <a:lnTo>
                      <a:pt x="14" y="623"/>
                    </a:lnTo>
                    <a:lnTo>
                      <a:pt x="18" y="623"/>
                    </a:lnTo>
                    <a:lnTo>
                      <a:pt x="21" y="621"/>
                    </a:lnTo>
                    <a:lnTo>
                      <a:pt x="23" y="617"/>
                    </a:lnTo>
                    <a:lnTo>
                      <a:pt x="34" y="569"/>
                    </a:lnTo>
                    <a:lnTo>
                      <a:pt x="43" y="521"/>
                    </a:lnTo>
                    <a:lnTo>
                      <a:pt x="52" y="474"/>
                    </a:lnTo>
                    <a:lnTo>
                      <a:pt x="62" y="425"/>
                    </a:lnTo>
                    <a:lnTo>
                      <a:pt x="70" y="404"/>
                    </a:lnTo>
                    <a:lnTo>
                      <a:pt x="77" y="382"/>
                    </a:lnTo>
                    <a:lnTo>
                      <a:pt x="86" y="361"/>
                    </a:lnTo>
                    <a:lnTo>
                      <a:pt x="95" y="339"/>
                    </a:lnTo>
                    <a:lnTo>
                      <a:pt x="109" y="296"/>
                    </a:lnTo>
                    <a:lnTo>
                      <a:pt x="116" y="250"/>
                    </a:lnTo>
                    <a:lnTo>
                      <a:pt x="118" y="199"/>
                    </a:lnTo>
                    <a:lnTo>
                      <a:pt x="111" y="151"/>
                    </a:lnTo>
                    <a:lnTo>
                      <a:pt x="98" y="106"/>
                    </a:lnTo>
                    <a:lnTo>
                      <a:pt x="77" y="63"/>
                    </a:lnTo>
                    <a:lnTo>
                      <a:pt x="46" y="27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1" y="4"/>
                    </a:lnTo>
                    <a:lnTo>
                      <a:pt x="0" y="9"/>
                    </a:lnTo>
                    <a:lnTo>
                      <a:pt x="1" y="13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4" name="Freeform 172"/>
              <p:cNvSpPr>
                <a:spLocks/>
              </p:cNvSpPr>
              <p:nvPr/>
            </p:nvSpPr>
            <p:spPr bwMode="auto">
              <a:xfrm>
                <a:off x="4161" y="1514"/>
                <a:ext cx="71" cy="213"/>
              </a:xfrm>
              <a:custGeom>
                <a:avLst/>
                <a:gdLst/>
                <a:ahLst/>
                <a:cxnLst>
                  <a:cxn ang="0">
                    <a:pos x="81" y="422"/>
                  </a:cxn>
                  <a:cxn ang="0">
                    <a:pos x="84" y="395"/>
                  </a:cxn>
                  <a:cxn ang="0">
                    <a:pos x="84" y="370"/>
                  </a:cxn>
                  <a:cxn ang="0">
                    <a:pos x="83" y="345"/>
                  </a:cxn>
                  <a:cxn ang="0">
                    <a:pos x="77" y="321"/>
                  </a:cxn>
                  <a:cxn ang="0">
                    <a:pos x="70" y="298"/>
                  </a:cxn>
                  <a:cxn ang="0">
                    <a:pos x="61" y="273"/>
                  </a:cxn>
                  <a:cxn ang="0">
                    <a:pos x="52" y="250"/>
                  </a:cxn>
                  <a:cxn ang="0">
                    <a:pos x="43" y="225"/>
                  </a:cxn>
                  <a:cxn ang="0">
                    <a:pos x="34" y="194"/>
                  </a:cxn>
                  <a:cxn ang="0">
                    <a:pos x="25" y="162"/>
                  </a:cxn>
                  <a:cxn ang="0">
                    <a:pos x="18" y="129"/>
                  </a:cxn>
                  <a:cxn ang="0">
                    <a:pos x="14" y="97"/>
                  </a:cxn>
                  <a:cxn ang="0">
                    <a:pos x="16" y="72"/>
                  </a:cxn>
                  <a:cxn ang="0">
                    <a:pos x="23" y="54"/>
                  </a:cxn>
                  <a:cxn ang="0">
                    <a:pos x="34" y="40"/>
                  </a:cxn>
                  <a:cxn ang="0">
                    <a:pos x="50" y="33"/>
                  </a:cxn>
                  <a:cxn ang="0">
                    <a:pos x="70" y="27"/>
                  </a:cxn>
                  <a:cxn ang="0">
                    <a:pos x="90" y="27"/>
                  </a:cxn>
                  <a:cxn ang="0">
                    <a:pos x="111" y="29"/>
                  </a:cxn>
                  <a:cxn ang="0">
                    <a:pos x="133" y="34"/>
                  </a:cxn>
                  <a:cxn ang="0">
                    <a:pos x="138" y="33"/>
                  </a:cxn>
                  <a:cxn ang="0">
                    <a:pos x="142" y="27"/>
                  </a:cxn>
                  <a:cxn ang="0">
                    <a:pos x="144" y="22"/>
                  </a:cxn>
                  <a:cxn ang="0">
                    <a:pos x="142" y="18"/>
                  </a:cxn>
                  <a:cxn ang="0">
                    <a:pos x="127" y="9"/>
                  </a:cxn>
                  <a:cxn ang="0">
                    <a:pos x="111" y="2"/>
                  </a:cxn>
                  <a:cxn ang="0">
                    <a:pos x="95" y="0"/>
                  </a:cxn>
                  <a:cxn ang="0">
                    <a:pos x="77" y="0"/>
                  </a:cxn>
                  <a:cxn ang="0">
                    <a:pos x="61" y="4"/>
                  </a:cxn>
                  <a:cxn ang="0">
                    <a:pos x="45" y="9"/>
                  </a:cxn>
                  <a:cxn ang="0">
                    <a:pos x="31" y="18"/>
                  </a:cxn>
                  <a:cxn ang="0">
                    <a:pos x="18" y="29"/>
                  </a:cxn>
                  <a:cxn ang="0">
                    <a:pos x="5" y="50"/>
                  </a:cxn>
                  <a:cxn ang="0">
                    <a:pos x="0" y="74"/>
                  </a:cxn>
                  <a:cxn ang="0">
                    <a:pos x="0" y="101"/>
                  </a:cxn>
                  <a:cxn ang="0">
                    <a:pos x="2" y="124"/>
                  </a:cxn>
                  <a:cxn ang="0">
                    <a:pos x="11" y="162"/>
                  </a:cxn>
                  <a:cxn ang="0">
                    <a:pos x="22" y="198"/>
                  </a:cxn>
                  <a:cxn ang="0">
                    <a:pos x="36" y="235"/>
                  </a:cxn>
                  <a:cxn ang="0">
                    <a:pos x="52" y="273"/>
                  </a:cxn>
                  <a:cxn ang="0">
                    <a:pos x="65" y="311"/>
                  </a:cxn>
                  <a:cxn ang="0">
                    <a:pos x="74" y="348"/>
                  </a:cxn>
                  <a:cxn ang="0">
                    <a:pos x="79" y="386"/>
                  </a:cxn>
                  <a:cxn ang="0">
                    <a:pos x="75" y="424"/>
                  </a:cxn>
                  <a:cxn ang="0">
                    <a:pos x="75" y="425"/>
                  </a:cxn>
                  <a:cxn ang="0">
                    <a:pos x="79" y="425"/>
                  </a:cxn>
                  <a:cxn ang="0">
                    <a:pos x="81" y="424"/>
                  </a:cxn>
                  <a:cxn ang="0">
                    <a:pos x="81" y="422"/>
                  </a:cxn>
                  <a:cxn ang="0">
                    <a:pos x="81" y="422"/>
                  </a:cxn>
                </a:cxnLst>
                <a:rect l="0" t="0" r="r" b="b"/>
                <a:pathLst>
                  <a:path w="144" h="425">
                    <a:moveTo>
                      <a:pt x="81" y="422"/>
                    </a:moveTo>
                    <a:lnTo>
                      <a:pt x="84" y="395"/>
                    </a:lnTo>
                    <a:lnTo>
                      <a:pt x="84" y="370"/>
                    </a:lnTo>
                    <a:lnTo>
                      <a:pt x="83" y="345"/>
                    </a:lnTo>
                    <a:lnTo>
                      <a:pt x="77" y="321"/>
                    </a:lnTo>
                    <a:lnTo>
                      <a:pt x="70" y="298"/>
                    </a:lnTo>
                    <a:lnTo>
                      <a:pt x="61" y="273"/>
                    </a:lnTo>
                    <a:lnTo>
                      <a:pt x="52" y="250"/>
                    </a:lnTo>
                    <a:lnTo>
                      <a:pt x="43" y="225"/>
                    </a:lnTo>
                    <a:lnTo>
                      <a:pt x="34" y="194"/>
                    </a:lnTo>
                    <a:lnTo>
                      <a:pt x="25" y="162"/>
                    </a:lnTo>
                    <a:lnTo>
                      <a:pt x="18" y="129"/>
                    </a:lnTo>
                    <a:lnTo>
                      <a:pt x="14" y="97"/>
                    </a:lnTo>
                    <a:lnTo>
                      <a:pt x="16" y="72"/>
                    </a:lnTo>
                    <a:lnTo>
                      <a:pt x="23" y="54"/>
                    </a:lnTo>
                    <a:lnTo>
                      <a:pt x="34" y="40"/>
                    </a:lnTo>
                    <a:lnTo>
                      <a:pt x="50" y="33"/>
                    </a:lnTo>
                    <a:lnTo>
                      <a:pt x="70" y="27"/>
                    </a:lnTo>
                    <a:lnTo>
                      <a:pt x="90" y="27"/>
                    </a:lnTo>
                    <a:lnTo>
                      <a:pt x="111" y="29"/>
                    </a:lnTo>
                    <a:lnTo>
                      <a:pt x="133" y="34"/>
                    </a:lnTo>
                    <a:lnTo>
                      <a:pt x="138" y="33"/>
                    </a:lnTo>
                    <a:lnTo>
                      <a:pt x="142" y="27"/>
                    </a:lnTo>
                    <a:lnTo>
                      <a:pt x="144" y="22"/>
                    </a:lnTo>
                    <a:lnTo>
                      <a:pt x="142" y="18"/>
                    </a:lnTo>
                    <a:lnTo>
                      <a:pt x="127" y="9"/>
                    </a:lnTo>
                    <a:lnTo>
                      <a:pt x="111" y="2"/>
                    </a:lnTo>
                    <a:lnTo>
                      <a:pt x="95" y="0"/>
                    </a:lnTo>
                    <a:lnTo>
                      <a:pt x="77" y="0"/>
                    </a:lnTo>
                    <a:lnTo>
                      <a:pt x="61" y="4"/>
                    </a:lnTo>
                    <a:lnTo>
                      <a:pt x="45" y="9"/>
                    </a:lnTo>
                    <a:lnTo>
                      <a:pt x="31" y="18"/>
                    </a:lnTo>
                    <a:lnTo>
                      <a:pt x="18" y="29"/>
                    </a:lnTo>
                    <a:lnTo>
                      <a:pt x="5" y="50"/>
                    </a:lnTo>
                    <a:lnTo>
                      <a:pt x="0" y="74"/>
                    </a:lnTo>
                    <a:lnTo>
                      <a:pt x="0" y="101"/>
                    </a:lnTo>
                    <a:lnTo>
                      <a:pt x="2" y="124"/>
                    </a:lnTo>
                    <a:lnTo>
                      <a:pt x="11" y="162"/>
                    </a:lnTo>
                    <a:lnTo>
                      <a:pt x="22" y="198"/>
                    </a:lnTo>
                    <a:lnTo>
                      <a:pt x="36" y="235"/>
                    </a:lnTo>
                    <a:lnTo>
                      <a:pt x="52" y="273"/>
                    </a:lnTo>
                    <a:lnTo>
                      <a:pt x="65" y="311"/>
                    </a:lnTo>
                    <a:lnTo>
                      <a:pt x="74" y="348"/>
                    </a:lnTo>
                    <a:lnTo>
                      <a:pt x="79" y="386"/>
                    </a:lnTo>
                    <a:lnTo>
                      <a:pt x="75" y="424"/>
                    </a:lnTo>
                    <a:lnTo>
                      <a:pt x="75" y="425"/>
                    </a:lnTo>
                    <a:lnTo>
                      <a:pt x="79" y="425"/>
                    </a:lnTo>
                    <a:lnTo>
                      <a:pt x="81" y="424"/>
                    </a:lnTo>
                    <a:lnTo>
                      <a:pt x="81" y="422"/>
                    </a:lnTo>
                    <a:lnTo>
                      <a:pt x="81" y="4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5" name="Freeform 173"/>
              <p:cNvSpPr>
                <a:spLocks/>
              </p:cNvSpPr>
              <p:nvPr/>
            </p:nvSpPr>
            <p:spPr bwMode="auto">
              <a:xfrm>
                <a:off x="4175" y="1575"/>
                <a:ext cx="63" cy="27"/>
              </a:xfrm>
              <a:custGeom>
                <a:avLst/>
                <a:gdLst/>
                <a:ahLst/>
                <a:cxnLst>
                  <a:cxn ang="0">
                    <a:pos x="2" y="47"/>
                  </a:cxn>
                  <a:cxn ang="0">
                    <a:pos x="16" y="50"/>
                  </a:cxn>
                  <a:cxn ang="0">
                    <a:pos x="30" y="54"/>
                  </a:cxn>
                  <a:cxn ang="0">
                    <a:pos x="46" y="54"/>
                  </a:cxn>
                  <a:cxn ang="0">
                    <a:pos x="61" y="54"/>
                  </a:cxn>
                  <a:cxn ang="0">
                    <a:pos x="75" y="52"/>
                  </a:cxn>
                  <a:cxn ang="0">
                    <a:pos x="90" y="49"/>
                  </a:cxn>
                  <a:cxn ang="0">
                    <a:pos x="104" y="43"/>
                  </a:cxn>
                  <a:cxn ang="0">
                    <a:pos x="116" y="34"/>
                  </a:cxn>
                  <a:cxn ang="0">
                    <a:pos x="122" y="29"/>
                  </a:cxn>
                  <a:cxn ang="0">
                    <a:pos x="124" y="24"/>
                  </a:cxn>
                  <a:cxn ang="0">
                    <a:pos x="125" y="16"/>
                  </a:cxn>
                  <a:cxn ang="0">
                    <a:pos x="125" y="9"/>
                  </a:cxn>
                  <a:cxn ang="0">
                    <a:pos x="116" y="0"/>
                  </a:cxn>
                  <a:cxn ang="0">
                    <a:pos x="102" y="2"/>
                  </a:cxn>
                  <a:cxn ang="0">
                    <a:pos x="88" y="9"/>
                  </a:cxn>
                  <a:cxn ang="0">
                    <a:pos x="77" y="15"/>
                  </a:cxn>
                  <a:cxn ang="0">
                    <a:pos x="68" y="18"/>
                  </a:cxn>
                  <a:cxn ang="0">
                    <a:pos x="61" y="24"/>
                  </a:cxn>
                  <a:cxn ang="0">
                    <a:pos x="52" y="27"/>
                  </a:cxn>
                  <a:cxn ang="0">
                    <a:pos x="43" y="29"/>
                  </a:cxn>
                  <a:cxn ang="0">
                    <a:pos x="34" y="33"/>
                  </a:cxn>
                  <a:cxn ang="0">
                    <a:pos x="23" y="36"/>
                  </a:cxn>
                  <a:cxn ang="0">
                    <a:pos x="14" y="38"/>
                  </a:cxn>
                  <a:cxn ang="0">
                    <a:pos x="5" y="40"/>
                  </a:cxn>
                  <a:cxn ang="0">
                    <a:pos x="3" y="41"/>
                  </a:cxn>
                  <a:cxn ang="0">
                    <a:pos x="2" y="43"/>
                  </a:cxn>
                  <a:cxn ang="0">
                    <a:pos x="0" y="47"/>
                  </a:cxn>
                  <a:cxn ang="0">
                    <a:pos x="2" y="47"/>
                  </a:cxn>
                  <a:cxn ang="0">
                    <a:pos x="2" y="47"/>
                  </a:cxn>
                </a:cxnLst>
                <a:rect l="0" t="0" r="r" b="b"/>
                <a:pathLst>
                  <a:path w="125" h="54">
                    <a:moveTo>
                      <a:pt x="2" y="47"/>
                    </a:moveTo>
                    <a:lnTo>
                      <a:pt x="16" y="50"/>
                    </a:lnTo>
                    <a:lnTo>
                      <a:pt x="30" y="54"/>
                    </a:lnTo>
                    <a:lnTo>
                      <a:pt x="46" y="54"/>
                    </a:lnTo>
                    <a:lnTo>
                      <a:pt x="61" y="54"/>
                    </a:lnTo>
                    <a:lnTo>
                      <a:pt x="75" y="52"/>
                    </a:lnTo>
                    <a:lnTo>
                      <a:pt x="90" y="49"/>
                    </a:lnTo>
                    <a:lnTo>
                      <a:pt x="104" y="43"/>
                    </a:lnTo>
                    <a:lnTo>
                      <a:pt x="116" y="34"/>
                    </a:lnTo>
                    <a:lnTo>
                      <a:pt x="122" y="29"/>
                    </a:lnTo>
                    <a:lnTo>
                      <a:pt x="124" y="24"/>
                    </a:lnTo>
                    <a:lnTo>
                      <a:pt x="125" y="16"/>
                    </a:lnTo>
                    <a:lnTo>
                      <a:pt x="125" y="9"/>
                    </a:lnTo>
                    <a:lnTo>
                      <a:pt x="116" y="0"/>
                    </a:lnTo>
                    <a:lnTo>
                      <a:pt x="102" y="2"/>
                    </a:lnTo>
                    <a:lnTo>
                      <a:pt x="88" y="9"/>
                    </a:lnTo>
                    <a:lnTo>
                      <a:pt x="77" y="15"/>
                    </a:lnTo>
                    <a:lnTo>
                      <a:pt x="68" y="18"/>
                    </a:lnTo>
                    <a:lnTo>
                      <a:pt x="61" y="24"/>
                    </a:lnTo>
                    <a:lnTo>
                      <a:pt x="52" y="27"/>
                    </a:lnTo>
                    <a:lnTo>
                      <a:pt x="43" y="29"/>
                    </a:lnTo>
                    <a:lnTo>
                      <a:pt x="34" y="33"/>
                    </a:lnTo>
                    <a:lnTo>
                      <a:pt x="23" y="36"/>
                    </a:lnTo>
                    <a:lnTo>
                      <a:pt x="14" y="38"/>
                    </a:lnTo>
                    <a:lnTo>
                      <a:pt x="5" y="40"/>
                    </a:lnTo>
                    <a:lnTo>
                      <a:pt x="3" y="41"/>
                    </a:lnTo>
                    <a:lnTo>
                      <a:pt x="2" y="43"/>
                    </a:lnTo>
                    <a:lnTo>
                      <a:pt x="0" y="47"/>
                    </a:lnTo>
                    <a:lnTo>
                      <a:pt x="2" y="47"/>
                    </a:lnTo>
                    <a:lnTo>
                      <a:pt x="2" y="4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6" name="Freeform 174"/>
              <p:cNvSpPr>
                <a:spLocks/>
              </p:cNvSpPr>
              <p:nvPr/>
            </p:nvSpPr>
            <p:spPr bwMode="auto">
              <a:xfrm>
                <a:off x="3962" y="1529"/>
                <a:ext cx="128" cy="58"/>
              </a:xfrm>
              <a:custGeom>
                <a:avLst/>
                <a:gdLst/>
                <a:ahLst/>
                <a:cxnLst>
                  <a:cxn ang="0">
                    <a:pos x="7" y="113"/>
                  </a:cxn>
                  <a:cxn ang="0">
                    <a:pos x="23" y="97"/>
                  </a:cxn>
                  <a:cxn ang="0">
                    <a:pos x="43" y="80"/>
                  </a:cxn>
                  <a:cxn ang="0">
                    <a:pos x="61" y="68"/>
                  </a:cxn>
                  <a:cxn ang="0">
                    <a:pos x="82" y="57"/>
                  </a:cxn>
                  <a:cxn ang="0">
                    <a:pos x="104" y="48"/>
                  </a:cxn>
                  <a:cxn ang="0">
                    <a:pos x="125" y="39"/>
                  </a:cxn>
                  <a:cxn ang="0">
                    <a:pos x="148" y="32"/>
                  </a:cxn>
                  <a:cxn ang="0">
                    <a:pos x="172" y="27"/>
                  </a:cxn>
                  <a:cxn ang="0">
                    <a:pos x="181" y="25"/>
                  </a:cxn>
                  <a:cxn ang="0">
                    <a:pos x="192" y="25"/>
                  </a:cxn>
                  <a:cxn ang="0">
                    <a:pos x="201" y="23"/>
                  </a:cxn>
                  <a:cxn ang="0">
                    <a:pos x="211" y="23"/>
                  </a:cxn>
                  <a:cxn ang="0">
                    <a:pos x="222" y="21"/>
                  </a:cxn>
                  <a:cxn ang="0">
                    <a:pos x="231" y="19"/>
                  </a:cxn>
                  <a:cxn ang="0">
                    <a:pos x="242" y="18"/>
                  </a:cxn>
                  <a:cxn ang="0">
                    <a:pos x="249" y="14"/>
                  </a:cxn>
                  <a:cxn ang="0">
                    <a:pos x="251" y="12"/>
                  </a:cxn>
                  <a:cxn ang="0">
                    <a:pos x="254" y="9"/>
                  </a:cxn>
                  <a:cxn ang="0">
                    <a:pos x="254" y="7"/>
                  </a:cxn>
                  <a:cxn ang="0">
                    <a:pos x="253" y="5"/>
                  </a:cxn>
                  <a:cxn ang="0">
                    <a:pos x="244" y="2"/>
                  </a:cxn>
                  <a:cxn ang="0">
                    <a:pos x="231" y="0"/>
                  </a:cxn>
                  <a:cxn ang="0">
                    <a:pos x="217" y="2"/>
                  </a:cxn>
                  <a:cxn ang="0">
                    <a:pos x="202" y="5"/>
                  </a:cxn>
                  <a:cxn ang="0">
                    <a:pos x="186" y="9"/>
                  </a:cxn>
                  <a:cxn ang="0">
                    <a:pos x="172" y="12"/>
                  </a:cxn>
                  <a:cxn ang="0">
                    <a:pos x="161" y="16"/>
                  </a:cxn>
                  <a:cxn ang="0">
                    <a:pos x="152" y="19"/>
                  </a:cxn>
                  <a:cxn ang="0">
                    <a:pos x="131" y="27"/>
                  </a:cxn>
                  <a:cxn ang="0">
                    <a:pos x="109" y="36"/>
                  </a:cxn>
                  <a:cxn ang="0">
                    <a:pos x="87" y="45"/>
                  </a:cxn>
                  <a:cxn ang="0">
                    <a:pos x="70" y="55"/>
                  </a:cxn>
                  <a:cxn ang="0">
                    <a:pos x="50" y="66"/>
                  </a:cxn>
                  <a:cxn ang="0">
                    <a:pos x="32" y="80"/>
                  </a:cxn>
                  <a:cxn ang="0">
                    <a:pos x="16" y="95"/>
                  </a:cxn>
                  <a:cxn ang="0">
                    <a:pos x="1" y="113"/>
                  </a:cxn>
                  <a:cxn ang="0">
                    <a:pos x="0" y="115"/>
                  </a:cxn>
                  <a:cxn ang="0">
                    <a:pos x="1" y="115"/>
                  </a:cxn>
                  <a:cxn ang="0">
                    <a:pos x="3" y="115"/>
                  </a:cxn>
                  <a:cxn ang="0">
                    <a:pos x="7" y="113"/>
                  </a:cxn>
                  <a:cxn ang="0">
                    <a:pos x="7" y="113"/>
                  </a:cxn>
                </a:cxnLst>
                <a:rect l="0" t="0" r="r" b="b"/>
                <a:pathLst>
                  <a:path w="254" h="115">
                    <a:moveTo>
                      <a:pt x="7" y="113"/>
                    </a:moveTo>
                    <a:lnTo>
                      <a:pt x="23" y="97"/>
                    </a:lnTo>
                    <a:lnTo>
                      <a:pt x="43" y="80"/>
                    </a:lnTo>
                    <a:lnTo>
                      <a:pt x="61" y="68"/>
                    </a:lnTo>
                    <a:lnTo>
                      <a:pt x="82" y="57"/>
                    </a:lnTo>
                    <a:lnTo>
                      <a:pt x="104" y="48"/>
                    </a:lnTo>
                    <a:lnTo>
                      <a:pt x="125" y="39"/>
                    </a:lnTo>
                    <a:lnTo>
                      <a:pt x="148" y="32"/>
                    </a:lnTo>
                    <a:lnTo>
                      <a:pt x="172" y="27"/>
                    </a:lnTo>
                    <a:lnTo>
                      <a:pt x="181" y="25"/>
                    </a:lnTo>
                    <a:lnTo>
                      <a:pt x="192" y="25"/>
                    </a:lnTo>
                    <a:lnTo>
                      <a:pt x="201" y="23"/>
                    </a:lnTo>
                    <a:lnTo>
                      <a:pt x="211" y="23"/>
                    </a:lnTo>
                    <a:lnTo>
                      <a:pt x="222" y="21"/>
                    </a:lnTo>
                    <a:lnTo>
                      <a:pt x="231" y="19"/>
                    </a:lnTo>
                    <a:lnTo>
                      <a:pt x="242" y="18"/>
                    </a:lnTo>
                    <a:lnTo>
                      <a:pt x="249" y="14"/>
                    </a:lnTo>
                    <a:lnTo>
                      <a:pt x="251" y="12"/>
                    </a:lnTo>
                    <a:lnTo>
                      <a:pt x="254" y="9"/>
                    </a:lnTo>
                    <a:lnTo>
                      <a:pt x="254" y="7"/>
                    </a:lnTo>
                    <a:lnTo>
                      <a:pt x="253" y="5"/>
                    </a:lnTo>
                    <a:lnTo>
                      <a:pt x="244" y="2"/>
                    </a:lnTo>
                    <a:lnTo>
                      <a:pt x="231" y="0"/>
                    </a:lnTo>
                    <a:lnTo>
                      <a:pt x="217" y="2"/>
                    </a:lnTo>
                    <a:lnTo>
                      <a:pt x="202" y="5"/>
                    </a:lnTo>
                    <a:lnTo>
                      <a:pt x="186" y="9"/>
                    </a:lnTo>
                    <a:lnTo>
                      <a:pt x="172" y="12"/>
                    </a:lnTo>
                    <a:lnTo>
                      <a:pt x="161" y="16"/>
                    </a:lnTo>
                    <a:lnTo>
                      <a:pt x="152" y="19"/>
                    </a:lnTo>
                    <a:lnTo>
                      <a:pt x="131" y="27"/>
                    </a:lnTo>
                    <a:lnTo>
                      <a:pt x="109" y="36"/>
                    </a:lnTo>
                    <a:lnTo>
                      <a:pt x="87" y="45"/>
                    </a:lnTo>
                    <a:lnTo>
                      <a:pt x="70" y="55"/>
                    </a:lnTo>
                    <a:lnTo>
                      <a:pt x="50" y="66"/>
                    </a:lnTo>
                    <a:lnTo>
                      <a:pt x="32" y="80"/>
                    </a:lnTo>
                    <a:lnTo>
                      <a:pt x="16" y="95"/>
                    </a:lnTo>
                    <a:lnTo>
                      <a:pt x="1" y="113"/>
                    </a:lnTo>
                    <a:lnTo>
                      <a:pt x="0" y="115"/>
                    </a:lnTo>
                    <a:lnTo>
                      <a:pt x="1" y="115"/>
                    </a:lnTo>
                    <a:lnTo>
                      <a:pt x="3" y="115"/>
                    </a:lnTo>
                    <a:lnTo>
                      <a:pt x="7" y="113"/>
                    </a:lnTo>
                    <a:lnTo>
                      <a:pt x="7" y="11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7" name="Freeform 175"/>
              <p:cNvSpPr>
                <a:spLocks/>
              </p:cNvSpPr>
              <p:nvPr/>
            </p:nvSpPr>
            <p:spPr bwMode="auto">
              <a:xfrm>
                <a:off x="4131" y="1766"/>
                <a:ext cx="82" cy="42"/>
              </a:xfrm>
              <a:custGeom>
                <a:avLst/>
                <a:gdLst/>
                <a:ahLst/>
                <a:cxnLst>
                  <a:cxn ang="0">
                    <a:pos x="3" y="83"/>
                  </a:cxn>
                  <a:cxn ang="0">
                    <a:pos x="16" y="83"/>
                  </a:cxn>
                  <a:cxn ang="0">
                    <a:pos x="29" y="79"/>
                  </a:cxn>
                  <a:cxn ang="0">
                    <a:pos x="39" y="76"/>
                  </a:cxn>
                  <a:cxn ang="0">
                    <a:pos x="50" y="72"/>
                  </a:cxn>
                  <a:cxn ang="0">
                    <a:pos x="61" y="67"/>
                  </a:cxn>
                  <a:cxn ang="0">
                    <a:pos x="70" y="60"/>
                  </a:cxn>
                  <a:cxn ang="0">
                    <a:pos x="81" y="52"/>
                  </a:cxn>
                  <a:cxn ang="0">
                    <a:pos x="91" y="44"/>
                  </a:cxn>
                  <a:cxn ang="0">
                    <a:pos x="100" y="38"/>
                  </a:cxn>
                  <a:cxn ang="0">
                    <a:pos x="109" y="33"/>
                  </a:cxn>
                  <a:cxn ang="0">
                    <a:pos x="118" y="31"/>
                  </a:cxn>
                  <a:cxn ang="0">
                    <a:pos x="129" y="29"/>
                  </a:cxn>
                  <a:cxn ang="0">
                    <a:pos x="138" y="26"/>
                  </a:cxn>
                  <a:cxn ang="0">
                    <a:pos x="147" y="22"/>
                  </a:cxn>
                  <a:cxn ang="0">
                    <a:pos x="156" y="17"/>
                  </a:cxn>
                  <a:cxn ang="0">
                    <a:pos x="163" y="9"/>
                  </a:cxn>
                  <a:cxn ang="0">
                    <a:pos x="165" y="4"/>
                  </a:cxn>
                  <a:cxn ang="0">
                    <a:pos x="163" y="2"/>
                  </a:cxn>
                  <a:cxn ang="0">
                    <a:pos x="158" y="0"/>
                  </a:cxn>
                  <a:cxn ang="0">
                    <a:pos x="154" y="2"/>
                  </a:cxn>
                  <a:cxn ang="0">
                    <a:pos x="147" y="6"/>
                  </a:cxn>
                  <a:cxn ang="0">
                    <a:pos x="140" y="9"/>
                  </a:cxn>
                  <a:cxn ang="0">
                    <a:pos x="131" y="9"/>
                  </a:cxn>
                  <a:cxn ang="0">
                    <a:pos x="124" y="11"/>
                  </a:cxn>
                  <a:cxn ang="0">
                    <a:pos x="117" y="13"/>
                  </a:cxn>
                  <a:cxn ang="0">
                    <a:pos x="108" y="15"/>
                  </a:cxn>
                  <a:cxn ang="0">
                    <a:pos x="100" y="18"/>
                  </a:cxn>
                  <a:cxn ang="0">
                    <a:pos x="93" y="22"/>
                  </a:cxn>
                  <a:cxn ang="0">
                    <a:pos x="90" y="26"/>
                  </a:cxn>
                  <a:cxn ang="0">
                    <a:pos x="84" y="29"/>
                  </a:cxn>
                  <a:cxn ang="0">
                    <a:pos x="81" y="33"/>
                  </a:cxn>
                  <a:cxn ang="0">
                    <a:pos x="77" y="36"/>
                  </a:cxn>
                  <a:cxn ang="0">
                    <a:pos x="68" y="44"/>
                  </a:cxn>
                  <a:cxn ang="0">
                    <a:pos x="61" y="51"/>
                  </a:cxn>
                  <a:cxn ang="0">
                    <a:pos x="52" y="56"/>
                  </a:cxn>
                  <a:cxn ang="0">
                    <a:pos x="45" y="61"/>
                  </a:cxn>
                  <a:cxn ang="0">
                    <a:pos x="36" y="65"/>
                  </a:cxn>
                  <a:cxn ang="0">
                    <a:pos x="27" y="69"/>
                  </a:cxn>
                  <a:cxn ang="0">
                    <a:pos x="16" y="72"/>
                  </a:cxn>
                  <a:cxn ang="0">
                    <a:pos x="5" y="74"/>
                  </a:cxn>
                  <a:cxn ang="0">
                    <a:pos x="2" y="76"/>
                  </a:cxn>
                  <a:cxn ang="0">
                    <a:pos x="0" y="78"/>
                  </a:cxn>
                  <a:cxn ang="0">
                    <a:pos x="0" y="81"/>
                  </a:cxn>
                  <a:cxn ang="0">
                    <a:pos x="3" y="83"/>
                  </a:cxn>
                  <a:cxn ang="0">
                    <a:pos x="3" y="83"/>
                  </a:cxn>
                </a:cxnLst>
                <a:rect l="0" t="0" r="r" b="b"/>
                <a:pathLst>
                  <a:path w="165" h="83">
                    <a:moveTo>
                      <a:pt x="3" y="83"/>
                    </a:moveTo>
                    <a:lnTo>
                      <a:pt x="16" y="83"/>
                    </a:lnTo>
                    <a:lnTo>
                      <a:pt x="29" y="79"/>
                    </a:lnTo>
                    <a:lnTo>
                      <a:pt x="39" y="76"/>
                    </a:lnTo>
                    <a:lnTo>
                      <a:pt x="50" y="72"/>
                    </a:lnTo>
                    <a:lnTo>
                      <a:pt x="61" y="67"/>
                    </a:lnTo>
                    <a:lnTo>
                      <a:pt x="70" y="60"/>
                    </a:lnTo>
                    <a:lnTo>
                      <a:pt x="81" y="52"/>
                    </a:lnTo>
                    <a:lnTo>
                      <a:pt x="91" y="44"/>
                    </a:lnTo>
                    <a:lnTo>
                      <a:pt x="100" y="38"/>
                    </a:lnTo>
                    <a:lnTo>
                      <a:pt x="109" y="33"/>
                    </a:lnTo>
                    <a:lnTo>
                      <a:pt x="118" y="31"/>
                    </a:lnTo>
                    <a:lnTo>
                      <a:pt x="129" y="29"/>
                    </a:lnTo>
                    <a:lnTo>
                      <a:pt x="138" y="26"/>
                    </a:lnTo>
                    <a:lnTo>
                      <a:pt x="147" y="22"/>
                    </a:lnTo>
                    <a:lnTo>
                      <a:pt x="156" y="17"/>
                    </a:lnTo>
                    <a:lnTo>
                      <a:pt x="163" y="9"/>
                    </a:lnTo>
                    <a:lnTo>
                      <a:pt x="165" y="4"/>
                    </a:lnTo>
                    <a:lnTo>
                      <a:pt x="163" y="2"/>
                    </a:lnTo>
                    <a:lnTo>
                      <a:pt x="158" y="0"/>
                    </a:lnTo>
                    <a:lnTo>
                      <a:pt x="154" y="2"/>
                    </a:lnTo>
                    <a:lnTo>
                      <a:pt x="147" y="6"/>
                    </a:lnTo>
                    <a:lnTo>
                      <a:pt x="140" y="9"/>
                    </a:lnTo>
                    <a:lnTo>
                      <a:pt x="131" y="9"/>
                    </a:lnTo>
                    <a:lnTo>
                      <a:pt x="124" y="11"/>
                    </a:lnTo>
                    <a:lnTo>
                      <a:pt x="117" y="13"/>
                    </a:lnTo>
                    <a:lnTo>
                      <a:pt x="108" y="15"/>
                    </a:lnTo>
                    <a:lnTo>
                      <a:pt x="100" y="18"/>
                    </a:lnTo>
                    <a:lnTo>
                      <a:pt x="93" y="22"/>
                    </a:lnTo>
                    <a:lnTo>
                      <a:pt x="90" y="26"/>
                    </a:lnTo>
                    <a:lnTo>
                      <a:pt x="84" y="29"/>
                    </a:lnTo>
                    <a:lnTo>
                      <a:pt x="81" y="33"/>
                    </a:lnTo>
                    <a:lnTo>
                      <a:pt x="77" y="36"/>
                    </a:lnTo>
                    <a:lnTo>
                      <a:pt x="68" y="44"/>
                    </a:lnTo>
                    <a:lnTo>
                      <a:pt x="61" y="51"/>
                    </a:lnTo>
                    <a:lnTo>
                      <a:pt x="52" y="56"/>
                    </a:lnTo>
                    <a:lnTo>
                      <a:pt x="45" y="61"/>
                    </a:lnTo>
                    <a:lnTo>
                      <a:pt x="36" y="65"/>
                    </a:lnTo>
                    <a:lnTo>
                      <a:pt x="27" y="69"/>
                    </a:lnTo>
                    <a:lnTo>
                      <a:pt x="16" y="72"/>
                    </a:lnTo>
                    <a:lnTo>
                      <a:pt x="5" y="74"/>
                    </a:lnTo>
                    <a:lnTo>
                      <a:pt x="2" y="76"/>
                    </a:lnTo>
                    <a:lnTo>
                      <a:pt x="0" y="78"/>
                    </a:lnTo>
                    <a:lnTo>
                      <a:pt x="0" y="81"/>
                    </a:lnTo>
                    <a:lnTo>
                      <a:pt x="3" y="83"/>
                    </a:lnTo>
                    <a:lnTo>
                      <a:pt x="3" y="8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8" name="Freeform 176"/>
              <p:cNvSpPr>
                <a:spLocks/>
              </p:cNvSpPr>
              <p:nvPr/>
            </p:nvSpPr>
            <p:spPr bwMode="auto">
              <a:xfrm>
                <a:off x="4146" y="1790"/>
                <a:ext cx="50" cy="45"/>
              </a:xfrm>
              <a:custGeom>
                <a:avLst/>
                <a:gdLst/>
                <a:ahLst/>
                <a:cxnLst>
                  <a:cxn ang="0">
                    <a:pos x="2" y="38"/>
                  </a:cxn>
                  <a:cxn ang="0">
                    <a:pos x="9" y="41"/>
                  </a:cxn>
                  <a:cxn ang="0">
                    <a:pos x="15" y="45"/>
                  </a:cxn>
                  <a:cxn ang="0">
                    <a:pos x="20" y="49"/>
                  </a:cxn>
                  <a:cxn ang="0">
                    <a:pos x="26" y="52"/>
                  </a:cxn>
                  <a:cxn ang="0">
                    <a:pos x="31" y="58"/>
                  </a:cxn>
                  <a:cxn ang="0">
                    <a:pos x="33" y="63"/>
                  </a:cxn>
                  <a:cxn ang="0">
                    <a:pos x="36" y="68"/>
                  </a:cxn>
                  <a:cxn ang="0">
                    <a:pos x="40" y="74"/>
                  </a:cxn>
                  <a:cxn ang="0">
                    <a:pos x="49" y="81"/>
                  </a:cxn>
                  <a:cxn ang="0">
                    <a:pos x="58" y="88"/>
                  </a:cxn>
                  <a:cxn ang="0">
                    <a:pos x="67" y="92"/>
                  </a:cxn>
                  <a:cxn ang="0">
                    <a:pos x="78" y="90"/>
                  </a:cxn>
                  <a:cxn ang="0">
                    <a:pos x="87" y="84"/>
                  </a:cxn>
                  <a:cxn ang="0">
                    <a:pos x="94" y="75"/>
                  </a:cxn>
                  <a:cxn ang="0">
                    <a:pos x="95" y="67"/>
                  </a:cxn>
                  <a:cxn ang="0">
                    <a:pos x="97" y="58"/>
                  </a:cxn>
                  <a:cxn ang="0">
                    <a:pos x="97" y="45"/>
                  </a:cxn>
                  <a:cxn ang="0">
                    <a:pos x="95" y="32"/>
                  </a:cxn>
                  <a:cxn ang="0">
                    <a:pos x="94" y="20"/>
                  </a:cxn>
                  <a:cxn ang="0">
                    <a:pos x="97" y="9"/>
                  </a:cxn>
                  <a:cxn ang="0">
                    <a:pos x="99" y="7"/>
                  </a:cxn>
                  <a:cxn ang="0">
                    <a:pos x="99" y="2"/>
                  </a:cxn>
                  <a:cxn ang="0">
                    <a:pos x="99" y="0"/>
                  </a:cxn>
                  <a:cxn ang="0">
                    <a:pos x="95" y="0"/>
                  </a:cxn>
                  <a:cxn ang="0">
                    <a:pos x="83" y="11"/>
                  </a:cxn>
                  <a:cxn ang="0">
                    <a:pos x="79" y="27"/>
                  </a:cxn>
                  <a:cxn ang="0">
                    <a:pos x="79" y="47"/>
                  </a:cxn>
                  <a:cxn ang="0">
                    <a:pos x="81" y="63"/>
                  </a:cxn>
                  <a:cxn ang="0">
                    <a:pos x="79" y="68"/>
                  </a:cxn>
                  <a:cxn ang="0">
                    <a:pos x="74" y="70"/>
                  </a:cxn>
                  <a:cxn ang="0">
                    <a:pos x="67" y="68"/>
                  </a:cxn>
                  <a:cxn ang="0">
                    <a:pos x="61" y="65"/>
                  </a:cxn>
                  <a:cxn ang="0">
                    <a:pos x="56" y="61"/>
                  </a:cxn>
                  <a:cxn ang="0">
                    <a:pos x="51" y="58"/>
                  </a:cxn>
                  <a:cxn ang="0">
                    <a:pos x="47" y="52"/>
                  </a:cxn>
                  <a:cxn ang="0">
                    <a:pos x="43" y="47"/>
                  </a:cxn>
                  <a:cxn ang="0">
                    <a:pos x="36" y="40"/>
                  </a:cxn>
                  <a:cxn ang="0">
                    <a:pos x="27" y="34"/>
                  </a:cxn>
                  <a:cxn ang="0">
                    <a:pos x="17" y="29"/>
                  </a:cxn>
                  <a:cxn ang="0">
                    <a:pos x="8" y="25"/>
                  </a:cxn>
                  <a:cxn ang="0">
                    <a:pos x="4" y="25"/>
                  </a:cxn>
                  <a:cxn ang="0">
                    <a:pos x="2" y="29"/>
                  </a:cxn>
                  <a:cxn ang="0">
                    <a:pos x="0" y="34"/>
                  </a:cxn>
                  <a:cxn ang="0">
                    <a:pos x="2" y="38"/>
                  </a:cxn>
                  <a:cxn ang="0">
                    <a:pos x="2" y="38"/>
                  </a:cxn>
                </a:cxnLst>
                <a:rect l="0" t="0" r="r" b="b"/>
                <a:pathLst>
                  <a:path w="99" h="92">
                    <a:moveTo>
                      <a:pt x="2" y="38"/>
                    </a:moveTo>
                    <a:lnTo>
                      <a:pt x="9" y="41"/>
                    </a:lnTo>
                    <a:lnTo>
                      <a:pt x="15" y="45"/>
                    </a:lnTo>
                    <a:lnTo>
                      <a:pt x="20" y="49"/>
                    </a:lnTo>
                    <a:lnTo>
                      <a:pt x="26" y="52"/>
                    </a:lnTo>
                    <a:lnTo>
                      <a:pt x="31" y="58"/>
                    </a:lnTo>
                    <a:lnTo>
                      <a:pt x="33" y="63"/>
                    </a:lnTo>
                    <a:lnTo>
                      <a:pt x="36" y="68"/>
                    </a:lnTo>
                    <a:lnTo>
                      <a:pt x="40" y="74"/>
                    </a:lnTo>
                    <a:lnTo>
                      <a:pt x="49" y="81"/>
                    </a:lnTo>
                    <a:lnTo>
                      <a:pt x="58" y="88"/>
                    </a:lnTo>
                    <a:lnTo>
                      <a:pt x="67" y="92"/>
                    </a:lnTo>
                    <a:lnTo>
                      <a:pt x="78" y="90"/>
                    </a:lnTo>
                    <a:lnTo>
                      <a:pt x="87" y="84"/>
                    </a:lnTo>
                    <a:lnTo>
                      <a:pt x="94" y="75"/>
                    </a:lnTo>
                    <a:lnTo>
                      <a:pt x="95" y="67"/>
                    </a:lnTo>
                    <a:lnTo>
                      <a:pt x="97" y="58"/>
                    </a:lnTo>
                    <a:lnTo>
                      <a:pt x="97" y="45"/>
                    </a:lnTo>
                    <a:lnTo>
                      <a:pt x="95" y="32"/>
                    </a:lnTo>
                    <a:lnTo>
                      <a:pt x="94" y="20"/>
                    </a:lnTo>
                    <a:lnTo>
                      <a:pt x="97" y="9"/>
                    </a:lnTo>
                    <a:lnTo>
                      <a:pt x="99" y="7"/>
                    </a:lnTo>
                    <a:lnTo>
                      <a:pt x="99" y="2"/>
                    </a:lnTo>
                    <a:lnTo>
                      <a:pt x="99" y="0"/>
                    </a:lnTo>
                    <a:lnTo>
                      <a:pt x="95" y="0"/>
                    </a:lnTo>
                    <a:lnTo>
                      <a:pt x="83" y="11"/>
                    </a:lnTo>
                    <a:lnTo>
                      <a:pt x="79" y="27"/>
                    </a:lnTo>
                    <a:lnTo>
                      <a:pt x="79" y="47"/>
                    </a:lnTo>
                    <a:lnTo>
                      <a:pt x="81" y="63"/>
                    </a:lnTo>
                    <a:lnTo>
                      <a:pt x="79" y="68"/>
                    </a:lnTo>
                    <a:lnTo>
                      <a:pt x="74" y="70"/>
                    </a:lnTo>
                    <a:lnTo>
                      <a:pt x="67" y="68"/>
                    </a:lnTo>
                    <a:lnTo>
                      <a:pt x="61" y="65"/>
                    </a:lnTo>
                    <a:lnTo>
                      <a:pt x="56" y="61"/>
                    </a:lnTo>
                    <a:lnTo>
                      <a:pt x="51" y="58"/>
                    </a:lnTo>
                    <a:lnTo>
                      <a:pt x="47" y="52"/>
                    </a:lnTo>
                    <a:lnTo>
                      <a:pt x="43" y="47"/>
                    </a:lnTo>
                    <a:lnTo>
                      <a:pt x="36" y="40"/>
                    </a:lnTo>
                    <a:lnTo>
                      <a:pt x="27" y="34"/>
                    </a:lnTo>
                    <a:lnTo>
                      <a:pt x="17" y="29"/>
                    </a:lnTo>
                    <a:lnTo>
                      <a:pt x="8" y="25"/>
                    </a:lnTo>
                    <a:lnTo>
                      <a:pt x="4" y="25"/>
                    </a:lnTo>
                    <a:lnTo>
                      <a:pt x="2" y="29"/>
                    </a:lnTo>
                    <a:lnTo>
                      <a:pt x="0" y="34"/>
                    </a:lnTo>
                    <a:lnTo>
                      <a:pt x="2" y="38"/>
                    </a:lnTo>
                    <a:lnTo>
                      <a:pt x="2" y="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49" name="Freeform 177"/>
              <p:cNvSpPr>
                <a:spLocks/>
              </p:cNvSpPr>
              <p:nvPr/>
            </p:nvSpPr>
            <p:spPr bwMode="auto">
              <a:xfrm>
                <a:off x="4166" y="1844"/>
                <a:ext cx="34" cy="13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5" y="18"/>
                  </a:cxn>
                  <a:cxn ang="0">
                    <a:pos x="14" y="23"/>
                  </a:cxn>
                  <a:cxn ang="0">
                    <a:pos x="23" y="25"/>
                  </a:cxn>
                  <a:cxn ang="0">
                    <a:pos x="34" y="25"/>
                  </a:cxn>
                  <a:cxn ang="0">
                    <a:pos x="45" y="25"/>
                  </a:cxn>
                  <a:cxn ang="0">
                    <a:pos x="54" y="21"/>
                  </a:cxn>
                  <a:cxn ang="0">
                    <a:pos x="63" y="16"/>
                  </a:cxn>
                  <a:cxn ang="0">
                    <a:pos x="68" y="9"/>
                  </a:cxn>
                  <a:cxn ang="0">
                    <a:pos x="68" y="5"/>
                  </a:cxn>
                  <a:cxn ang="0">
                    <a:pos x="68" y="1"/>
                  </a:cxn>
                  <a:cxn ang="0">
                    <a:pos x="64" y="0"/>
                  </a:cxn>
                  <a:cxn ang="0">
                    <a:pos x="61" y="1"/>
                  </a:cxn>
                  <a:cxn ang="0">
                    <a:pos x="55" y="3"/>
                  </a:cxn>
                  <a:cxn ang="0">
                    <a:pos x="50" y="7"/>
                  </a:cxn>
                  <a:cxn ang="0">
                    <a:pos x="45" y="9"/>
                  </a:cxn>
                  <a:cxn ang="0">
                    <a:pos x="39" y="12"/>
                  </a:cxn>
                  <a:cxn ang="0">
                    <a:pos x="30" y="14"/>
                  </a:cxn>
                  <a:cxn ang="0">
                    <a:pos x="21" y="14"/>
                  </a:cxn>
                  <a:cxn ang="0">
                    <a:pos x="14" y="10"/>
                  </a:cxn>
                  <a:cxn ang="0">
                    <a:pos x="7" y="5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0"/>
                  </a:cxn>
                </a:cxnLst>
                <a:rect l="0" t="0" r="r" b="b"/>
                <a:pathLst>
                  <a:path w="68" h="25">
                    <a:moveTo>
                      <a:pt x="0" y="10"/>
                    </a:moveTo>
                    <a:lnTo>
                      <a:pt x="5" y="18"/>
                    </a:lnTo>
                    <a:lnTo>
                      <a:pt x="14" y="23"/>
                    </a:lnTo>
                    <a:lnTo>
                      <a:pt x="23" y="25"/>
                    </a:lnTo>
                    <a:lnTo>
                      <a:pt x="34" y="25"/>
                    </a:lnTo>
                    <a:lnTo>
                      <a:pt x="45" y="25"/>
                    </a:lnTo>
                    <a:lnTo>
                      <a:pt x="54" y="21"/>
                    </a:lnTo>
                    <a:lnTo>
                      <a:pt x="63" y="16"/>
                    </a:lnTo>
                    <a:lnTo>
                      <a:pt x="68" y="9"/>
                    </a:lnTo>
                    <a:lnTo>
                      <a:pt x="68" y="5"/>
                    </a:lnTo>
                    <a:lnTo>
                      <a:pt x="68" y="1"/>
                    </a:lnTo>
                    <a:lnTo>
                      <a:pt x="64" y="0"/>
                    </a:lnTo>
                    <a:lnTo>
                      <a:pt x="61" y="1"/>
                    </a:lnTo>
                    <a:lnTo>
                      <a:pt x="55" y="3"/>
                    </a:lnTo>
                    <a:lnTo>
                      <a:pt x="50" y="7"/>
                    </a:lnTo>
                    <a:lnTo>
                      <a:pt x="45" y="9"/>
                    </a:lnTo>
                    <a:lnTo>
                      <a:pt x="39" y="12"/>
                    </a:lnTo>
                    <a:lnTo>
                      <a:pt x="30" y="14"/>
                    </a:lnTo>
                    <a:lnTo>
                      <a:pt x="21" y="14"/>
                    </a:lnTo>
                    <a:lnTo>
                      <a:pt x="14" y="10"/>
                    </a:lnTo>
                    <a:lnTo>
                      <a:pt x="7" y="5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0" name="Freeform 178"/>
              <p:cNvSpPr>
                <a:spLocks/>
              </p:cNvSpPr>
              <p:nvPr/>
            </p:nvSpPr>
            <p:spPr bwMode="auto">
              <a:xfrm>
                <a:off x="3986" y="1604"/>
                <a:ext cx="108" cy="36"/>
              </a:xfrm>
              <a:custGeom>
                <a:avLst/>
                <a:gdLst/>
                <a:ahLst/>
                <a:cxnLst>
                  <a:cxn ang="0">
                    <a:pos x="2" y="43"/>
                  </a:cxn>
                  <a:cxn ang="0">
                    <a:pos x="25" y="55"/>
                  </a:cxn>
                  <a:cxn ang="0">
                    <a:pos x="52" y="64"/>
                  </a:cxn>
                  <a:cxn ang="0">
                    <a:pos x="81" y="70"/>
                  </a:cxn>
                  <a:cxn ang="0">
                    <a:pos x="111" y="71"/>
                  </a:cxn>
                  <a:cxn ang="0">
                    <a:pos x="140" y="70"/>
                  </a:cxn>
                  <a:cxn ang="0">
                    <a:pos x="169" y="61"/>
                  </a:cxn>
                  <a:cxn ang="0">
                    <a:pos x="192" y="48"/>
                  </a:cxn>
                  <a:cxn ang="0">
                    <a:pos x="212" y="28"/>
                  </a:cxn>
                  <a:cxn ang="0">
                    <a:pos x="216" y="19"/>
                  </a:cxn>
                  <a:cxn ang="0">
                    <a:pos x="217" y="9"/>
                  </a:cxn>
                  <a:cxn ang="0">
                    <a:pos x="212" y="1"/>
                  </a:cxn>
                  <a:cxn ang="0">
                    <a:pos x="201" y="0"/>
                  </a:cxn>
                  <a:cxn ang="0">
                    <a:pos x="190" y="3"/>
                  </a:cxn>
                  <a:cxn ang="0">
                    <a:pos x="180" y="7"/>
                  </a:cxn>
                  <a:cxn ang="0">
                    <a:pos x="171" y="10"/>
                  </a:cxn>
                  <a:cxn ang="0">
                    <a:pos x="160" y="16"/>
                  </a:cxn>
                  <a:cxn ang="0">
                    <a:pos x="149" y="21"/>
                  </a:cxn>
                  <a:cxn ang="0">
                    <a:pos x="140" y="25"/>
                  </a:cxn>
                  <a:cxn ang="0">
                    <a:pos x="129" y="30"/>
                  </a:cxn>
                  <a:cxn ang="0">
                    <a:pos x="119" y="34"/>
                  </a:cxn>
                  <a:cxn ang="0">
                    <a:pos x="104" y="37"/>
                  </a:cxn>
                  <a:cxn ang="0">
                    <a:pos x="90" y="39"/>
                  </a:cxn>
                  <a:cxn ang="0">
                    <a:pos x="77" y="41"/>
                  </a:cxn>
                  <a:cxn ang="0">
                    <a:pos x="63" y="43"/>
                  </a:cxn>
                  <a:cxn ang="0">
                    <a:pos x="50" y="41"/>
                  </a:cxn>
                  <a:cxn ang="0">
                    <a:pos x="36" y="39"/>
                  </a:cxn>
                  <a:cxn ang="0">
                    <a:pos x="24" y="36"/>
                  </a:cxn>
                  <a:cxn ang="0">
                    <a:pos x="11" y="30"/>
                  </a:cxn>
                  <a:cxn ang="0">
                    <a:pos x="7" y="30"/>
                  </a:cxn>
                  <a:cxn ang="0">
                    <a:pos x="2" y="34"/>
                  </a:cxn>
                  <a:cxn ang="0">
                    <a:pos x="0" y="39"/>
                  </a:cxn>
                  <a:cxn ang="0">
                    <a:pos x="2" y="43"/>
                  </a:cxn>
                  <a:cxn ang="0">
                    <a:pos x="2" y="43"/>
                  </a:cxn>
                </a:cxnLst>
                <a:rect l="0" t="0" r="r" b="b"/>
                <a:pathLst>
                  <a:path w="217" h="71">
                    <a:moveTo>
                      <a:pt x="2" y="43"/>
                    </a:moveTo>
                    <a:lnTo>
                      <a:pt x="25" y="55"/>
                    </a:lnTo>
                    <a:lnTo>
                      <a:pt x="52" y="64"/>
                    </a:lnTo>
                    <a:lnTo>
                      <a:pt x="81" y="70"/>
                    </a:lnTo>
                    <a:lnTo>
                      <a:pt x="111" y="71"/>
                    </a:lnTo>
                    <a:lnTo>
                      <a:pt x="140" y="70"/>
                    </a:lnTo>
                    <a:lnTo>
                      <a:pt x="169" y="61"/>
                    </a:lnTo>
                    <a:lnTo>
                      <a:pt x="192" y="48"/>
                    </a:lnTo>
                    <a:lnTo>
                      <a:pt x="212" y="28"/>
                    </a:lnTo>
                    <a:lnTo>
                      <a:pt x="216" y="19"/>
                    </a:lnTo>
                    <a:lnTo>
                      <a:pt x="217" y="9"/>
                    </a:lnTo>
                    <a:lnTo>
                      <a:pt x="212" y="1"/>
                    </a:lnTo>
                    <a:lnTo>
                      <a:pt x="201" y="0"/>
                    </a:lnTo>
                    <a:lnTo>
                      <a:pt x="190" y="3"/>
                    </a:lnTo>
                    <a:lnTo>
                      <a:pt x="180" y="7"/>
                    </a:lnTo>
                    <a:lnTo>
                      <a:pt x="171" y="10"/>
                    </a:lnTo>
                    <a:lnTo>
                      <a:pt x="160" y="16"/>
                    </a:lnTo>
                    <a:lnTo>
                      <a:pt x="149" y="21"/>
                    </a:lnTo>
                    <a:lnTo>
                      <a:pt x="140" y="25"/>
                    </a:lnTo>
                    <a:lnTo>
                      <a:pt x="129" y="30"/>
                    </a:lnTo>
                    <a:lnTo>
                      <a:pt x="119" y="34"/>
                    </a:lnTo>
                    <a:lnTo>
                      <a:pt x="104" y="37"/>
                    </a:lnTo>
                    <a:lnTo>
                      <a:pt x="90" y="39"/>
                    </a:lnTo>
                    <a:lnTo>
                      <a:pt x="77" y="41"/>
                    </a:lnTo>
                    <a:lnTo>
                      <a:pt x="63" y="43"/>
                    </a:lnTo>
                    <a:lnTo>
                      <a:pt x="50" y="41"/>
                    </a:lnTo>
                    <a:lnTo>
                      <a:pt x="36" y="39"/>
                    </a:lnTo>
                    <a:lnTo>
                      <a:pt x="24" y="36"/>
                    </a:lnTo>
                    <a:lnTo>
                      <a:pt x="11" y="30"/>
                    </a:lnTo>
                    <a:lnTo>
                      <a:pt x="7" y="30"/>
                    </a:lnTo>
                    <a:lnTo>
                      <a:pt x="2" y="34"/>
                    </a:lnTo>
                    <a:lnTo>
                      <a:pt x="0" y="39"/>
                    </a:lnTo>
                    <a:lnTo>
                      <a:pt x="2" y="43"/>
                    </a:lnTo>
                    <a:lnTo>
                      <a:pt x="2" y="4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1" name="Freeform 179"/>
              <p:cNvSpPr>
                <a:spLocks/>
              </p:cNvSpPr>
              <p:nvPr/>
            </p:nvSpPr>
            <p:spPr bwMode="auto">
              <a:xfrm>
                <a:off x="3931" y="1790"/>
                <a:ext cx="293" cy="132"/>
              </a:xfrm>
              <a:custGeom>
                <a:avLst/>
                <a:gdLst/>
                <a:ahLst/>
                <a:cxnLst>
                  <a:cxn ang="0">
                    <a:pos x="9" y="32"/>
                  </a:cxn>
                  <a:cxn ang="0">
                    <a:pos x="27" y="73"/>
                  </a:cxn>
                  <a:cxn ang="0">
                    <a:pos x="48" y="111"/>
                  </a:cxn>
                  <a:cxn ang="0">
                    <a:pos x="75" y="145"/>
                  </a:cxn>
                  <a:cxn ang="0">
                    <a:pos x="118" y="178"/>
                  </a:cxn>
                  <a:cxn ang="0">
                    <a:pos x="172" y="204"/>
                  </a:cxn>
                  <a:cxn ang="0">
                    <a:pos x="229" y="224"/>
                  </a:cxn>
                  <a:cxn ang="0">
                    <a:pos x="289" y="240"/>
                  </a:cxn>
                  <a:cxn ang="0">
                    <a:pos x="350" y="253"/>
                  </a:cxn>
                  <a:cxn ang="0">
                    <a:pos x="438" y="264"/>
                  </a:cxn>
                  <a:cxn ang="0">
                    <a:pos x="525" y="258"/>
                  </a:cxn>
                  <a:cxn ang="0">
                    <a:pos x="581" y="213"/>
                  </a:cxn>
                  <a:cxn ang="0">
                    <a:pos x="585" y="165"/>
                  </a:cxn>
                  <a:cxn ang="0">
                    <a:pos x="574" y="170"/>
                  </a:cxn>
                  <a:cxn ang="0">
                    <a:pos x="563" y="194"/>
                  </a:cxn>
                  <a:cxn ang="0">
                    <a:pos x="540" y="221"/>
                  </a:cxn>
                  <a:cxn ang="0">
                    <a:pos x="502" y="233"/>
                  </a:cxn>
                  <a:cxn ang="0">
                    <a:pos x="457" y="235"/>
                  </a:cxn>
                  <a:cxn ang="0">
                    <a:pos x="409" y="231"/>
                  </a:cxn>
                  <a:cxn ang="0">
                    <a:pos x="360" y="221"/>
                  </a:cxn>
                  <a:cxn ang="0">
                    <a:pos x="316" y="208"/>
                  </a:cxn>
                  <a:cxn ang="0">
                    <a:pos x="278" y="197"/>
                  </a:cxn>
                  <a:cxn ang="0">
                    <a:pos x="242" y="187"/>
                  </a:cxn>
                  <a:cxn ang="0">
                    <a:pos x="201" y="172"/>
                  </a:cxn>
                  <a:cxn ang="0">
                    <a:pos x="159" y="156"/>
                  </a:cxn>
                  <a:cxn ang="0">
                    <a:pos x="120" y="134"/>
                  </a:cxn>
                  <a:cxn ang="0">
                    <a:pos x="84" y="113"/>
                  </a:cxn>
                  <a:cxn ang="0">
                    <a:pos x="57" y="84"/>
                  </a:cxn>
                  <a:cxn ang="0">
                    <a:pos x="36" y="54"/>
                  </a:cxn>
                  <a:cxn ang="0">
                    <a:pos x="18" y="18"/>
                  </a:cxn>
                  <a:cxn ang="0">
                    <a:pos x="7" y="0"/>
                  </a:cxn>
                  <a:cxn ang="0">
                    <a:pos x="0" y="7"/>
                  </a:cxn>
                  <a:cxn ang="0">
                    <a:pos x="0" y="11"/>
                  </a:cxn>
                </a:cxnLst>
                <a:rect l="0" t="0" r="r" b="b"/>
                <a:pathLst>
                  <a:path w="586" h="264">
                    <a:moveTo>
                      <a:pt x="0" y="11"/>
                    </a:moveTo>
                    <a:lnTo>
                      <a:pt x="9" y="32"/>
                    </a:lnTo>
                    <a:lnTo>
                      <a:pt x="18" y="54"/>
                    </a:lnTo>
                    <a:lnTo>
                      <a:pt x="27" y="73"/>
                    </a:lnTo>
                    <a:lnTo>
                      <a:pt x="36" y="93"/>
                    </a:lnTo>
                    <a:lnTo>
                      <a:pt x="48" y="111"/>
                    </a:lnTo>
                    <a:lnTo>
                      <a:pt x="61" y="129"/>
                    </a:lnTo>
                    <a:lnTo>
                      <a:pt x="75" y="145"/>
                    </a:lnTo>
                    <a:lnTo>
                      <a:pt x="93" y="161"/>
                    </a:lnTo>
                    <a:lnTo>
                      <a:pt x="118" y="178"/>
                    </a:lnTo>
                    <a:lnTo>
                      <a:pt x="143" y="192"/>
                    </a:lnTo>
                    <a:lnTo>
                      <a:pt x="172" y="204"/>
                    </a:lnTo>
                    <a:lnTo>
                      <a:pt x="201" y="215"/>
                    </a:lnTo>
                    <a:lnTo>
                      <a:pt x="229" y="224"/>
                    </a:lnTo>
                    <a:lnTo>
                      <a:pt x="258" y="233"/>
                    </a:lnTo>
                    <a:lnTo>
                      <a:pt x="289" y="240"/>
                    </a:lnTo>
                    <a:lnTo>
                      <a:pt x="317" y="246"/>
                    </a:lnTo>
                    <a:lnTo>
                      <a:pt x="350" y="253"/>
                    </a:lnTo>
                    <a:lnTo>
                      <a:pt x="391" y="258"/>
                    </a:lnTo>
                    <a:lnTo>
                      <a:pt x="438" y="264"/>
                    </a:lnTo>
                    <a:lnTo>
                      <a:pt x="484" y="264"/>
                    </a:lnTo>
                    <a:lnTo>
                      <a:pt x="525" y="258"/>
                    </a:lnTo>
                    <a:lnTo>
                      <a:pt x="560" y="242"/>
                    </a:lnTo>
                    <a:lnTo>
                      <a:pt x="581" y="213"/>
                    </a:lnTo>
                    <a:lnTo>
                      <a:pt x="586" y="172"/>
                    </a:lnTo>
                    <a:lnTo>
                      <a:pt x="585" y="165"/>
                    </a:lnTo>
                    <a:lnTo>
                      <a:pt x="579" y="165"/>
                    </a:lnTo>
                    <a:lnTo>
                      <a:pt x="574" y="170"/>
                    </a:lnTo>
                    <a:lnTo>
                      <a:pt x="570" y="176"/>
                    </a:lnTo>
                    <a:lnTo>
                      <a:pt x="563" y="194"/>
                    </a:lnTo>
                    <a:lnTo>
                      <a:pt x="552" y="210"/>
                    </a:lnTo>
                    <a:lnTo>
                      <a:pt x="540" y="221"/>
                    </a:lnTo>
                    <a:lnTo>
                      <a:pt x="522" y="228"/>
                    </a:lnTo>
                    <a:lnTo>
                      <a:pt x="502" y="233"/>
                    </a:lnTo>
                    <a:lnTo>
                      <a:pt x="481" y="235"/>
                    </a:lnTo>
                    <a:lnTo>
                      <a:pt x="457" y="235"/>
                    </a:lnTo>
                    <a:lnTo>
                      <a:pt x="434" y="233"/>
                    </a:lnTo>
                    <a:lnTo>
                      <a:pt x="409" y="231"/>
                    </a:lnTo>
                    <a:lnTo>
                      <a:pt x="384" y="226"/>
                    </a:lnTo>
                    <a:lnTo>
                      <a:pt x="360" y="221"/>
                    </a:lnTo>
                    <a:lnTo>
                      <a:pt x="337" y="215"/>
                    </a:lnTo>
                    <a:lnTo>
                      <a:pt x="316" y="208"/>
                    </a:lnTo>
                    <a:lnTo>
                      <a:pt x="296" y="203"/>
                    </a:lnTo>
                    <a:lnTo>
                      <a:pt x="278" y="197"/>
                    </a:lnTo>
                    <a:lnTo>
                      <a:pt x="264" y="194"/>
                    </a:lnTo>
                    <a:lnTo>
                      <a:pt x="242" y="187"/>
                    </a:lnTo>
                    <a:lnTo>
                      <a:pt x="222" y="181"/>
                    </a:lnTo>
                    <a:lnTo>
                      <a:pt x="201" y="172"/>
                    </a:lnTo>
                    <a:lnTo>
                      <a:pt x="179" y="165"/>
                    </a:lnTo>
                    <a:lnTo>
                      <a:pt x="159" y="156"/>
                    </a:lnTo>
                    <a:lnTo>
                      <a:pt x="140" y="145"/>
                    </a:lnTo>
                    <a:lnTo>
                      <a:pt x="120" y="134"/>
                    </a:lnTo>
                    <a:lnTo>
                      <a:pt x="100" y="124"/>
                    </a:lnTo>
                    <a:lnTo>
                      <a:pt x="84" y="113"/>
                    </a:lnTo>
                    <a:lnTo>
                      <a:pt x="72" y="100"/>
                    </a:lnTo>
                    <a:lnTo>
                      <a:pt x="57" y="84"/>
                    </a:lnTo>
                    <a:lnTo>
                      <a:pt x="46" y="70"/>
                    </a:lnTo>
                    <a:lnTo>
                      <a:pt x="36" y="54"/>
                    </a:lnTo>
                    <a:lnTo>
                      <a:pt x="27" y="36"/>
                    </a:lnTo>
                    <a:lnTo>
                      <a:pt x="18" y="18"/>
                    </a:lnTo>
                    <a:lnTo>
                      <a:pt x="9" y="2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2" name="Freeform 180"/>
              <p:cNvSpPr>
                <a:spLocks/>
              </p:cNvSpPr>
              <p:nvPr/>
            </p:nvSpPr>
            <p:spPr bwMode="auto">
              <a:xfrm>
                <a:off x="4044" y="1623"/>
                <a:ext cx="35" cy="34"/>
              </a:xfrm>
              <a:custGeom>
                <a:avLst/>
                <a:gdLst/>
                <a:ahLst/>
                <a:cxnLst>
                  <a:cxn ang="0">
                    <a:pos x="2" y="69"/>
                  </a:cxn>
                  <a:cxn ang="0">
                    <a:pos x="14" y="65"/>
                  </a:cxn>
                  <a:cxn ang="0">
                    <a:pos x="25" y="61"/>
                  </a:cxn>
                  <a:cxn ang="0">
                    <a:pos x="36" y="56"/>
                  </a:cxn>
                  <a:cxn ang="0">
                    <a:pos x="45" y="49"/>
                  </a:cxn>
                  <a:cxn ang="0">
                    <a:pos x="54" y="40"/>
                  </a:cxn>
                  <a:cxn ang="0">
                    <a:pos x="59" y="29"/>
                  </a:cxn>
                  <a:cxn ang="0">
                    <a:pos x="64" y="18"/>
                  </a:cxn>
                  <a:cxn ang="0">
                    <a:pos x="70" y="6"/>
                  </a:cxn>
                  <a:cxn ang="0">
                    <a:pos x="70" y="2"/>
                  </a:cxn>
                  <a:cxn ang="0">
                    <a:pos x="70" y="0"/>
                  </a:cxn>
                  <a:cxn ang="0">
                    <a:pos x="66" y="0"/>
                  </a:cxn>
                  <a:cxn ang="0">
                    <a:pos x="64" y="2"/>
                  </a:cxn>
                  <a:cxn ang="0">
                    <a:pos x="57" y="9"/>
                  </a:cxn>
                  <a:cxn ang="0">
                    <a:pos x="54" y="16"/>
                  </a:cxn>
                  <a:cxn ang="0">
                    <a:pos x="50" y="25"/>
                  </a:cxn>
                  <a:cxn ang="0">
                    <a:pos x="46" y="33"/>
                  </a:cxn>
                  <a:cxn ang="0">
                    <a:pos x="41" y="38"/>
                  </a:cxn>
                  <a:cxn ang="0">
                    <a:pos x="36" y="43"/>
                  </a:cxn>
                  <a:cxn ang="0">
                    <a:pos x="30" y="49"/>
                  </a:cxn>
                  <a:cxn ang="0">
                    <a:pos x="25" y="52"/>
                  </a:cxn>
                  <a:cxn ang="0">
                    <a:pos x="20" y="54"/>
                  </a:cxn>
                  <a:cxn ang="0">
                    <a:pos x="14" y="56"/>
                  </a:cxn>
                  <a:cxn ang="0">
                    <a:pos x="9" y="60"/>
                  </a:cxn>
                  <a:cxn ang="0">
                    <a:pos x="2" y="61"/>
                  </a:cxn>
                  <a:cxn ang="0">
                    <a:pos x="0" y="63"/>
                  </a:cxn>
                  <a:cxn ang="0">
                    <a:pos x="0" y="65"/>
                  </a:cxn>
                  <a:cxn ang="0">
                    <a:pos x="0" y="69"/>
                  </a:cxn>
                  <a:cxn ang="0">
                    <a:pos x="2" y="69"/>
                  </a:cxn>
                  <a:cxn ang="0">
                    <a:pos x="2" y="69"/>
                  </a:cxn>
                </a:cxnLst>
                <a:rect l="0" t="0" r="r" b="b"/>
                <a:pathLst>
                  <a:path w="70" h="69">
                    <a:moveTo>
                      <a:pt x="2" y="69"/>
                    </a:moveTo>
                    <a:lnTo>
                      <a:pt x="14" y="65"/>
                    </a:lnTo>
                    <a:lnTo>
                      <a:pt x="25" y="61"/>
                    </a:lnTo>
                    <a:lnTo>
                      <a:pt x="36" y="56"/>
                    </a:lnTo>
                    <a:lnTo>
                      <a:pt x="45" y="49"/>
                    </a:lnTo>
                    <a:lnTo>
                      <a:pt x="54" y="40"/>
                    </a:lnTo>
                    <a:lnTo>
                      <a:pt x="59" y="29"/>
                    </a:lnTo>
                    <a:lnTo>
                      <a:pt x="64" y="18"/>
                    </a:lnTo>
                    <a:lnTo>
                      <a:pt x="70" y="6"/>
                    </a:lnTo>
                    <a:lnTo>
                      <a:pt x="70" y="2"/>
                    </a:lnTo>
                    <a:lnTo>
                      <a:pt x="70" y="0"/>
                    </a:lnTo>
                    <a:lnTo>
                      <a:pt x="66" y="0"/>
                    </a:lnTo>
                    <a:lnTo>
                      <a:pt x="64" y="2"/>
                    </a:lnTo>
                    <a:lnTo>
                      <a:pt x="57" y="9"/>
                    </a:lnTo>
                    <a:lnTo>
                      <a:pt x="54" y="16"/>
                    </a:lnTo>
                    <a:lnTo>
                      <a:pt x="50" y="25"/>
                    </a:lnTo>
                    <a:lnTo>
                      <a:pt x="46" y="33"/>
                    </a:lnTo>
                    <a:lnTo>
                      <a:pt x="41" y="38"/>
                    </a:lnTo>
                    <a:lnTo>
                      <a:pt x="36" y="43"/>
                    </a:lnTo>
                    <a:lnTo>
                      <a:pt x="30" y="49"/>
                    </a:lnTo>
                    <a:lnTo>
                      <a:pt x="25" y="52"/>
                    </a:lnTo>
                    <a:lnTo>
                      <a:pt x="20" y="54"/>
                    </a:lnTo>
                    <a:lnTo>
                      <a:pt x="14" y="56"/>
                    </a:lnTo>
                    <a:lnTo>
                      <a:pt x="9" y="60"/>
                    </a:lnTo>
                    <a:lnTo>
                      <a:pt x="2" y="61"/>
                    </a:lnTo>
                    <a:lnTo>
                      <a:pt x="0" y="63"/>
                    </a:lnTo>
                    <a:lnTo>
                      <a:pt x="0" y="65"/>
                    </a:lnTo>
                    <a:lnTo>
                      <a:pt x="0" y="69"/>
                    </a:lnTo>
                    <a:lnTo>
                      <a:pt x="2" y="69"/>
                    </a:lnTo>
                    <a:lnTo>
                      <a:pt x="2" y="6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3" name="Freeform 181"/>
              <p:cNvSpPr>
                <a:spLocks/>
              </p:cNvSpPr>
              <p:nvPr/>
            </p:nvSpPr>
            <p:spPr bwMode="auto">
              <a:xfrm>
                <a:off x="4173" y="1594"/>
                <a:ext cx="31" cy="17"/>
              </a:xfrm>
              <a:custGeom>
                <a:avLst/>
                <a:gdLst/>
                <a:ahLst/>
                <a:cxnLst>
                  <a:cxn ang="0">
                    <a:pos x="58" y="21"/>
                  </a:cxn>
                  <a:cxn ang="0">
                    <a:pos x="50" y="23"/>
                  </a:cxn>
                  <a:cxn ang="0">
                    <a:pos x="45" y="21"/>
                  </a:cxn>
                  <a:cxn ang="0">
                    <a:pos x="38" y="20"/>
                  </a:cxn>
                  <a:cxn ang="0">
                    <a:pos x="33" y="16"/>
                  </a:cxn>
                  <a:cxn ang="0">
                    <a:pos x="27" y="11"/>
                  </a:cxn>
                  <a:cxn ang="0">
                    <a:pos x="24" y="5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7" y="0"/>
                  </a:cxn>
                  <a:cxn ang="0">
                    <a:pos x="2" y="3"/>
                  </a:cxn>
                  <a:cxn ang="0">
                    <a:pos x="0" y="9"/>
                  </a:cxn>
                  <a:cxn ang="0">
                    <a:pos x="0" y="14"/>
                  </a:cxn>
                  <a:cxn ang="0">
                    <a:pos x="4" y="20"/>
                  </a:cxn>
                  <a:cxn ang="0">
                    <a:pos x="11" y="25"/>
                  </a:cxn>
                  <a:cxn ang="0">
                    <a:pos x="20" y="29"/>
                  </a:cxn>
                  <a:cxn ang="0">
                    <a:pos x="27" y="32"/>
                  </a:cxn>
                  <a:cxn ang="0">
                    <a:pos x="34" y="34"/>
                  </a:cxn>
                  <a:cxn ang="0">
                    <a:pos x="41" y="34"/>
                  </a:cxn>
                  <a:cxn ang="0">
                    <a:pos x="50" y="32"/>
                  </a:cxn>
                  <a:cxn ang="0">
                    <a:pos x="58" y="30"/>
                  </a:cxn>
                  <a:cxn ang="0">
                    <a:pos x="59" y="29"/>
                  </a:cxn>
                  <a:cxn ang="0">
                    <a:pos x="61" y="25"/>
                  </a:cxn>
                  <a:cxn ang="0">
                    <a:pos x="61" y="21"/>
                  </a:cxn>
                  <a:cxn ang="0">
                    <a:pos x="58" y="21"/>
                  </a:cxn>
                  <a:cxn ang="0">
                    <a:pos x="58" y="21"/>
                  </a:cxn>
                </a:cxnLst>
                <a:rect l="0" t="0" r="r" b="b"/>
                <a:pathLst>
                  <a:path w="61" h="34">
                    <a:moveTo>
                      <a:pt x="58" y="21"/>
                    </a:moveTo>
                    <a:lnTo>
                      <a:pt x="50" y="23"/>
                    </a:lnTo>
                    <a:lnTo>
                      <a:pt x="45" y="21"/>
                    </a:lnTo>
                    <a:lnTo>
                      <a:pt x="38" y="20"/>
                    </a:lnTo>
                    <a:lnTo>
                      <a:pt x="33" y="16"/>
                    </a:lnTo>
                    <a:lnTo>
                      <a:pt x="27" y="11"/>
                    </a:lnTo>
                    <a:lnTo>
                      <a:pt x="24" y="5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7" y="0"/>
                    </a:lnTo>
                    <a:lnTo>
                      <a:pt x="2" y="3"/>
                    </a:lnTo>
                    <a:lnTo>
                      <a:pt x="0" y="9"/>
                    </a:lnTo>
                    <a:lnTo>
                      <a:pt x="0" y="14"/>
                    </a:lnTo>
                    <a:lnTo>
                      <a:pt x="4" y="20"/>
                    </a:lnTo>
                    <a:lnTo>
                      <a:pt x="11" y="25"/>
                    </a:lnTo>
                    <a:lnTo>
                      <a:pt x="20" y="29"/>
                    </a:lnTo>
                    <a:lnTo>
                      <a:pt x="27" y="32"/>
                    </a:lnTo>
                    <a:lnTo>
                      <a:pt x="34" y="34"/>
                    </a:lnTo>
                    <a:lnTo>
                      <a:pt x="41" y="34"/>
                    </a:lnTo>
                    <a:lnTo>
                      <a:pt x="50" y="32"/>
                    </a:lnTo>
                    <a:lnTo>
                      <a:pt x="58" y="30"/>
                    </a:lnTo>
                    <a:lnTo>
                      <a:pt x="59" y="29"/>
                    </a:lnTo>
                    <a:lnTo>
                      <a:pt x="61" y="25"/>
                    </a:lnTo>
                    <a:lnTo>
                      <a:pt x="61" y="21"/>
                    </a:lnTo>
                    <a:lnTo>
                      <a:pt x="58" y="21"/>
                    </a:lnTo>
                    <a:lnTo>
                      <a:pt x="5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4" name="Freeform 182"/>
              <p:cNvSpPr>
                <a:spLocks/>
              </p:cNvSpPr>
              <p:nvPr/>
            </p:nvSpPr>
            <p:spPr bwMode="auto">
              <a:xfrm>
                <a:off x="3974" y="1668"/>
                <a:ext cx="159" cy="55"/>
              </a:xfrm>
              <a:custGeom>
                <a:avLst/>
                <a:gdLst/>
                <a:ahLst/>
                <a:cxnLst>
                  <a:cxn ang="0">
                    <a:pos x="316" y="12"/>
                  </a:cxn>
                  <a:cxn ang="0">
                    <a:pos x="298" y="7"/>
                  </a:cxn>
                  <a:cxn ang="0">
                    <a:pos x="278" y="3"/>
                  </a:cxn>
                  <a:cxn ang="0">
                    <a:pos x="256" y="2"/>
                  </a:cxn>
                  <a:cxn ang="0">
                    <a:pos x="235" y="0"/>
                  </a:cxn>
                  <a:cxn ang="0">
                    <a:pos x="212" y="0"/>
                  </a:cxn>
                  <a:cxn ang="0">
                    <a:pos x="190" y="0"/>
                  </a:cxn>
                  <a:cxn ang="0">
                    <a:pos x="167" y="3"/>
                  </a:cxn>
                  <a:cxn ang="0">
                    <a:pos x="145" y="7"/>
                  </a:cxn>
                  <a:cxn ang="0">
                    <a:pos x="122" y="12"/>
                  </a:cxn>
                  <a:cxn ang="0">
                    <a:pos x="100" y="20"/>
                  </a:cxn>
                  <a:cxn ang="0">
                    <a:pos x="81" y="27"/>
                  </a:cxn>
                  <a:cxn ang="0">
                    <a:pos x="61" y="38"/>
                  </a:cxn>
                  <a:cxn ang="0">
                    <a:pos x="43" y="48"/>
                  </a:cxn>
                  <a:cxn ang="0">
                    <a:pos x="29" y="61"/>
                  </a:cxn>
                  <a:cxn ang="0">
                    <a:pos x="14" y="77"/>
                  </a:cxn>
                  <a:cxn ang="0">
                    <a:pos x="2" y="93"/>
                  </a:cxn>
                  <a:cxn ang="0">
                    <a:pos x="0" y="100"/>
                  </a:cxn>
                  <a:cxn ang="0">
                    <a:pos x="2" y="106"/>
                  </a:cxn>
                  <a:cxn ang="0">
                    <a:pos x="7" y="109"/>
                  </a:cxn>
                  <a:cxn ang="0">
                    <a:pos x="12" y="108"/>
                  </a:cxn>
                  <a:cxn ang="0">
                    <a:pos x="29" y="100"/>
                  </a:cxn>
                  <a:cxn ang="0">
                    <a:pos x="45" y="91"/>
                  </a:cxn>
                  <a:cxn ang="0">
                    <a:pos x="61" y="82"/>
                  </a:cxn>
                  <a:cxn ang="0">
                    <a:pos x="75" y="73"/>
                  </a:cxn>
                  <a:cxn ang="0">
                    <a:pos x="90" y="64"/>
                  </a:cxn>
                  <a:cxn ang="0">
                    <a:pos x="106" y="55"/>
                  </a:cxn>
                  <a:cxn ang="0">
                    <a:pos x="122" y="47"/>
                  </a:cxn>
                  <a:cxn ang="0">
                    <a:pos x="138" y="39"/>
                  </a:cxn>
                  <a:cxn ang="0">
                    <a:pos x="158" y="32"/>
                  </a:cxn>
                  <a:cxn ang="0">
                    <a:pos x="179" y="25"/>
                  </a:cxn>
                  <a:cxn ang="0">
                    <a:pos x="201" y="21"/>
                  </a:cxn>
                  <a:cxn ang="0">
                    <a:pos x="222" y="18"/>
                  </a:cxn>
                  <a:cxn ang="0">
                    <a:pos x="244" y="16"/>
                  </a:cxn>
                  <a:cxn ang="0">
                    <a:pos x="265" y="18"/>
                  </a:cxn>
                  <a:cxn ang="0">
                    <a:pos x="287" y="20"/>
                  </a:cxn>
                  <a:cxn ang="0">
                    <a:pos x="309" y="23"/>
                  </a:cxn>
                  <a:cxn ang="0">
                    <a:pos x="312" y="21"/>
                  </a:cxn>
                  <a:cxn ang="0">
                    <a:pos x="316" y="18"/>
                  </a:cxn>
                  <a:cxn ang="0">
                    <a:pos x="317" y="14"/>
                  </a:cxn>
                  <a:cxn ang="0">
                    <a:pos x="316" y="12"/>
                  </a:cxn>
                  <a:cxn ang="0">
                    <a:pos x="316" y="12"/>
                  </a:cxn>
                </a:cxnLst>
                <a:rect l="0" t="0" r="r" b="b"/>
                <a:pathLst>
                  <a:path w="317" h="109">
                    <a:moveTo>
                      <a:pt x="316" y="12"/>
                    </a:moveTo>
                    <a:lnTo>
                      <a:pt x="298" y="7"/>
                    </a:lnTo>
                    <a:lnTo>
                      <a:pt x="278" y="3"/>
                    </a:lnTo>
                    <a:lnTo>
                      <a:pt x="256" y="2"/>
                    </a:lnTo>
                    <a:lnTo>
                      <a:pt x="235" y="0"/>
                    </a:lnTo>
                    <a:lnTo>
                      <a:pt x="212" y="0"/>
                    </a:lnTo>
                    <a:lnTo>
                      <a:pt x="190" y="0"/>
                    </a:lnTo>
                    <a:lnTo>
                      <a:pt x="167" y="3"/>
                    </a:lnTo>
                    <a:lnTo>
                      <a:pt x="145" y="7"/>
                    </a:lnTo>
                    <a:lnTo>
                      <a:pt x="122" y="12"/>
                    </a:lnTo>
                    <a:lnTo>
                      <a:pt x="100" y="20"/>
                    </a:lnTo>
                    <a:lnTo>
                      <a:pt x="81" y="27"/>
                    </a:lnTo>
                    <a:lnTo>
                      <a:pt x="61" y="38"/>
                    </a:lnTo>
                    <a:lnTo>
                      <a:pt x="43" y="48"/>
                    </a:lnTo>
                    <a:lnTo>
                      <a:pt x="29" y="61"/>
                    </a:lnTo>
                    <a:lnTo>
                      <a:pt x="14" y="77"/>
                    </a:lnTo>
                    <a:lnTo>
                      <a:pt x="2" y="93"/>
                    </a:lnTo>
                    <a:lnTo>
                      <a:pt x="0" y="100"/>
                    </a:lnTo>
                    <a:lnTo>
                      <a:pt x="2" y="106"/>
                    </a:lnTo>
                    <a:lnTo>
                      <a:pt x="7" y="109"/>
                    </a:lnTo>
                    <a:lnTo>
                      <a:pt x="12" y="108"/>
                    </a:lnTo>
                    <a:lnTo>
                      <a:pt x="29" y="100"/>
                    </a:lnTo>
                    <a:lnTo>
                      <a:pt x="45" y="91"/>
                    </a:lnTo>
                    <a:lnTo>
                      <a:pt x="61" y="82"/>
                    </a:lnTo>
                    <a:lnTo>
                      <a:pt x="75" y="73"/>
                    </a:lnTo>
                    <a:lnTo>
                      <a:pt x="90" y="64"/>
                    </a:lnTo>
                    <a:lnTo>
                      <a:pt x="106" y="55"/>
                    </a:lnTo>
                    <a:lnTo>
                      <a:pt x="122" y="47"/>
                    </a:lnTo>
                    <a:lnTo>
                      <a:pt x="138" y="39"/>
                    </a:lnTo>
                    <a:lnTo>
                      <a:pt x="158" y="32"/>
                    </a:lnTo>
                    <a:lnTo>
                      <a:pt x="179" y="25"/>
                    </a:lnTo>
                    <a:lnTo>
                      <a:pt x="201" y="21"/>
                    </a:lnTo>
                    <a:lnTo>
                      <a:pt x="222" y="18"/>
                    </a:lnTo>
                    <a:lnTo>
                      <a:pt x="244" y="16"/>
                    </a:lnTo>
                    <a:lnTo>
                      <a:pt x="265" y="18"/>
                    </a:lnTo>
                    <a:lnTo>
                      <a:pt x="287" y="20"/>
                    </a:lnTo>
                    <a:lnTo>
                      <a:pt x="309" y="23"/>
                    </a:lnTo>
                    <a:lnTo>
                      <a:pt x="312" y="21"/>
                    </a:lnTo>
                    <a:lnTo>
                      <a:pt x="316" y="18"/>
                    </a:lnTo>
                    <a:lnTo>
                      <a:pt x="317" y="14"/>
                    </a:lnTo>
                    <a:lnTo>
                      <a:pt x="316" y="12"/>
                    </a:lnTo>
                    <a:lnTo>
                      <a:pt x="316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5" name="Freeform 183"/>
              <p:cNvSpPr>
                <a:spLocks/>
              </p:cNvSpPr>
              <p:nvPr/>
            </p:nvSpPr>
            <p:spPr bwMode="auto">
              <a:xfrm>
                <a:off x="3984" y="1678"/>
                <a:ext cx="143" cy="87"/>
              </a:xfrm>
              <a:custGeom>
                <a:avLst/>
                <a:gdLst/>
                <a:ahLst/>
                <a:cxnLst>
                  <a:cxn ang="0">
                    <a:pos x="0" y="95"/>
                  </a:cxn>
                  <a:cxn ang="0">
                    <a:pos x="14" y="114"/>
                  </a:cxn>
                  <a:cxn ang="0">
                    <a:pos x="30" y="131"/>
                  </a:cxn>
                  <a:cxn ang="0">
                    <a:pos x="48" y="147"/>
                  </a:cxn>
                  <a:cxn ang="0">
                    <a:pos x="68" y="158"/>
                  </a:cxn>
                  <a:cxn ang="0">
                    <a:pos x="89" y="166"/>
                  </a:cxn>
                  <a:cxn ang="0">
                    <a:pos x="113" y="172"/>
                  </a:cxn>
                  <a:cxn ang="0">
                    <a:pos x="136" y="174"/>
                  </a:cxn>
                  <a:cxn ang="0">
                    <a:pos x="159" y="170"/>
                  </a:cxn>
                  <a:cxn ang="0">
                    <a:pos x="186" y="161"/>
                  </a:cxn>
                  <a:cxn ang="0">
                    <a:pos x="210" y="149"/>
                  </a:cxn>
                  <a:cxn ang="0">
                    <a:pos x="231" y="131"/>
                  </a:cxn>
                  <a:cxn ang="0">
                    <a:pos x="249" y="109"/>
                  </a:cxn>
                  <a:cxn ang="0">
                    <a:pos x="263" y="86"/>
                  </a:cxn>
                  <a:cxn ang="0">
                    <a:pos x="274" y="61"/>
                  </a:cxn>
                  <a:cxn ang="0">
                    <a:pos x="283" y="34"/>
                  </a:cxn>
                  <a:cxn ang="0">
                    <a:pos x="287" y="7"/>
                  </a:cxn>
                  <a:cxn ang="0">
                    <a:pos x="287" y="1"/>
                  </a:cxn>
                  <a:cxn ang="0">
                    <a:pos x="283" y="0"/>
                  </a:cxn>
                  <a:cxn ang="0">
                    <a:pos x="280" y="1"/>
                  </a:cxn>
                  <a:cxn ang="0">
                    <a:pos x="278" y="5"/>
                  </a:cxn>
                  <a:cxn ang="0">
                    <a:pos x="269" y="30"/>
                  </a:cxn>
                  <a:cxn ang="0">
                    <a:pos x="258" y="53"/>
                  </a:cxn>
                  <a:cxn ang="0">
                    <a:pos x="247" y="77"/>
                  </a:cxn>
                  <a:cxn ang="0">
                    <a:pos x="233" y="96"/>
                  </a:cxn>
                  <a:cxn ang="0">
                    <a:pos x="217" y="113"/>
                  </a:cxn>
                  <a:cxn ang="0">
                    <a:pos x="199" y="127"/>
                  </a:cxn>
                  <a:cxn ang="0">
                    <a:pos x="175" y="138"/>
                  </a:cxn>
                  <a:cxn ang="0">
                    <a:pos x="149" y="145"/>
                  </a:cxn>
                  <a:cxn ang="0">
                    <a:pos x="129" y="147"/>
                  </a:cxn>
                  <a:cxn ang="0">
                    <a:pos x="109" y="145"/>
                  </a:cxn>
                  <a:cxn ang="0">
                    <a:pos x="89" y="141"/>
                  </a:cxn>
                  <a:cxn ang="0">
                    <a:pos x="70" y="134"/>
                  </a:cxn>
                  <a:cxn ang="0">
                    <a:pos x="52" y="125"/>
                  </a:cxn>
                  <a:cxn ang="0">
                    <a:pos x="36" y="113"/>
                  </a:cxn>
                  <a:cxn ang="0">
                    <a:pos x="19" y="100"/>
                  </a:cxn>
                  <a:cxn ang="0">
                    <a:pos x="7" y="84"/>
                  </a:cxn>
                  <a:cxn ang="0">
                    <a:pos x="3" y="82"/>
                  </a:cxn>
                  <a:cxn ang="0">
                    <a:pos x="1" y="86"/>
                  </a:cxn>
                  <a:cxn ang="0">
                    <a:pos x="0" y="91"/>
                  </a:cxn>
                  <a:cxn ang="0">
                    <a:pos x="0" y="95"/>
                  </a:cxn>
                  <a:cxn ang="0">
                    <a:pos x="0" y="95"/>
                  </a:cxn>
                </a:cxnLst>
                <a:rect l="0" t="0" r="r" b="b"/>
                <a:pathLst>
                  <a:path w="287" h="174">
                    <a:moveTo>
                      <a:pt x="0" y="95"/>
                    </a:moveTo>
                    <a:lnTo>
                      <a:pt x="14" y="114"/>
                    </a:lnTo>
                    <a:lnTo>
                      <a:pt x="30" y="131"/>
                    </a:lnTo>
                    <a:lnTo>
                      <a:pt x="48" y="147"/>
                    </a:lnTo>
                    <a:lnTo>
                      <a:pt x="68" y="158"/>
                    </a:lnTo>
                    <a:lnTo>
                      <a:pt x="89" y="166"/>
                    </a:lnTo>
                    <a:lnTo>
                      <a:pt x="113" y="172"/>
                    </a:lnTo>
                    <a:lnTo>
                      <a:pt x="136" y="174"/>
                    </a:lnTo>
                    <a:lnTo>
                      <a:pt x="159" y="170"/>
                    </a:lnTo>
                    <a:lnTo>
                      <a:pt x="186" y="161"/>
                    </a:lnTo>
                    <a:lnTo>
                      <a:pt x="210" y="149"/>
                    </a:lnTo>
                    <a:lnTo>
                      <a:pt x="231" y="131"/>
                    </a:lnTo>
                    <a:lnTo>
                      <a:pt x="249" y="109"/>
                    </a:lnTo>
                    <a:lnTo>
                      <a:pt x="263" y="86"/>
                    </a:lnTo>
                    <a:lnTo>
                      <a:pt x="274" y="61"/>
                    </a:lnTo>
                    <a:lnTo>
                      <a:pt x="283" y="34"/>
                    </a:lnTo>
                    <a:lnTo>
                      <a:pt x="287" y="7"/>
                    </a:lnTo>
                    <a:lnTo>
                      <a:pt x="287" y="1"/>
                    </a:lnTo>
                    <a:lnTo>
                      <a:pt x="283" y="0"/>
                    </a:lnTo>
                    <a:lnTo>
                      <a:pt x="280" y="1"/>
                    </a:lnTo>
                    <a:lnTo>
                      <a:pt x="278" y="5"/>
                    </a:lnTo>
                    <a:lnTo>
                      <a:pt x="269" y="30"/>
                    </a:lnTo>
                    <a:lnTo>
                      <a:pt x="258" y="53"/>
                    </a:lnTo>
                    <a:lnTo>
                      <a:pt x="247" y="77"/>
                    </a:lnTo>
                    <a:lnTo>
                      <a:pt x="233" y="96"/>
                    </a:lnTo>
                    <a:lnTo>
                      <a:pt x="217" y="113"/>
                    </a:lnTo>
                    <a:lnTo>
                      <a:pt x="199" y="127"/>
                    </a:lnTo>
                    <a:lnTo>
                      <a:pt x="175" y="138"/>
                    </a:lnTo>
                    <a:lnTo>
                      <a:pt x="149" y="145"/>
                    </a:lnTo>
                    <a:lnTo>
                      <a:pt x="129" y="147"/>
                    </a:lnTo>
                    <a:lnTo>
                      <a:pt x="109" y="145"/>
                    </a:lnTo>
                    <a:lnTo>
                      <a:pt x="89" y="141"/>
                    </a:lnTo>
                    <a:lnTo>
                      <a:pt x="70" y="134"/>
                    </a:lnTo>
                    <a:lnTo>
                      <a:pt x="52" y="125"/>
                    </a:lnTo>
                    <a:lnTo>
                      <a:pt x="36" y="113"/>
                    </a:lnTo>
                    <a:lnTo>
                      <a:pt x="19" y="100"/>
                    </a:lnTo>
                    <a:lnTo>
                      <a:pt x="7" y="84"/>
                    </a:lnTo>
                    <a:lnTo>
                      <a:pt x="3" y="82"/>
                    </a:lnTo>
                    <a:lnTo>
                      <a:pt x="1" y="86"/>
                    </a:lnTo>
                    <a:lnTo>
                      <a:pt x="0" y="91"/>
                    </a:lnTo>
                    <a:lnTo>
                      <a:pt x="0" y="95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6" name="Freeform 184"/>
              <p:cNvSpPr>
                <a:spLocks/>
              </p:cNvSpPr>
              <p:nvPr/>
            </p:nvSpPr>
            <p:spPr bwMode="auto">
              <a:xfrm>
                <a:off x="4147" y="1649"/>
                <a:ext cx="60" cy="31"/>
              </a:xfrm>
              <a:custGeom>
                <a:avLst/>
                <a:gdLst/>
                <a:ahLst/>
                <a:cxnLst>
                  <a:cxn ang="0">
                    <a:pos x="7" y="61"/>
                  </a:cxn>
                  <a:cxn ang="0">
                    <a:pos x="18" y="52"/>
                  </a:cxn>
                  <a:cxn ang="0">
                    <a:pos x="31" y="43"/>
                  </a:cxn>
                  <a:cxn ang="0">
                    <a:pos x="43" y="38"/>
                  </a:cxn>
                  <a:cxn ang="0">
                    <a:pos x="56" y="33"/>
                  </a:cxn>
                  <a:cxn ang="0">
                    <a:pos x="63" y="31"/>
                  </a:cxn>
                  <a:cxn ang="0">
                    <a:pos x="70" y="29"/>
                  </a:cxn>
                  <a:cxn ang="0">
                    <a:pos x="77" y="29"/>
                  </a:cxn>
                  <a:cxn ang="0">
                    <a:pos x="85" y="29"/>
                  </a:cxn>
                  <a:cxn ang="0">
                    <a:pos x="90" y="31"/>
                  </a:cxn>
                  <a:cxn ang="0">
                    <a:pos x="95" y="33"/>
                  </a:cxn>
                  <a:cxn ang="0">
                    <a:pos x="101" y="34"/>
                  </a:cxn>
                  <a:cxn ang="0">
                    <a:pos x="106" y="34"/>
                  </a:cxn>
                  <a:cxn ang="0">
                    <a:pos x="113" y="33"/>
                  </a:cxn>
                  <a:cxn ang="0">
                    <a:pos x="119" y="25"/>
                  </a:cxn>
                  <a:cxn ang="0">
                    <a:pos x="120" y="18"/>
                  </a:cxn>
                  <a:cxn ang="0">
                    <a:pos x="120" y="11"/>
                  </a:cxn>
                  <a:cxn ang="0">
                    <a:pos x="115" y="6"/>
                  </a:cxn>
                  <a:cxn ang="0">
                    <a:pos x="110" y="2"/>
                  </a:cxn>
                  <a:cxn ang="0">
                    <a:pos x="101" y="0"/>
                  </a:cxn>
                  <a:cxn ang="0">
                    <a:pos x="93" y="0"/>
                  </a:cxn>
                  <a:cxn ang="0">
                    <a:pos x="85" y="2"/>
                  </a:cxn>
                  <a:cxn ang="0">
                    <a:pos x="76" y="4"/>
                  </a:cxn>
                  <a:cxn ang="0">
                    <a:pos x="68" y="6"/>
                  </a:cxn>
                  <a:cxn ang="0">
                    <a:pos x="61" y="9"/>
                  </a:cxn>
                  <a:cxn ang="0">
                    <a:pos x="52" y="13"/>
                  </a:cxn>
                  <a:cxn ang="0">
                    <a:pos x="45" y="18"/>
                  </a:cxn>
                  <a:cxn ang="0">
                    <a:pos x="36" y="24"/>
                  </a:cxn>
                  <a:cxn ang="0">
                    <a:pos x="29" y="29"/>
                  </a:cxn>
                  <a:cxn ang="0">
                    <a:pos x="22" y="34"/>
                  </a:cxn>
                  <a:cxn ang="0">
                    <a:pos x="16" y="42"/>
                  </a:cxn>
                  <a:cxn ang="0">
                    <a:pos x="9" y="47"/>
                  </a:cxn>
                  <a:cxn ang="0">
                    <a:pos x="2" y="54"/>
                  </a:cxn>
                  <a:cxn ang="0">
                    <a:pos x="0" y="58"/>
                  </a:cxn>
                  <a:cxn ang="0">
                    <a:pos x="0" y="63"/>
                  </a:cxn>
                  <a:cxn ang="0">
                    <a:pos x="4" y="63"/>
                  </a:cxn>
                  <a:cxn ang="0">
                    <a:pos x="7" y="61"/>
                  </a:cxn>
                  <a:cxn ang="0">
                    <a:pos x="7" y="61"/>
                  </a:cxn>
                </a:cxnLst>
                <a:rect l="0" t="0" r="r" b="b"/>
                <a:pathLst>
                  <a:path w="120" h="63">
                    <a:moveTo>
                      <a:pt x="7" y="61"/>
                    </a:moveTo>
                    <a:lnTo>
                      <a:pt x="18" y="52"/>
                    </a:lnTo>
                    <a:lnTo>
                      <a:pt x="31" y="43"/>
                    </a:lnTo>
                    <a:lnTo>
                      <a:pt x="43" y="38"/>
                    </a:lnTo>
                    <a:lnTo>
                      <a:pt x="56" y="33"/>
                    </a:lnTo>
                    <a:lnTo>
                      <a:pt x="63" y="31"/>
                    </a:lnTo>
                    <a:lnTo>
                      <a:pt x="70" y="29"/>
                    </a:lnTo>
                    <a:lnTo>
                      <a:pt x="77" y="29"/>
                    </a:lnTo>
                    <a:lnTo>
                      <a:pt x="85" y="29"/>
                    </a:lnTo>
                    <a:lnTo>
                      <a:pt x="90" y="31"/>
                    </a:lnTo>
                    <a:lnTo>
                      <a:pt x="95" y="33"/>
                    </a:lnTo>
                    <a:lnTo>
                      <a:pt x="101" y="34"/>
                    </a:lnTo>
                    <a:lnTo>
                      <a:pt x="106" y="34"/>
                    </a:lnTo>
                    <a:lnTo>
                      <a:pt x="113" y="33"/>
                    </a:lnTo>
                    <a:lnTo>
                      <a:pt x="119" y="25"/>
                    </a:lnTo>
                    <a:lnTo>
                      <a:pt x="120" y="18"/>
                    </a:lnTo>
                    <a:lnTo>
                      <a:pt x="120" y="11"/>
                    </a:lnTo>
                    <a:lnTo>
                      <a:pt x="115" y="6"/>
                    </a:lnTo>
                    <a:lnTo>
                      <a:pt x="110" y="2"/>
                    </a:lnTo>
                    <a:lnTo>
                      <a:pt x="101" y="0"/>
                    </a:lnTo>
                    <a:lnTo>
                      <a:pt x="93" y="0"/>
                    </a:lnTo>
                    <a:lnTo>
                      <a:pt x="85" y="2"/>
                    </a:lnTo>
                    <a:lnTo>
                      <a:pt x="76" y="4"/>
                    </a:lnTo>
                    <a:lnTo>
                      <a:pt x="68" y="6"/>
                    </a:lnTo>
                    <a:lnTo>
                      <a:pt x="61" y="9"/>
                    </a:lnTo>
                    <a:lnTo>
                      <a:pt x="52" y="13"/>
                    </a:lnTo>
                    <a:lnTo>
                      <a:pt x="45" y="18"/>
                    </a:lnTo>
                    <a:lnTo>
                      <a:pt x="36" y="24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2"/>
                    </a:lnTo>
                    <a:lnTo>
                      <a:pt x="9" y="47"/>
                    </a:lnTo>
                    <a:lnTo>
                      <a:pt x="2" y="54"/>
                    </a:lnTo>
                    <a:lnTo>
                      <a:pt x="0" y="58"/>
                    </a:lnTo>
                    <a:lnTo>
                      <a:pt x="0" y="63"/>
                    </a:lnTo>
                    <a:lnTo>
                      <a:pt x="4" y="63"/>
                    </a:lnTo>
                    <a:lnTo>
                      <a:pt x="7" y="61"/>
                    </a:lnTo>
                    <a:lnTo>
                      <a:pt x="7" y="6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7" name="Freeform 185"/>
              <p:cNvSpPr>
                <a:spLocks/>
              </p:cNvSpPr>
              <p:nvPr/>
            </p:nvSpPr>
            <p:spPr bwMode="auto">
              <a:xfrm>
                <a:off x="4214" y="1613"/>
                <a:ext cx="114" cy="35"/>
              </a:xfrm>
              <a:custGeom>
                <a:avLst/>
                <a:gdLst/>
                <a:ahLst/>
                <a:cxnLst>
                  <a:cxn ang="0">
                    <a:pos x="3" y="68"/>
                  </a:cxn>
                  <a:cxn ang="0">
                    <a:pos x="28" y="50"/>
                  </a:cxn>
                  <a:cxn ang="0">
                    <a:pos x="54" y="35"/>
                  </a:cxn>
                  <a:cxn ang="0">
                    <a:pos x="81" y="23"/>
                  </a:cxn>
                  <a:cxn ang="0">
                    <a:pos x="107" y="14"/>
                  </a:cxn>
                  <a:cxn ang="0">
                    <a:pos x="136" y="9"/>
                  </a:cxn>
                  <a:cxn ang="0">
                    <a:pos x="165" y="7"/>
                  </a:cxn>
                  <a:cxn ang="0">
                    <a:pos x="194" y="9"/>
                  </a:cxn>
                  <a:cxn ang="0">
                    <a:pos x="224" y="14"/>
                  </a:cxn>
                  <a:cxn ang="0">
                    <a:pos x="226" y="14"/>
                  </a:cxn>
                  <a:cxn ang="0">
                    <a:pos x="228" y="10"/>
                  </a:cxn>
                  <a:cxn ang="0">
                    <a:pos x="228" y="9"/>
                  </a:cxn>
                  <a:cxn ang="0">
                    <a:pos x="228" y="9"/>
                  </a:cxn>
                  <a:cxn ang="0">
                    <a:pos x="197" y="1"/>
                  </a:cxn>
                  <a:cxn ang="0">
                    <a:pos x="167" y="0"/>
                  </a:cxn>
                  <a:cxn ang="0">
                    <a:pos x="138" y="1"/>
                  </a:cxn>
                  <a:cxn ang="0">
                    <a:pos x="107" y="7"/>
                  </a:cxn>
                  <a:cxn ang="0">
                    <a:pos x="79" y="18"/>
                  </a:cxn>
                  <a:cxn ang="0">
                    <a:pos x="52" y="30"/>
                  </a:cxn>
                  <a:cxn ang="0">
                    <a:pos x="27" y="44"/>
                  </a:cxn>
                  <a:cxn ang="0">
                    <a:pos x="2" y="62"/>
                  </a:cxn>
                  <a:cxn ang="0">
                    <a:pos x="0" y="64"/>
                  </a:cxn>
                  <a:cxn ang="0">
                    <a:pos x="0" y="68"/>
                  </a:cxn>
                  <a:cxn ang="0">
                    <a:pos x="0" y="70"/>
                  </a:cxn>
                  <a:cxn ang="0">
                    <a:pos x="3" y="68"/>
                  </a:cxn>
                  <a:cxn ang="0">
                    <a:pos x="3" y="68"/>
                  </a:cxn>
                </a:cxnLst>
                <a:rect l="0" t="0" r="r" b="b"/>
                <a:pathLst>
                  <a:path w="228" h="70">
                    <a:moveTo>
                      <a:pt x="3" y="68"/>
                    </a:moveTo>
                    <a:lnTo>
                      <a:pt x="28" y="50"/>
                    </a:lnTo>
                    <a:lnTo>
                      <a:pt x="54" y="35"/>
                    </a:lnTo>
                    <a:lnTo>
                      <a:pt x="81" y="23"/>
                    </a:lnTo>
                    <a:lnTo>
                      <a:pt x="107" y="14"/>
                    </a:lnTo>
                    <a:lnTo>
                      <a:pt x="136" y="9"/>
                    </a:lnTo>
                    <a:lnTo>
                      <a:pt x="165" y="7"/>
                    </a:lnTo>
                    <a:lnTo>
                      <a:pt x="194" y="9"/>
                    </a:lnTo>
                    <a:lnTo>
                      <a:pt x="224" y="14"/>
                    </a:lnTo>
                    <a:lnTo>
                      <a:pt x="226" y="14"/>
                    </a:lnTo>
                    <a:lnTo>
                      <a:pt x="228" y="10"/>
                    </a:lnTo>
                    <a:lnTo>
                      <a:pt x="228" y="9"/>
                    </a:lnTo>
                    <a:lnTo>
                      <a:pt x="228" y="9"/>
                    </a:lnTo>
                    <a:lnTo>
                      <a:pt x="197" y="1"/>
                    </a:lnTo>
                    <a:lnTo>
                      <a:pt x="167" y="0"/>
                    </a:lnTo>
                    <a:lnTo>
                      <a:pt x="138" y="1"/>
                    </a:lnTo>
                    <a:lnTo>
                      <a:pt x="107" y="7"/>
                    </a:lnTo>
                    <a:lnTo>
                      <a:pt x="79" y="18"/>
                    </a:lnTo>
                    <a:lnTo>
                      <a:pt x="52" y="30"/>
                    </a:lnTo>
                    <a:lnTo>
                      <a:pt x="27" y="44"/>
                    </a:lnTo>
                    <a:lnTo>
                      <a:pt x="2" y="62"/>
                    </a:lnTo>
                    <a:lnTo>
                      <a:pt x="0" y="64"/>
                    </a:lnTo>
                    <a:lnTo>
                      <a:pt x="0" y="68"/>
                    </a:lnTo>
                    <a:lnTo>
                      <a:pt x="0" y="70"/>
                    </a:lnTo>
                    <a:lnTo>
                      <a:pt x="3" y="68"/>
                    </a:lnTo>
                    <a:lnTo>
                      <a:pt x="3" y="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8" name="Freeform 186"/>
              <p:cNvSpPr>
                <a:spLocks/>
              </p:cNvSpPr>
              <p:nvPr/>
            </p:nvSpPr>
            <p:spPr bwMode="auto">
              <a:xfrm>
                <a:off x="4197" y="1616"/>
                <a:ext cx="130" cy="99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10" y="122"/>
                  </a:cxn>
                  <a:cxn ang="0">
                    <a:pos x="23" y="143"/>
                  </a:cxn>
                  <a:cxn ang="0">
                    <a:pos x="39" y="163"/>
                  </a:cxn>
                  <a:cxn ang="0">
                    <a:pos x="57" y="179"/>
                  </a:cxn>
                  <a:cxn ang="0">
                    <a:pos x="77" y="190"/>
                  </a:cxn>
                  <a:cxn ang="0">
                    <a:pos x="98" y="197"/>
                  </a:cxn>
                  <a:cxn ang="0">
                    <a:pos x="123" y="195"/>
                  </a:cxn>
                  <a:cxn ang="0">
                    <a:pos x="149" y="186"/>
                  </a:cxn>
                  <a:cxn ang="0">
                    <a:pos x="172" y="172"/>
                  </a:cxn>
                  <a:cxn ang="0">
                    <a:pos x="193" y="154"/>
                  </a:cxn>
                  <a:cxn ang="0">
                    <a:pos x="213" y="134"/>
                  </a:cxn>
                  <a:cxn ang="0">
                    <a:pos x="231" y="111"/>
                  </a:cxn>
                  <a:cxn ang="0">
                    <a:pos x="245" y="86"/>
                  </a:cxn>
                  <a:cxn ang="0">
                    <a:pos x="254" y="59"/>
                  </a:cxn>
                  <a:cxn ang="0">
                    <a:pos x="260" y="32"/>
                  </a:cxn>
                  <a:cxn ang="0">
                    <a:pos x="258" y="3"/>
                  </a:cxn>
                  <a:cxn ang="0">
                    <a:pos x="254" y="0"/>
                  </a:cxn>
                  <a:cxn ang="0">
                    <a:pos x="251" y="2"/>
                  </a:cxn>
                  <a:cxn ang="0">
                    <a:pos x="247" y="5"/>
                  </a:cxn>
                  <a:cxn ang="0">
                    <a:pos x="244" y="9"/>
                  </a:cxn>
                  <a:cxn ang="0">
                    <a:pos x="238" y="36"/>
                  </a:cxn>
                  <a:cxn ang="0">
                    <a:pos x="229" y="61"/>
                  </a:cxn>
                  <a:cxn ang="0">
                    <a:pos x="220" y="86"/>
                  </a:cxn>
                  <a:cxn ang="0">
                    <a:pos x="208" y="109"/>
                  </a:cxn>
                  <a:cxn ang="0">
                    <a:pos x="192" y="131"/>
                  </a:cxn>
                  <a:cxn ang="0">
                    <a:pos x="172" y="149"/>
                  </a:cxn>
                  <a:cxn ang="0">
                    <a:pos x="149" y="163"/>
                  </a:cxn>
                  <a:cxn ang="0">
                    <a:pos x="122" y="172"/>
                  </a:cxn>
                  <a:cxn ang="0">
                    <a:pos x="104" y="174"/>
                  </a:cxn>
                  <a:cxn ang="0">
                    <a:pos x="86" y="168"/>
                  </a:cxn>
                  <a:cxn ang="0">
                    <a:pos x="70" y="159"/>
                  </a:cxn>
                  <a:cxn ang="0">
                    <a:pos x="55" y="149"/>
                  </a:cxn>
                  <a:cxn ang="0">
                    <a:pos x="41" y="134"/>
                  </a:cxn>
                  <a:cxn ang="0">
                    <a:pos x="28" y="118"/>
                  </a:cxn>
                  <a:cxn ang="0">
                    <a:pos x="18" y="104"/>
                  </a:cxn>
                  <a:cxn ang="0">
                    <a:pos x="9" y="89"/>
                  </a:cxn>
                  <a:cxn ang="0">
                    <a:pos x="5" y="88"/>
                  </a:cxn>
                  <a:cxn ang="0">
                    <a:pos x="1" y="91"/>
                  </a:cxn>
                  <a:cxn ang="0">
                    <a:pos x="0" y="95"/>
                  </a:cxn>
                  <a:cxn ang="0">
                    <a:pos x="0" y="100"/>
                  </a:cxn>
                  <a:cxn ang="0">
                    <a:pos x="0" y="100"/>
                  </a:cxn>
                </a:cxnLst>
                <a:rect l="0" t="0" r="r" b="b"/>
                <a:pathLst>
                  <a:path w="260" h="197">
                    <a:moveTo>
                      <a:pt x="0" y="100"/>
                    </a:moveTo>
                    <a:lnTo>
                      <a:pt x="10" y="122"/>
                    </a:lnTo>
                    <a:lnTo>
                      <a:pt x="23" y="143"/>
                    </a:lnTo>
                    <a:lnTo>
                      <a:pt x="39" y="163"/>
                    </a:lnTo>
                    <a:lnTo>
                      <a:pt x="57" y="179"/>
                    </a:lnTo>
                    <a:lnTo>
                      <a:pt x="77" y="190"/>
                    </a:lnTo>
                    <a:lnTo>
                      <a:pt x="98" y="197"/>
                    </a:lnTo>
                    <a:lnTo>
                      <a:pt x="123" y="195"/>
                    </a:lnTo>
                    <a:lnTo>
                      <a:pt x="149" y="186"/>
                    </a:lnTo>
                    <a:lnTo>
                      <a:pt x="172" y="172"/>
                    </a:lnTo>
                    <a:lnTo>
                      <a:pt x="193" y="154"/>
                    </a:lnTo>
                    <a:lnTo>
                      <a:pt x="213" y="134"/>
                    </a:lnTo>
                    <a:lnTo>
                      <a:pt x="231" y="111"/>
                    </a:lnTo>
                    <a:lnTo>
                      <a:pt x="245" y="86"/>
                    </a:lnTo>
                    <a:lnTo>
                      <a:pt x="254" y="59"/>
                    </a:lnTo>
                    <a:lnTo>
                      <a:pt x="260" y="32"/>
                    </a:lnTo>
                    <a:lnTo>
                      <a:pt x="258" y="3"/>
                    </a:lnTo>
                    <a:lnTo>
                      <a:pt x="254" y="0"/>
                    </a:lnTo>
                    <a:lnTo>
                      <a:pt x="251" y="2"/>
                    </a:lnTo>
                    <a:lnTo>
                      <a:pt x="247" y="5"/>
                    </a:lnTo>
                    <a:lnTo>
                      <a:pt x="244" y="9"/>
                    </a:lnTo>
                    <a:lnTo>
                      <a:pt x="238" y="36"/>
                    </a:lnTo>
                    <a:lnTo>
                      <a:pt x="229" y="61"/>
                    </a:lnTo>
                    <a:lnTo>
                      <a:pt x="220" y="86"/>
                    </a:lnTo>
                    <a:lnTo>
                      <a:pt x="208" y="109"/>
                    </a:lnTo>
                    <a:lnTo>
                      <a:pt x="192" y="131"/>
                    </a:lnTo>
                    <a:lnTo>
                      <a:pt x="172" y="149"/>
                    </a:lnTo>
                    <a:lnTo>
                      <a:pt x="149" y="163"/>
                    </a:lnTo>
                    <a:lnTo>
                      <a:pt x="122" y="172"/>
                    </a:lnTo>
                    <a:lnTo>
                      <a:pt x="104" y="174"/>
                    </a:lnTo>
                    <a:lnTo>
                      <a:pt x="86" y="168"/>
                    </a:lnTo>
                    <a:lnTo>
                      <a:pt x="70" y="159"/>
                    </a:lnTo>
                    <a:lnTo>
                      <a:pt x="55" y="149"/>
                    </a:lnTo>
                    <a:lnTo>
                      <a:pt x="41" y="134"/>
                    </a:lnTo>
                    <a:lnTo>
                      <a:pt x="28" y="118"/>
                    </a:lnTo>
                    <a:lnTo>
                      <a:pt x="18" y="104"/>
                    </a:lnTo>
                    <a:lnTo>
                      <a:pt x="9" y="89"/>
                    </a:lnTo>
                    <a:lnTo>
                      <a:pt x="5" y="88"/>
                    </a:lnTo>
                    <a:lnTo>
                      <a:pt x="1" y="91"/>
                    </a:lnTo>
                    <a:lnTo>
                      <a:pt x="0" y="95"/>
                    </a:lnTo>
                    <a:lnTo>
                      <a:pt x="0" y="100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59" name="Freeform 187"/>
              <p:cNvSpPr>
                <a:spLocks/>
              </p:cNvSpPr>
              <p:nvPr/>
            </p:nvSpPr>
            <p:spPr bwMode="auto">
              <a:xfrm>
                <a:off x="3946" y="1409"/>
                <a:ext cx="119" cy="145"/>
              </a:xfrm>
              <a:custGeom>
                <a:avLst/>
                <a:gdLst/>
                <a:ahLst/>
                <a:cxnLst>
                  <a:cxn ang="0">
                    <a:pos x="201" y="34"/>
                  </a:cxn>
                  <a:cxn ang="0">
                    <a:pos x="217" y="88"/>
                  </a:cxn>
                  <a:cxn ang="0">
                    <a:pos x="214" y="144"/>
                  </a:cxn>
                  <a:cxn ang="0">
                    <a:pos x="190" y="196"/>
                  </a:cxn>
                  <a:cxn ang="0">
                    <a:pos x="162" y="234"/>
                  </a:cxn>
                  <a:cxn ang="0">
                    <a:pos x="137" y="255"/>
                  </a:cxn>
                  <a:cxn ang="0">
                    <a:pos x="106" y="268"/>
                  </a:cxn>
                  <a:cxn ang="0">
                    <a:pos x="74" y="271"/>
                  </a:cxn>
                  <a:cxn ang="0">
                    <a:pos x="47" y="264"/>
                  </a:cxn>
                  <a:cxn ang="0">
                    <a:pos x="31" y="253"/>
                  </a:cxn>
                  <a:cxn ang="0">
                    <a:pos x="22" y="234"/>
                  </a:cxn>
                  <a:cxn ang="0">
                    <a:pos x="25" y="212"/>
                  </a:cxn>
                  <a:cxn ang="0">
                    <a:pos x="38" y="199"/>
                  </a:cxn>
                  <a:cxn ang="0">
                    <a:pos x="61" y="194"/>
                  </a:cxn>
                  <a:cxn ang="0">
                    <a:pos x="83" y="198"/>
                  </a:cxn>
                  <a:cxn ang="0">
                    <a:pos x="94" y="205"/>
                  </a:cxn>
                  <a:cxn ang="0">
                    <a:pos x="104" y="208"/>
                  </a:cxn>
                  <a:cxn ang="0">
                    <a:pos x="112" y="201"/>
                  </a:cxn>
                  <a:cxn ang="0">
                    <a:pos x="99" y="181"/>
                  </a:cxn>
                  <a:cxn ang="0">
                    <a:pos x="72" y="173"/>
                  </a:cxn>
                  <a:cxn ang="0">
                    <a:pos x="42" y="181"/>
                  </a:cxn>
                  <a:cxn ang="0">
                    <a:pos x="16" y="203"/>
                  </a:cxn>
                  <a:cxn ang="0">
                    <a:pos x="0" y="230"/>
                  </a:cxn>
                  <a:cxn ang="0">
                    <a:pos x="9" y="257"/>
                  </a:cxn>
                  <a:cxn ang="0">
                    <a:pos x="34" y="277"/>
                  </a:cxn>
                  <a:cxn ang="0">
                    <a:pos x="65" y="287"/>
                  </a:cxn>
                  <a:cxn ang="0">
                    <a:pos x="99" y="287"/>
                  </a:cxn>
                  <a:cxn ang="0">
                    <a:pos x="140" y="271"/>
                  </a:cxn>
                  <a:cxn ang="0">
                    <a:pos x="176" y="246"/>
                  </a:cxn>
                  <a:cxn ang="0">
                    <a:pos x="205" y="214"/>
                  </a:cxn>
                  <a:cxn ang="0">
                    <a:pos x="230" y="171"/>
                  </a:cxn>
                  <a:cxn ang="0">
                    <a:pos x="239" y="119"/>
                  </a:cxn>
                  <a:cxn ang="0">
                    <a:pos x="234" y="68"/>
                  </a:cxn>
                  <a:cxn ang="0">
                    <a:pos x="210" y="22"/>
                  </a:cxn>
                  <a:cxn ang="0">
                    <a:pos x="190" y="0"/>
                  </a:cxn>
                  <a:cxn ang="0">
                    <a:pos x="185" y="4"/>
                  </a:cxn>
                  <a:cxn ang="0">
                    <a:pos x="185" y="7"/>
                  </a:cxn>
                </a:cxnLst>
                <a:rect l="0" t="0" r="r" b="b"/>
                <a:pathLst>
                  <a:path w="239" h="289">
                    <a:moveTo>
                      <a:pt x="185" y="7"/>
                    </a:moveTo>
                    <a:lnTo>
                      <a:pt x="201" y="34"/>
                    </a:lnTo>
                    <a:lnTo>
                      <a:pt x="212" y="61"/>
                    </a:lnTo>
                    <a:lnTo>
                      <a:pt x="217" y="88"/>
                    </a:lnTo>
                    <a:lnTo>
                      <a:pt x="217" y="117"/>
                    </a:lnTo>
                    <a:lnTo>
                      <a:pt x="214" y="144"/>
                    </a:lnTo>
                    <a:lnTo>
                      <a:pt x="205" y="171"/>
                    </a:lnTo>
                    <a:lnTo>
                      <a:pt x="190" y="196"/>
                    </a:lnTo>
                    <a:lnTo>
                      <a:pt x="173" y="221"/>
                    </a:lnTo>
                    <a:lnTo>
                      <a:pt x="162" y="234"/>
                    </a:lnTo>
                    <a:lnTo>
                      <a:pt x="149" y="244"/>
                    </a:lnTo>
                    <a:lnTo>
                      <a:pt x="137" y="255"/>
                    </a:lnTo>
                    <a:lnTo>
                      <a:pt x="122" y="262"/>
                    </a:lnTo>
                    <a:lnTo>
                      <a:pt x="106" y="268"/>
                    </a:lnTo>
                    <a:lnTo>
                      <a:pt x="90" y="271"/>
                    </a:lnTo>
                    <a:lnTo>
                      <a:pt x="74" y="271"/>
                    </a:lnTo>
                    <a:lnTo>
                      <a:pt x="58" y="268"/>
                    </a:lnTo>
                    <a:lnTo>
                      <a:pt x="47" y="264"/>
                    </a:lnTo>
                    <a:lnTo>
                      <a:pt x="38" y="259"/>
                    </a:lnTo>
                    <a:lnTo>
                      <a:pt x="31" y="253"/>
                    </a:lnTo>
                    <a:lnTo>
                      <a:pt x="24" y="246"/>
                    </a:lnTo>
                    <a:lnTo>
                      <a:pt x="22" y="234"/>
                    </a:lnTo>
                    <a:lnTo>
                      <a:pt x="22" y="221"/>
                    </a:lnTo>
                    <a:lnTo>
                      <a:pt x="25" y="212"/>
                    </a:lnTo>
                    <a:lnTo>
                      <a:pt x="31" y="205"/>
                    </a:lnTo>
                    <a:lnTo>
                      <a:pt x="38" y="199"/>
                    </a:lnTo>
                    <a:lnTo>
                      <a:pt x="49" y="196"/>
                    </a:lnTo>
                    <a:lnTo>
                      <a:pt x="61" y="194"/>
                    </a:lnTo>
                    <a:lnTo>
                      <a:pt x="77" y="194"/>
                    </a:lnTo>
                    <a:lnTo>
                      <a:pt x="83" y="198"/>
                    </a:lnTo>
                    <a:lnTo>
                      <a:pt x="88" y="201"/>
                    </a:lnTo>
                    <a:lnTo>
                      <a:pt x="94" y="205"/>
                    </a:lnTo>
                    <a:lnTo>
                      <a:pt x="99" y="208"/>
                    </a:lnTo>
                    <a:lnTo>
                      <a:pt x="104" y="208"/>
                    </a:lnTo>
                    <a:lnTo>
                      <a:pt x="108" y="205"/>
                    </a:lnTo>
                    <a:lnTo>
                      <a:pt x="112" y="201"/>
                    </a:lnTo>
                    <a:lnTo>
                      <a:pt x="112" y="196"/>
                    </a:lnTo>
                    <a:lnTo>
                      <a:pt x="99" y="181"/>
                    </a:lnTo>
                    <a:lnTo>
                      <a:pt x="86" y="174"/>
                    </a:lnTo>
                    <a:lnTo>
                      <a:pt x="72" y="173"/>
                    </a:lnTo>
                    <a:lnTo>
                      <a:pt x="56" y="176"/>
                    </a:lnTo>
                    <a:lnTo>
                      <a:pt x="42" y="181"/>
                    </a:lnTo>
                    <a:lnTo>
                      <a:pt x="29" y="190"/>
                    </a:lnTo>
                    <a:lnTo>
                      <a:pt x="16" y="203"/>
                    </a:lnTo>
                    <a:lnTo>
                      <a:pt x="6" y="216"/>
                    </a:lnTo>
                    <a:lnTo>
                      <a:pt x="0" y="230"/>
                    </a:lnTo>
                    <a:lnTo>
                      <a:pt x="2" y="244"/>
                    </a:lnTo>
                    <a:lnTo>
                      <a:pt x="9" y="257"/>
                    </a:lnTo>
                    <a:lnTo>
                      <a:pt x="20" y="268"/>
                    </a:lnTo>
                    <a:lnTo>
                      <a:pt x="34" y="277"/>
                    </a:lnTo>
                    <a:lnTo>
                      <a:pt x="51" y="284"/>
                    </a:lnTo>
                    <a:lnTo>
                      <a:pt x="65" y="287"/>
                    </a:lnTo>
                    <a:lnTo>
                      <a:pt x="77" y="289"/>
                    </a:lnTo>
                    <a:lnTo>
                      <a:pt x="99" y="287"/>
                    </a:lnTo>
                    <a:lnTo>
                      <a:pt x="119" y="280"/>
                    </a:lnTo>
                    <a:lnTo>
                      <a:pt x="140" y="271"/>
                    </a:lnTo>
                    <a:lnTo>
                      <a:pt x="158" y="260"/>
                    </a:lnTo>
                    <a:lnTo>
                      <a:pt x="176" y="246"/>
                    </a:lnTo>
                    <a:lnTo>
                      <a:pt x="192" y="230"/>
                    </a:lnTo>
                    <a:lnTo>
                      <a:pt x="205" y="214"/>
                    </a:lnTo>
                    <a:lnTo>
                      <a:pt x="217" y="196"/>
                    </a:lnTo>
                    <a:lnTo>
                      <a:pt x="230" y="171"/>
                    </a:lnTo>
                    <a:lnTo>
                      <a:pt x="237" y="146"/>
                    </a:lnTo>
                    <a:lnTo>
                      <a:pt x="239" y="119"/>
                    </a:lnTo>
                    <a:lnTo>
                      <a:pt x="239" y="94"/>
                    </a:lnTo>
                    <a:lnTo>
                      <a:pt x="234" y="68"/>
                    </a:lnTo>
                    <a:lnTo>
                      <a:pt x="223" y="45"/>
                    </a:lnTo>
                    <a:lnTo>
                      <a:pt x="210" y="22"/>
                    </a:lnTo>
                    <a:lnTo>
                      <a:pt x="192" y="0"/>
                    </a:lnTo>
                    <a:lnTo>
                      <a:pt x="190" y="0"/>
                    </a:lnTo>
                    <a:lnTo>
                      <a:pt x="187" y="2"/>
                    </a:lnTo>
                    <a:lnTo>
                      <a:pt x="185" y="4"/>
                    </a:lnTo>
                    <a:lnTo>
                      <a:pt x="185" y="7"/>
                    </a:lnTo>
                    <a:lnTo>
                      <a:pt x="185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0" name="Freeform 188"/>
              <p:cNvSpPr>
                <a:spLocks/>
              </p:cNvSpPr>
              <p:nvPr/>
            </p:nvSpPr>
            <p:spPr bwMode="auto">
              <a:xfrm>
                <a:off x="3907" y="1536"/>
                <a:ext cx="69" cy="220"/>
              </a:xfrm>
              <a:custGeom>
                <a:avLst/>
                <a:gdLst/>
                <a:ahLst/>
                <a:cxnLst>
                  <a:cxn ang="0">
                    <a:pos x="121" y="11"/>
                  </a:cxn>
                  <a:cxn ang="0">
                    <a:pos x="117" y="33"/>
                  </a:cxn>
                  <a:cxn ang="0">
                    <a:pos x="113" y="54"/>
                  </a:cxn>
                  <a:cxn ang="0">
                    <a:pos x="108" y="74"/>
                  </a:cxn>
                  <a:cxn ang="0">
                    <a:pos x="101" y="92"/>
                  </a:cxn>
                  <a:cxn ang="0">
                    <a:pos x="94" y="112"/>
                  </a:cxn>
                  <a:cxn ang="0">
                    <a:pos x="85" y="129"/>
                  </a:cxn>
                  <a:cxn ang="0">
                    <a:pos x="74" y="147"/>
                  </a:cxn>
                  <a:cxn ang="0">
                    <a:pos x="61" y="165"/>
                  </a:cxn>
                  <a:cxn ang="0">
                    <a:pos x="52" y="178"/>
                  </a:cxn>
                  <a:cxn ang="0">
                    <a:pos x="43" y="190"/>
                  </a:cxn>
                  <a:cxn ang="0">
                    <a:pos x="34" y="203"/>
                  </a:cxn>
                  <a:cxn ang="0">
                    <a:pos x="25" y="216"/>
                  </a:cxn>
                  <a:cxn ang="0">
                    <a:pos x="16" y="230"/>
                  </a:cxn>
                  <a:cxn ang="0">
                    <a:pos x="11" y="243"/>
                  </a:cxn>
                  <a:cxn ang="0">
                    <a:pos x="6" y="259"/>
                  </a:cxn>
                  <a:cxn ang="0">
                    <a:pos x="2" y="273"/>
                  </a:cxn>
                  <a:cxn ang="0">
                    <a:pos x="0" y="300"/>
                  </a:cxn>
                  <a:cxn ang="0">
                    <a:pos x="0" y="327"/>
                  </a:cxn>
                  <a:cxn ang="0">
                    <a:pos x="4" y="354"/>
                  </a:cxn>
                  <a:cxn ang="0">
                    <a:pos x="13" y="379"/>
                  </a:cxn>
                  <a:cxn ang="0">
                    <a:pos x="25" y="400"/>
                  </a:cxn>
                  <a:cxn ang="0">
                    <a:pos x="42" y="420"/>
                  </a:cxn>
                  <a:cxn ang="0">
                    <a:pos x="65" y="433"/>
                  </a:cxn>
                  <a:cxn ang="0">
                    <a:pos x="92" y="442"/>
                  </a:cxn>
                  <a:cxn ang="0">
                    <a:pos x="95" y="442"/>
                  </a:cxn>
                  <a:cxn ang="0">
                    <a:pos x="97" y="440"/>
                  </a:cxn>
                  <a:cxn ang="0">
                    <a:pos x="99" y="436"/>
                  </a:cxn>
                  <a:cxn ang="0">
                    <a:pos x="97" y="435"/>
                  </a:cxn>
                  <a:cxn ang="0">
                    <a:pos x="83" y="429"/>
                  </a:cxn>
                  <a:cxn ang="0">
                    <a:pos x="70" y="422"/>
                  </a:cxn>
                  <a:cxn ang="0">
                    <a:pos x="58" y="413"/>
                  </a:cxn>
                  <a:cxn ang="0">
                    <a:pos x="47" y="404"/>
                  </a:cxn>
                  <a:cxn ang="0">
                    <a:pos x="38" y="395"/>
                  </a:cxn>
                  <a:cxn ang="0">
                    <a:pos x="29" y="382"/>
                  </a:cxn>
                  <a:cxn ang="0">
                    <a:pos x="24" y="368"/>
                  </a:cxn>
                  <a:cxn ang="0">
                    <a:pos x="20" y="352"/>
                  </a:cxn>
                  <a:cxn ang="0">
                    <a:pos x="18" y="313"/>
                  </a:cxn>
                  <a:cxn ang="0">
                    <a:pos x="25" y="277"/>
                  </a:cxn>
                  <a:cxn ang="0">
                    <a:pos x="38" y="241"/>
                  </a:cxn>
                  <a:cxn ang="0">
                    <a:pos x="58" y="208"/>
                  </a:cxn>
                  <a:cxn ang="0">
                    <a:pos x="76" y="183"/>
                  </a:cxn>
                  <a:cxn ang="0">
                    <a:pos x="92" y="160"/>
                  </a:cxn>
                  <a:cxn ang="0">
                    <a:pos x="106" y="137"/>
                  </a:cxn>
                  <a:cxn ang="0">
                    <a:pos x="119" y="113"/>
                  </a:cxn>
                  <a:cxn ang="0">
                    <a:pos x="130" y="90"/>
                  </a:cxn>
                  <a:cxn ang="0">
                    <a:pos x="135" y="63"/>
                  </a:cxn>
                  <a:cxn ang="0">
                    <a:pos x="138" y="34"/>
                  </a:cxn>
                  <a:cxn ang="0">
                    <a:pos x="138" y="4"/>
                  </a:cxn>
                  <a:cxn ang="0">
                    <a:pos x="135" y="0"/>
                  </a:cxn>
                  <a:cxn ang="0">
                    <a:pos x="130" y="2"/>
                  </a:cxn>
                  <a:cxn ang="0">
                    <a:pos x="122" y="6"/>
                  </a:cxn>
                  <a:cxn ang="0">
                    <a:pos x="121" y="11"/>
                  </a:cxn>
                  <a:cxn ang="0">
                    <a:pos x="121" y="11"/>
                  </a:cxn>
                </a:cxnLst>
                <a:rect l="0" t="0" r="r" b="b"/>
                <a:pathLst>
                  <a:path w="138" h="442">
                    <a:moveTo>
                      <a:pt x="121" y="11"/>
                    </a:moveTo>
                    <a:lnTo>
                      <a:pt x="117" y="33"/>
                    </a:lnTo>
                    <a:lnTo>
                      <a:pt x="113" y="54"/>
                    </a:lnTo>
                    <a:lnTo>
                      <a:pt x="108" y="74"/>
                    </a:lnTo>
                    <a:lnTo>
                      <a:pt x="101" y="92"/>
                    </a:lnTo>
                    <a:lnTo>
                      <a:pt x="94" y="112"/>
                    </a:lnTo>
                    <a:lnTo>
                      <a:pt x="85" y="129"/>
                    </a:lnTo>
                    <a:lnTo>
                      <a:pt x="74" y="147"/>
                    </a:lnTo>
                    <a:lnTo>
                      <a:pt x="61" y="165"/>
                    </a:lnTo>
                    <a:lnTo>
                      <a:pt x="52" y="178"/>
                    </a:lnTo>
                    <a:lnTo>
                      <a:pt x="43" y="190"/>
                    </a:lnTo>
                    <a:lnTo>
                      <a:pt x="34" y="203"/>
                    </a:lnTo>
                    <a:lnTo>
                      <a:pt x="25" y="216"/>
                    </a:lnTo>
                    <a:lnTo>
                      <a:pt x="16" y="230"/>
                    </a:lnTo>
                    <a:lnTo>
                      <a:pt x="11" y="243"/>
                    </a:lnTo>
                    <a:lnTo>
                      <a:pt x="6" y="259"/>
                    </a:lnTo>
                    <a:lnTo>
                      <a:pt x="2" y="273"/>
                    </a:lnTo>
                    <a:lnTo>
                      <a:pt x="0" y="300"/>
                    </a:lnTo>
                    <a:lnTo>
                      <a:pt x="0" y="327"/>
                    </a:lnTo>
                    <a:lnTo>
                      <a:pt x="4" y="354"/>
                    </a:lnTo>
                    <a:lnTo>
                      <a:pt x="13" y="379"/>
                    </a:lnTo>
                    <a:lnTo>
                      <a:pt x="25" y="400"/>
                    </a:lnTo>
                    <a:lnTo>
                      <a:pt x="42" y="420"/>
                    </a:lnTo>
                    <a:lnTo>
                      <a:pt x="65" y="433"/>
                    </a:lnTo>
                    <a:lnTo>
                      <a:pt x="92" y="442"/>
                    </a:lnTo>
                    <a:lnTo>
                      <a:pt x="95" y="442"/>
                    </a:lnTo>
                    <a:lnTo>
                      <a:pt x="97" y="440"/>
                    </a:lnTo>
                    <a:lnTo>
                      <a:pt x="99" y="436"/>
                    </a:lnTo>
                    <a:lnTo>
                      <a:pt x="97" y="435"/>
                    </a:lnTo>
                    <a:lnTo>
                      <a:pt x="83" y="429"/>
                    </a:lnTo>
                    <a:lnTo>
                      <a:pt x="70" y="422"/>
                    </a:lnTo>
                    <a:lnTo>
                      <a:pt x="58" y="413"/>
                    </a:lnTo>
                    <a:lnTo>
                      <a:pt x="47" y="404"/>
                    </a:lnTo>
                    <a:lnTo>
                      <a:pt x="38" y="395"/>
                    </a:lnTo>
                    <a:lnTo>
                      <a:pt x="29" y="382"/>
                    </a:lnTo>
                    <a:lnTo>
                      <a:pt x="24" y="368"/>
                    </a:lnTo>
                    <a:lnTo>
                      <a:pt x="20" y="352"/>
                    </a:lnTo>
                    <a:lnTo>
                      <a:pt x="18" y="313"/>
                    </a:lnTo>
                    <a:lnTo>
                      <a:pt x="25" y="277"/>
                    </a:lnTo>
                    <a:lnTo>
                      <a:pt x="38" y="241"/>
                    </a:lnTo>
                    <a:lnTo>
                      <a:pt x="58" y="208"/>
                    </a:lnTo>
                    <a:lnTo>
                      <a:pt x="76" y="183"/>
                    </a:lnTo>
                    <a:lnTo>
                      <a:pt x="92" y="160"/>
                    </a:lnTo>
                    <a:lnTo>
                      <a:pt x="106" y="137"/>
                    </a:lnTo>
                    <a:lnTo>
                      <a:pt x="119" y="113"/>
                    </a:lnTo>
                    <a:lnTo>
                      <a:pt x="130" y="90"/>
                    </a:lnTo>
                    <a:lnTo>
                      <a:pt x="135" y="63"/>
                    </a:lnTo>
                    <a:lnTo>
                      <a:pt x="138" y="34"/>
                    </a:lnTo>
                    <a:lnTo>
                      <a:pt x="138" y="4"/>
                    </a:lnTo>
                    <a:lnTo>
                      <a:pt x="135" y="0"/>
                    </a:lnTo>
                    <a:lnTo>
                      <a:pt x="130" y="2"/>
                    </a:lnTo>
                    <a:lnTo>
                      <a:pt x="122" y="6"/>
                    </a:lnTo>
                    <a:lnTo>
                      <a:pt x="121" y="11"/>
                    </a:lnTo>
                    <a:lnTo>
                      <a:pt x="121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1" name="Freeform 189"/>
              <p:cNvSpPr>
                <a:spLocks/>
              </p:cNvSpPr>
              <p:nvPr/>
            </p:nvSpPr>
            <p:spPr bwMode="auto">
              <a:xfrm>
                <a:off x="4056" y="1428"/>
                <a:ext cx="212" cy="71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16" y="57"/>
                  </a:cxn>
                  <a:cxn ang="0">
                    <a:pos x="32" y="70"/>
                  </a:cxn>
                  <a:cxn ang="0">
                    <a:pos x="52" y="77"/>
                  </a:cxn>
                  <a:cxn ang="0">
                    <a:pos x="72" y="81"/>
                  </a:cxn>
                  <a:cxn ang="0">
                    <a:pos x="93" y="82"/>
                  </a:cxn>
                  <a:cxn ang="0">
                    <a:pos x="113" y="82"/>
                  </a:cxn>
                  <a:cxn ang="0">
                    <a:pos x="135" y="81"/>
                  </a:cxn>
                  <a:cxn ang="0">
                    <a:pos x="154" y="79"/>
                  </a:cxn>
                  <a:cxn ang="0">
                    <a:pos x="169" y="77"/>
                  </a:cxn>
                  <a:cxn ang="0">
                    <a:pos x="181" y="74"/>
                  </a:cxn>
                  <a:cxn ang="0">
                    <a:pos x="196" y="72"/>
                  </a:cxn>
                  <a:cxn ang="0">
                    <a:pos x="210" y="68"/>
                  </a:cxn>
                  <a:cxn ang="0">
                    <a:pos x="224" y="66"/>
                  </a:cxn>
                  <a:cxn ang="0">
                    <a:pos x="239" y="65"/>
                  </a:cxn>
                  <a:cxn ang="0">
                    <a:pos x="253" y="61"/>
                  </a:cxn>
                  <a:cxn ang="0">
                    <a:pos x="267" y="59"/>
                  </a:cxn>
                  <a:cxn ang="0">
                    <a:pos x="283" y="57"/>
                  </a:cxn>
                  <a:cxn ang="0">
                    <a:pos x="305" y="59"/>
                  </a:cxn>
                  <a:cxn ang="0">
                    <a:pos x="330" y="63"/>
                  </a:cxn>
                  <a:cxn ang="0">
                    <a:pos x="355" y="68"/>
                  </a:cxn>
                  <a:cxn ang="0">
                    <a:pos x="377" y="79"/>
                  </a:cxn>
                  <a:cxn ang="0">
                    <a:pos x="393" y="91"/>
                  </a:cxn>
                  <a:cxn ang="0">
                    <a:pos x="398" y="109"/>
                  </a:cxn>
                  <a:cxn ang="0">
                    <a:pos x="391" y="131"/>
                  </a:cxn>
                  <a:cxn ang="0">
                    <a:pos x="389" y="136"/>
                  </a:cxn>
                  <a:cxn ang="0">
                    <a:pos x="391" y="140"/>
                  </a:cxn>
                  <a:cxn ang="0">
                    <a:pos x="393" y="142"/>
                  </a:cxn>
                  <a:cxn ang="0">
                    <a:pos x="398" y="140"/>
                  </a:cxn>
                  <a:cxn ang="0">
                    <a:pos x="418" y="120"/>
                  </a:cxn>
                  <a:cxn ang="0">
                    <a:pos x="423" y="99"/>
                  </a:cxn>
                  <a:cxn ang="0">
                    <a:pos x="420" y="77"/>
                  </a:cxn>
                  <a:cxn ang="0">
                    <a:pos x="407" y="57"/>
                  </a:cxn>
                  <a:cxn ang="0">
                    <a:pos x="388" y="38"/>
                  </a:cxn>
                  <a:cxn ang="0">
                    <a:pos x="366" y="23"/>
                  </a:cxn>
                  <a:cxn ang="0">
                    <a:pos x="343" y="11"/>
                  </a:cxn>
                  <a:cxn ang="0">
                    <a:pos x="321" y="4"/>
                  </a:cxn>
                  <a:cxn ang="0">
                    <a:pos x="303" y="0"/>
                  </a:cxn>
                  <a:cxn ang="0">
                    <a:pos x="285" y="0"/>
                  </a:cxn>
                  <a:cxn ang="0">
                    <a:pos x="266" y="0"/>
                  </a:cxn>
                  <a:cxn ang="0">
                    <a:pos x="246" y="4"/>
                  </a:cxn>
                  <a:cxn ang="0">
                    <a:pos x="228" y="7"/>
                  </a:cxn>
                  <a:cxn ang="0">
                    <a:pos x="208" y="11"/>
                  </a:cxn>
                  <a:cxn ang="0">
                    <a:pos x="190" y="16"/>
                  </a:cxn>
                  <a:cxn ang="0">
                    <a:pos x="174" y="20"/>
                  </a:cxn>
                  <a:cxn ang="0">
                    <a:pos x="154" y="25"/>
                  </a:cxn>
                  <a:cxn ang="0">
                    <a:pos x="135" y="30"/>
                  </a:cxn>
                  <a:cxn ang="0">
                    <a:pos x="113" y="36"/>
                  </a:cxn>
                  <a:cxn ang="0">
                    <a:pos x="91" y="41"/>
                  </a:cxn>
                  <a:cxn ang="0">
                    <a:pos x="70" y="43"/>
                  </a:cxn>
                  <a:cxn ang="0">
                    <a:pos x="50" y="41"/>
                  </a:cxn>
                  <a:cxn ang="0">
                    <a:pos x="30" y="36"/>
                  </a:cxn>
                  <a:cxn ang="0">
                    <a:pos x="13" y="25"/>
                  </a:cxn>
                  <a:cxn ang="0">
                    <a:pos x="7" y="25"/>
                  </a:cxn>
                  <a:cxn ang="0">
                    <a:pos x="2" y="30"/>
                  </a:cxn>
                  <a:cxn ang="0">
                    <a:pos x="0" y="38"/>
                  </a:cxn>
                  <a:cxn ang="0">
                    <a:pos x="0" y="43"/>
                  </a:cxn>
                  <a:cxn ang="0">
                    <a:pos x="0" y="43"/>
                  </a:cxn>
                </a:cxnLst>
                <a:rect l="0" t="0" r="r" b="b"/>
                <a:pathLst>
                  <a:path w="423" h="142">
                    <a:moveTo>
                      <a:pt x="0" y="43"/>
                    </a:moveTo>
                    <a:lnTo>
                      <a:pt x="16" y="57"/>
                    </a:lnTo>
                    <a:lnTo>
                      <a:pt x="32" y="70"/>
                    </a:lnTo>
                    <a:lnTo>
                      <a:pt x="52" y="77"/>
                    </a:lnTo>
                    <a:lnTo>
                      <a:pt x="72" y="81"/>
                    </a:lnTo>
                    <a:lnTo>
                      <a:pt x="93" y="82"/>
                    </a:lnTo>
                    <a:lnTo>
                      <a:pt x="113" y="82"/>
                    </a:lnTo>
                    <a:lnTo>
                      <a:pt x="135" y="81"/>
                    </a:lnTo>
                    <a:lnTo>
                      <a:pt x="154" y="79"/>
                    </a:lnTo>
                    <a:lnTo>
                      <a:pt x="169" y="77"/>
                    </a:lnTo>
                    <a:lnTo>
                      <a:pt x="181" y="74"/>
                    </a:lnTo>
                    <a:lnTo>
                      <a:pt x="196" y="72"/>
                    </a:lnTo>
                    <a:lnTo>
                      <a:pt x="210" y="68"/>
                    </a:lnTo>
                    <a:lnTo>
                      <a:pt x="224" y="66"/>
                    </a:lnTo>
                    <a:lnTo>
                      <a:pt x="239" y="65"/>
                    </a:lnTo>
                    <a:lnTo>
                      <a:pt x="253" y="61"/>
                    </a:lnTo>
                    <a:lnTo>
                      <a:pt x="267" y="59"/>
                    </a:lnTo>
                    <a:lnTo>
                      <a:pt x="283" y="57"/>
                    </a:lnTo>
                    <a:lnTo>
                      <a:pt x="305" y="59"/>
                    </a:lnTo>
                    <a:lnTo>
                      <a:pt x="330" y="63"/>
                    </a:lnTo>
                    <a:lnTo>
                      <a:pt x="355" y="68"/>
                    </a:lnTo>
                    <a:lnTo>
                      <a:pt x="377" y="79"/>
                    </a:lnTo>
                    <a:lnTo>
                      <a:pt x="393" y="91"/>
                    </a:lnTo>
                    <a:lnTo>
                      <a:pt x="398" y="109"/>
                    </a:lnTo>
                    <a:lnTo>
                      <a:pt x="391" y="131"/>
                    </a:lnTo>
                    <a:lnTo>
                      <a:pt x="389" y="136"/>
                    </a:lnTo>
                    <a:lnTo>
                      <a:pt x="391" y="140"/>
                    </a:lnTo>
                    <a:lnTo>
                      <a:pt x="393" y="142"/>
                    </a:lnTo>
                    <a:lnTo>
                      <a:pt x="398" y="140"/>
                    </a:lnTo>
                    <a:lnTo>
                      <a:pt x="418" y="120"/>
                    </a:lnTo>
                    <a:lnTo>
                      <a:pt x="423" y="99"/>
                    </a:lnTo>
                    <a:lnTo>
                      <a:pt x="420" y="77"/>
                    </a:lnTo>
                    <a:lnTo>
                      <a:pt x="407" y="57"/>
                    </a:lnTo>
                    <a:lnTo>
                      <a:pt x="388" y="38"/>
                    </a:lnTo>
                    <a:lnTo>
                      <a:pt x="366" y="23"/>
                    </a:lnTo>
                    <a:lnTo>
                      <a:pt x="343" y="11"/>
                    </a:lnTo>
                    <a:lnTo>
                      <a:pt x="321" y="4"/>
                    </a:lnTo>
                    <a:lnTo>
                      <a:pt x="303" y="0"/>
                    </a:lnTo>
                    <a:lnTo>
                      <a:pt x="285" y="0"/>
                    </a:lnTo>
                    <a:lnTo>
                      <a:pt x="266" y="0"/>
                    </a:lnTo>
                    <a:lnTo>
                      <a:pt x="246" y="4"/>
                    </a:lnTo>
                    <a:lnTo>
                      <a:pt x="228" y="7"/>
                    </a:lnTo>
                    <a:lnTo>
                      <a:pt x="208" y="11"/>
                    </a:lnTo>
                    <a:lnTo>
                      <a:pt x="190" y="16"/>
                    </a:lnTo>
                    <a:lnTo>
                      <a:pt x="174" y="20"/>
                    </a:lnTo>
                    <a:lnTo>
                      <a:pt x="154" y="25"/>
                    </a:lnTo>
                    <a:lnTo>
                      <a:pt x="135" y="30"/>
                    </a:lnTo>
                    <a:lnTo>
                      <a:pt x="113" y="36"/>
                    </a:lnTo>
                    <a:lnTo>
                      <a:pt x="91" y="41"/>
                    </a:lnTo>
                    <a:lnTo>
                      <a:pt x="70" y="43"/>
                    </a:lnTo>
                    <a:lnTo>
                      <a:pt x="50" y="41"/>
                    </a:lnTo>
                    <a:lnTo>
                      <a:pt x="30" y="36"/>
                    </a:lnTo>
                    <a:lnTo>
                      <a:pt x="13" y="25"/>
                    </a:lnTo>
                    <a:lnTo>
                      <a:pt x="7" y="25"/>
                    </a:lnTo>
                    <a:lnTo>
                      <a:pt x="2" y="30"/>
                    </a:lnTo>
                    <a:lnTo>
                      <a:pt x="0" y="38"/>
                    </a:lnTo>
                    <a:lnTo>
                      <a:pt x="0" y="43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2" name="Freeform 190"/>
              <p:cNvSpPr>
                <a:spLocks/>
              </p:cNvSpPr>
              <p:nvPr/>
            </p:nvSpPr>
            <p:spPr bwMode="auto">
              <a:xfrm>
                <a:off x="3866" y="1285"/>
                <a:ext cx="435" cy="239"/>
              </a:xfrm>
              <a:custGeom>
                <a:avLst/>
                <a:gdLst/>
                <a:ahLst/>
                <a:cxnLst>
                  <a:cxn ang="0">
                    <a:pos x="26" y="138"/>
                  </a:cxn>
                  <a:cxn ang="0">
                    <a:pos x="73" y="102"/>
                  </a:cxn>
                  <a:cxn ang="0">
                    <a:pos x="127" y="80"/>
                  </a:cxn>
                  <a:cxn ang="0">
                    <a:pos x="179" y="79"/>
                  </a:cxn>
                  <a:cxn ang="0">
                    <a:pos x="227" y="95"/>
                  </a:cxn>
                  <a:cxn ang="0">
                    <a:pos x="274" y="104"/>
                  </a:cxn>
                  <a:cxn ang="0">
                    <a:pos x="312" y="95"/>
                  </a:cxn>
                  <a:cxn ang="0">
                    <a:pos x="351" y="84"/>
                  </a:cxn>
                  <a:cxn ang="0">
                    <a:pos x="405" y="70"/>
                  </a:cxn>
                  <a:cxn ang="0">
                    <a:pos x="470" y="55"/>
                  </a:cxn>
                  <a:cxn ang="0">
                    <a:pos x="536" y="59"/>
                  </a:cxn>
                  <a:cxn ang="0">
                    <a:pos x="558" y="66"/>
                  </a:cxn>
                  <a:cxn ang="0">
                    <a:pos x="577" y="77"/>
                  </a:cxn>
                  <a:cxn ang="0">
                    <a:pos x="599" y="97"/>
                  </a:cxn>
                  <a:cxn ang="0">
                    <a:pos x="624" y="138"/>
                  </a:cxn>
                  <a:cxn ang="0">
                    <a:pos x="662" y="159"/>
                  </a:cxn>
                  <a:cxn ang="0">
                    <a:pos x="707" y="172"/>
                  </a:cxn>
                  <a:cxn ang="0">
                    <a:pos x="751" y="193"/>
                  </a:cxn>
                  <a:cxn ang="0">
                    <a:pos x="796" y="229"/>
                  </a:cxn>
                  <a:cxn ang="0">
                    <a:pos x="830" y="274"/>
                  </a:cxn>
                  <a:cxn ang="0">
                    <a:pos x="852" y="346"/>
                  </a:cxn>
                  <a:cxn ang="0">
                    <a:pos x="825" y="418"/>
                  </a:cxn>
                  <a:cxn ang="0">
                    <a:pos x="757" y="461"/>
                  </a:cxn>
                  <a:cxn ang="0">
                    <a:pos x="750" y="475"/>
                  </a:cxn>
                  <a:cxn ang="0">
                    <a:pos x="816" y="450"/>
                  </a:cxn>
                  <a:cxn ang="0">
                    <a:pos x="864" y="373"/>
                  </a:cxn>
                  <a:cxn ang="0">
                    <a:pos x="859" y="276"/>
                  </a:cxn>
                  <a:cxn ang="0">
                    <a:pos x="832" y="226"/>
                  </a:cxn>
                  <a:cxn ang="0">
                    <a:pos x="791" y="183"/>
                  </a:cxn>
                  <a:cxn ang="0">
                    <a:pos x="750" y="152"/>
                  </a:cxn>
                  <a:cxn ang="0">
                    <a:pos x="719" y="136"/>
                  </a:cxn>
                  <a:cxn ang="0">
                    <a:pos x="687" y="123"/>
                  </a:cxn>
                  <a:cxn ang="0">
                    <a:pos x="647" y="111"/>
                  </a:cxn>
                  <a:cxn ang="0">
                    <a:pos x="622" y="82"/>
                  </a:cxn>
                  <a:cxn ang="0">
                    <a:pos x="599" y="48"/>
                  </a:cxn>
                  <a:cxn ang="0">
                    <a:pos x="550" y="12"/>
                  </a:cxn>
                  <a:cxn ang="0">
                    <a:pos x="491" y="0"/>
                  </a:cxn>
                  <a:cxn ang="0">
                    <a:pos x="439" y="5"/>
                  </a:cxn>
                  <a:cxn ang="0">
                    <a:pos x="405" y="14"/>
                  </a:cxn>
                  <a:cxn ang="0">
                    <a:pos x="371" y="27"/>
                  </a:cxn>
                  <a:cxn ang="0">
                    <a:pos x="339" y="41"/>
                  </a:cxn>
                  <a:cxn ang="0">
                    <a:pos x="303" y="61"/>
                  </a:cxn>
                  <a:cxn ang="0">
                    <a:pos x="267" y="70"/>
                  </a:cxn>
                  <a:cxn ang="0">
                    <a:pos x="236" y="64"/>
                  </a:cxn>
                  <a:cxn ang="0">
                    <a:pos x="206" y="55"/>
                  </a:cxn>
                  <a:cxn ang="0">
                    <a:pos x="175" y="52"/>
                  </a:cxn>
                  <a:cxn ang="0">
                    <a:pos x="143" y="57"/>
                  </a:cxn>
                  <a:cxn ang="0">
                    <a:pos x="109" y="70"/>
                  </a:cxn>
                  <a:cxn ang="0">
                    <a:pos x="70" y="89"/>
                  </a:cxn>
                  <a:cxn ang="0">
                    <a:pos x="28" y="123"/>
                  </a:cxn>
                  <a:cxn ang="0">
                    <a:pos x="0" y="166"/>
                  </a:cxn>
                  <a:cxn ang="0">
                    <a:pos x="1" y="170"/>
                  </a:cxn>
                </a:cxnLst>
                <a:rect l="0" t="0" r="r" b="b"/>
                <a:pathLst>
                  <a:path w="868" h="477">
                    <a:moveTo>
                      <a:pt x="3" y="168"/>
                    </a:moveTo>
                    <a:lnTo>
                      <a:pt x="14" y="152"/>
                    </a:lnTo>
                    <a:lnTo>
                      <a:pt x="26" y="138"/>
                    </a:lnTo>
                    <a:lnTo>
                      <a:pt x="41" y="123"/>
                    </a:lnTo>
                    <a:lnTo>
                      <a:pt x="57" y="113"/>
                    </a:lnTo>
                    <a:lnTo>
                      <a:pt x="73" y="102"/>
                    </a:lnTo>
                    <a:lnTo>
                      <a:pt x="91" y="93"/>
                    </a:lnTo>
                    <a:lnTo>
                      <a:pt x="109" y="86"/>
                    </a:lnTo>
                    <a:lnTo>
                      <a:pt x="127" y="80"/>
                    </a:lnTo>
                    <a:lnTo>
                      <a:pt x="145" y="77"/>
                    </a:lnTo>
                    <a:lnTo>
                      <a:pt x="163" y="77"/>
                    </a:lnTo>
                    <a:lnTo>
                      <a:pt x="179" y="79"/>
                    </a:lnTo>
                    <a:lnTo>
                      <a:pt x="195" y="84"/>
                    </a:lnTo>
                    <a:lnTo>
                      <a:pt x="211" y="89"/>
                    </a:lnTo>
                    <a:lnTo>
                      <a:pt x="227" y="95"/>
                    </a:lnTo>
                    <a:lnTo>
                      <a:pt x="244" y="100"/>
                    </a:lnTo>
                    <a:lnTo>
                      <a:pt x="262" y="104"/>
                    </a:lnTo>
                    <a:lnTo>
                      <a:pt x="274" y="104"/>
                    </a:lnTo>
                    <a:lnTo>
                      <a:pt x="287" y="102"/>
                    </a:lnTo>
                    <a:lnTo>
                      <a:pt x="299" y="100"/>
                    </a:lnTo>
                    <a:lnTo>
                      <a:pt x="312" y="95"/>
                    </a:lnTo>
                    <a:lnTo>
                      <a:pt x="324" y="91"/>
                    </a:lnTo>
                    <a:lnTo>
                      <a:pt x="337" y="88"/>
                    </a:lnTo>
                    <a:lnTo>
                      <a:pt x="351" y="84"/>
                    </a:lnTo>
                    <a:lnTo>
                      <a:pt x="364" y="80"/>
                    </a:lnTo>
                    <a:lnTo>
                      <a:pt x="385" y="75"/>
                    </a:lnTo>
                    <a:lnTo>
                      <a:pt x="405" y="70"/>
                    </a:lnTo>
                    <a:lnTo>
                      <a:pt x="427" y="64"/>
                    </a:lnTo>
                    <a:lnTo>
                      <a:pt x="448" y="59"/>
                    </a:lnTo>
                    <a:lnTo>
                      <a:pt x="470" y="55"/>
                    </a:lnTo>
                    <a:lnTo>
                      <a:pt x="491" y="53"/>
                    </a:lnTo>
                    <a:lnTo>
                      <a:pt x="515" y="53"/>
                    </a:lnTo>
                    <a:lnTo>
                      <a:pt x="536" y="59"/>
                    </a:lnTo>
                    <a:lnTo>
                      <a:pt x="543" y="61"/>
                    </a:lnTo>
                    <a:lnTo>
                      <a:pt x="550" y="64"/>
                    </a:lnTo>
                    <a:lnTo>
                      <a:pt x="558" y="66"/>
                    </a:lnTo>
                    <a:lnTo>
                      <a:pt x="565" y="70"/>
                    </a:lnTo>
                    <a:lnTo>
                      <a:pt x="570" y="73"/>
                    </a:lnTo>
                    <a:lnTo>
                      <a:pt x="577" y="77"/>
                    </a:lnTo>
                    <a:lnTo>
                      <a:pt x="585" y="80"/>
                    </a:lnTo>
                    <a:lnTo>
                      <a:pt x="590" y="86"/>
                    </a:lnTo>
                    <a:lnTo>
                      <a:pt x="599" y="97"/>
                    </a:lnTo>
                    <a:lnTo>
                      <a:pt x="608" y="111"/>
                    </a:lnTo>
                    <a:lnTo>
                      <a:pt x="615" y="125"/>
                    </a:lnTo>
                    <a:lnTo>
                      <a:pt x="624" y="138"/>
                    </a:lnTo>
                    <a:lnTo>
                      <a:pt x="635" y="147"/>
                    </a:lnTo>
                    <a:lnTo>
                      <a:pt x="649" y="154"/>
                    </a:lnTo>
                    <a:lnTo>
                      <a:pt x="662" y="159"/>
                    </a:lnTo>
                    <a:lnTo>
                      <a:pt x="678" y="163"/>
                    </a:lnTo>
                    <a:lnTo>
                      <a:pt x="692" y="168"/>
                    </a:lnTo>
                    <a:lnTo>
                      <a:pt x="707" y="172"/>
                    </a:lnTo>
                    <a:lnTo>
                      <a:pt x="721" y="177"/>
                    </a:lnTo>
                    <a:lnTo>
                      <a:pt x="735" y="183"/>
                    </a:lnTo>
                    <a:lnTo>
                      <a:pt x="751" y="193"/>
                    </a:lnTo>
                    <a:lnTo>
                      <a:pt x="768" y="204"/>
                    </a:lnTo>
                    <a:lnTo>
                      <a:pt x="784" y="215"/>
                    </a:lnTo>
                    <a:lnTo>
                      <a:pt x="796" y="229"/>
                    </a:lnTo>
                    <a:lnTo>
                      <a:pt x="809" y="244"/>
                    </a:lnTo>
                    <a:lnTo>
                      <a:pt x="821" y="258"/>
                    </a:lnTo>
                    <a:lnTo>
                      <a:pt x="830" y="274"/>
                    </a:lnTo>
                    <a:lnTo>
                      <a:pt x="839" y="292"/>
                    </a:lnTo>
                    <a:lnTo>
                      <a:pt x="848" y="319"/>
                    </a:lnTo>
                    <a:lnTo>
                      <a:pt x="852" y="346"/>
                    </a:lnTo>
                    <a:lnTo>
                      <a:pt x="848" y="371"/>
                    </a:lnTo>
                    <a:lnTo>
                      <a:pt x="839" y="396"/>
                    </a:lnTo>
                    <a:lnTo>
                      <a:pt x="825" y="418"/>
                    </a:lnTo>
                    <a:lnTo>
                      <a:pt x="805" y="436"/>
                    </a:lnTo>
                    <a:lnTo>
                      <a:pt x="784" y="450"/>
                    </a:lnTo>
                    <a:lnTo>
                      <a:pt x="757" y="461"/>
                    </a:lnTo>
                    <a:lnTo>
                      <a:pt x="751" y="464"/>
                    </a:lnTo>
                    <a:lnTo>
                      <a:pt x="750" y="470"/>
                    </a:lnTo>
                    <a:lnTo>
                      <a:pt x="750" y="475"/>
                    </a:lnTo>
                    <a:lnTo>
                      <a:pt x="755" y="477"/>
                    </a:lnTo>
                    <a:lnTo>
                      <a:pt x="787" y="468"/>
                    </a:lnTo>
                    <a:lnTo>
                      <a:pt x="816" y="450"/>
                    </a:lnTo>
                    <a:lnTo>
                      <a:pt x="838" y="428"/>
                    </a:lnTo>
                    <a:lnTo>
                      <a:pt x="854" y="403"/>
                    </a:lnTo>
                    <a:lnTo>
                      <a:pt x="864" y="373"/>
                    </a:lnTo>
                    <a:lnTo>
                      <a:pt x="868" y="341"/>
                    </a:lnTo>
                    <a:lnTo>
                      <a:pt x="866" y="308"/>
                    </a:lnTo>
                    <a:lnTo>
                      <a:pt x="859" y="276"/>
                    </a:lnTo>
                    <a:lnTo>
                      <a:pt x="852" y="258"/>
                    </a:lnTo>
                    <a:lnTo>
                      <a:pt x="843" y="242"/>
                    </a:lnTo>
                    <a:lnTo>
                      <a:pt x="832" y="226"/>
                    </a:lnTo>
                    <a:lnTo>
                      <a:pt x="820" y="210"/>
                    </a:lnTo>
                    <a:lnTo>
                      <a:pt x="805" y="195"/>
                    </a:lnTo>
                    <a:lnTo>
                      <a:pt x="791" y="183"/>
                    </a:lnTo>
                    <a:lnTo>
                      <a:pt x="777" y="170"/>
                    </a:lnTo>
                    <a:lnTo>
                      <a:pt x="760" y="159"/>
                    </a:lnTo>
                    <a:lnTo>
                      <a:pt x="750" y="152"/>
                    </a:lnTo>
                    <a:lnTo>
                      <a:pt x="741" y="147"/>
                    </a:lnTo>
                    <a:lnTo>
                      <a:pt x="730" y="141"/>
                    </a:lnTo>
                    <a:lnTo>
                      <a:pt x="719" y="136"/>
                    </a:lnTo>
                    <a:lnTo>
                      <a:pt x="708" y="131"/>
                    </a:lnTo>
                    <a:lnTo>
                      <a:pt x="698" y="127"/>
                    </a:lnTo>
                    <a:lnTo>
                      <a:pt x="687" y="123"/>
                    </a:lnTo>
                    <a:lnTo>
                      <a:pt x="676" y="122"/>
                    </a:lnTo>
                    <a:lnTo>
                      <a:pt x="660" y="118"/>
                    </a:lnTo>
                    <a:lnTo>
                      <a:pt x="647" y="111"/>
                    </a:lnTo>
                    <a:lnTo>
                      <a:pt x="638" y="104"/>
                    </a:lnTo>
                    <a:lnTo>
                      <a:pt x="629" y="93"/>
                    </a:lnTo>
                    <a:lnTo>
                      <a:pt x="622" y="82"/>
                    </a:lnTo>
                    <a:lnTo>
                      <a:pt x="615" y="71"/>
                    </a:lnTo>
                    <a:lnTo>
                      <a:pt x="608" y="59"/>
                    </a:lnTo>
                    <a:lnTo>
                      <a:pt x="599" y="48"/>
                    </a:lnTo>
                    <a:lnTo>
                      <a:pt x="585" y="34"/>
                    </a:lnTo>
                    <a:lnTo>
                      <a:pt x="568" y="21"/>
                    </a:lnTo>
                    <a:lnTo>
                      <a:pt x="550" y="12"/>
                    </a:lnTo>
                    <a:lnTo>
                      <a:pt x="531" y="5"/>
                    </a:lnTo>
                    <a:lnTo>
                      <a:pt x="511" y="1"/>
                    </a:lnTo>
                    <a:lnTo>
                      <a:pt x="491" y="0"/>
                    </a:lnTo>
                    <a:lnTo>
                      <a:pt x="471" y="0"/>
                    </a:lnTo>
                    <a:lnTo>
                      <a:pt x="452" y="3"/>
                    </a:lnTo>
                    <a:lnTo>
                      <a:pt x="439" y="5"/>
                    </a:lnTo>
                    <a:lnTo>
                      <a:pt x="428" y="9"/>
                    </a:lnTo>
                    <a:lnTo>
                      <a:pt x="416" y="10"/>
                    </a:lnTo>
                    <a:lnTo>
                      <a:pt x="405" y="14"/>
                    </a:lnTo>
                    <a:lnTo>
                      <a:pt x="394" y="18"/>
                    </a:lnTo>
                    <a:lnTo>
                      <a:pt x="384" y="23"/>
                    </a:lnTo>
                    <a:lnTo>
                      <a:pt x="371" y="27"/>
                    </a:lnTo>
                    <a:lnTo>
                      <a:pt x="360" y="30"/>
                    </a:lnTo>
                    <a:lnTo>
                      <a:pt x="349" y="34"/>
                    </a:lnTo>
                    <a:lnTo>
                      <a:pt x="339" y="41"/>
                    </a:lnTo>
                    <a:lnTo>
                      <a:pt x="326" y="46"/>
                    </a:lnTo>
                    <a:lnTo>
                      <a:pt x="315" y="53"/>
                    </a:lnTo>
                    <a:lnTo>
                      <a:pt x="303" y="61"/>
                    </a:lnTo>
                    <a:lnTo>
                      <a:pt x="290" y="66"/>
                    </a:lnTo>
                    <a:lnTo>
                      <a:pt x="279" y="70"/>
                    </a:lnTo>
                    <a:lnTo>
                      <a:pt x="267" y="70"/>
                    </a:lnTo>
                    <a:lnTo>
                      <a:pt x="256" y="70"/>
                    </a:lnTo>
                    <a:lnTo>
                      <a:pt x="247" y="68"/>
                    </a:lnTo>
                    <a:lnTo>
                      <a:pt x="236" y="64"/>
                    </a:lnTo>
                    <a:lnTo>
                      <a:pt x="227" y="62"/>
                    </a:lnTo>
                    <a:lnTo>
                      <a:pt x="217" y="59"/>
                    </a:lnTo>
                    <a:lnTo>
                      <a:pt x="206" y="55"/>
                    </a:lnTo>
                    <a:lnTo>
                      <a:pt x="197" y="53"/>
                    </a:lnTo>
                    <a:lnTo>
                      <a:pt x="186" y="52"/>
                    </a:lnTo>
                    <a:lnTo>
                      <a:pt x="175" y="52"/>
                    </a:lnTo>
                    <a:lnTo>
                      <a:pt x="165" y="52"/>
                    </a:lnTo>
                    <a:lnTo>
                      <a:pt x="154" y="53"/>
                    </a:lnTo>
                    <a:lnTo>
                      <a:pt x="143" y="57"/>
                    </a:lnTo>
                    <a:lnTo>
                      <a:pt x="131" y="61"/>
                    </a:lnTo>
                    <a:lnTo>
                      <a:pt x="120" y="64"/>
                    </a:lnTo>
                    <a:lnTo>
                      <a:pt x="109" y="70"/>
                    </a:lnTo>
                    <a:lnTo>
                      <a:pt x="100" y="73"/>
                    </a:lnTo>
                    <a:lnTo>
                      <a:pt x="84" y="80"/>
                    </a:lnTo>
                    <a:lnTo>
                      <a:pt x="70" y="89"/>
                    </a:lnTo>
                    <a:lnTo>
                      <a:pt x="55" y="98"/>
                    </a:lnTo>
                    <a:lnTo>
                      <a:pt x="43" y="111"/>
                    </a:lnTo>
                    <a:lnTo>
                      <a:pt x="28" y="123"/>
                    </a:lnTo>
                    <a:lnTo>
                      <a:pt x="18" y="136"/>
                    </a:lnTo>
                    <a:lnTo>
                      <a:pt x="9" y="152"/>
                    </a:lnTo>
                    <a:lnTo>
                      <a:pt x="0" y="166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1" y="170"/>
                    </a:lnTo>
                    <a:lnTo>
                      <a:pt x="3" y="168"/>
                    </a:lnTo>
                    <a:lnTo>
                      <a:pt x="3" y="16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3" name="Freeform 191"/>
              <p:cNvSpPr>
                <a:spLocks/>
              </p:cNvSpPr>
              <p:nvPr/>
            </p:nvSpPr>
            <p:spPr bwMode="auto">
              <a:xfrm>
                <a:off x="3694" y="1370"/>
                <a:ext cx="264" cy="446"/>
              </a:xfrm>
              <a:custGeom>
                <a:avLst/>
                <a:gdLst/>
                <a:ahLst/>
                <a:cxnLst>
                  <a:cxn ang="0">
                    <a:pos x="300" y="0"/>
                  </a:cxn>
                  <a:cxn ang="0">
                    <a:pos x="242" y="15"/>
                  </a:cxn>
                  <a:cxn ang="0">
                    <a:pos x="194" y="56"/>
                  </a:cxn>
                  <a:cxn ang="0">
                    <a:pos x="153" y="113"/>
                  </a:cxn>
                  <a:cxn ang="0">
                    <a:pos x="140" y="156"/>
                  </a:cxn>
                  <a:cxn ang="0">
                    <a:pos x="136" y="191"/>
                  </a:cxn>
                  <a:cxn ang="0">
                    <a:pos x="115" y="205"/>
                  </a:cxn>
                  <a:cxn ang="0">
                    <a:pos x="57" y="260"/>
                  </a:cxn>
                  <a:cxn ang="0">
                    <a:pos x="20" y="330"/>
                  </a:cxn>
                  <a:cxn ang="0">
                    <a:pos x="0" y="406"/>
                  </a:cxn>
                  <a:cxn ang="0">
                    <a:pos x="5" y="479"/>
                  </a:cxn>
                  <a:cxn ang="0">
                    <a:pos x="38" y="542"/>
                  </a:cxn>
                  <a:cxn ang="0">
                    <a:pos x="56" y="607"/>
                  </a:cxn>
                  <a:cxn ang="0">
                    <a:pos x="38" y="689"/>
                  </a:cxn>
                  <a:cxn ang="0">
                    <a:pos x="61" y="758"/>
                  </a:cxn>
                  <a:cxn ang="0">
                    <a:pos x="110" y="802"/>
                  </a:cxn>
                  <a:cxn ang="0">
                    <a:pos x="176" y="822"/>
                  </a:cxn>
                  <a:cxn ang="0">
                    <a:pos x="232" y="813"/>
                  </a:cxn>
                  <a:cxn ang="0">
                    <a:pos x="271" y="820"/>
                  </a:cxn>
                  <a:cxn ang="0">
                    <a:pos x="278" y="835"/>
                  </a:cxn>
                  <a:cxn ang="0">
                    <a:pos x="298" y="856"/>
                  </a:cxn>
                  <a:cxn ang="0">
                    <a:pos x="330" y="876"/>
                  </a:cxn>
                  <a:cxn ang="0">
                    <a:pos x="364" y="889"/>
                  </a:cxn>
                  <a:cxn ang="0">
                    <a:pos x="402" y="892"/>
                  </a:cxn>
                  <a:cxn ang="0">
                    <a:pos x="458" y="880"/>
                  </a:cxn>
                  <a:cxn ang="0">
                    <a:pos x="506" y="840"/>
                  </a:cxn>
                  <a:cxn ang="0">
                    <a:pos x="528" y="779"/>
                  </a:cxn>
                  <a:cxn ang="0">
                    <a:pos x="492" y="767"/>
                  </a:cxn>
                  <a:cxn ang="0">
                    <a:pos x="456" y="819"/>
                  </a:cxn>
                  <a:cxn ang="0">
                    <a:pos x="391" y="829"/>
                  </a:cxn>
                  <a:cxn ang="0">
                    <a:pos x="325" y="810"/>
                  </a:cxn>
                  <a:cxn ang="0">
                    <a:pos x="289" y="792"/>
                  </a:cxn>
                  <a:cxn ang="0">
                    <a:pos x="255" y="786"/>
                  </a:cxn>
                  <a:cxn ang="0">
                    <a:pos x="226" y="786"/>
                  </a:cxn>
                  <a:cxn ang="0">
                    <a:pos x="196" y="784"/>
                  </a:cxn>
                  <a:cxn ang="0">
                    <a:pos x="131" y="756"/>
                  </a:cxn>
                  <a:cxn ang="0">
                    <a:pos x="88" y="704"/>
                  </a:cxn>
                  <a:cxn ang="0">
                    <a:pos x="81" y="623"/>
                  </a:cxn>
                  <a:cxn ang="0">
                    <a:pos x="74" y="535"/>
                  </a:cxn>
                  <a:cxn ang="0">
                    <a:pos x="47" y="388"/>
                  </a:cxn>
                  <a:cxn ang="0">
                    <a:pos x="75" y="304"/>
                  </a:cxn>
                  <a:cxn ang="0">
                    <a:pos x="102" y="259"/>
                  </a:cxn>
                  <a:cxn ang="0">
                    <a:pos x="127" y="237"/>
                  </a:cxn>
                  <a:cxn ang="0">
                    <a:pos x="156" y="223"/>
                  </a:cxn>
                  <a:cxn ang="0">
                    <a:pos x="176" y="203"/>
                  </a:cxn>
                  <a:cxn ang="0">
                    <a:pos x="180" y="176"/>
                  </a:cxn>
                  <a:cxn ang="0">
                    <a:pos x="180" y="146"/>
                  </a:cxn>
                  <a:cxn ang="0">
                    <a:pos x="197" y="106"/>
                  </a:cxn>
                  <a:cxn ang="0">
                    <a:pos x="235" y="61"/>
                  </a:cxn>
                  <a:cxn ang="0">
                    <a:pos x="280" y="25"/>
                  </a:cxn>
                  <a:cxn ang="0">
                    <a:pos x="341" y="7"/>
                  </a:cxn>
                  <a:cxn ang="0">
                    <a:pos x="345" y="2"/>
                  </a:cxn>
                </a:cxnLst>
                <a:rect l="0" t="0" r="r" b="b"/>
                <a:pathLst>
                  <a:path w="528" h="892">
                    <a:moveTo>
                      <a:pt x="343" y="2"/>
                    </a:moveTo>
                    <a:lnTo>
                      <a:pt x="321" y="0"/>
                    </a:lnTo>
                    <a:lnTo>
                      <a:pt x="300" y="0"/>
                    </a:lnTo>
                    <a:lnTo>
                      <a:pt x="278" y="2"/>
                    </a:lnTo>
                    <a:lnTo>
                      <a:pt x="260" y="7"/>
                    </a:lnTo>
                    <a:lnTo>
                      <a:pt x="242" y="15"/>
                    </a:lnTo>
                    <a:lnTo>
                      <a:pt x="224" y="25"/>
                    </a:lnTo>
                    <a:lnTo>
                      <a:pt x="208" y="40"/>
                    </a:lnTo>
                    <a:lnTo>
                      <a:pt x="194" y="56"/>
                    </a:lnTo>
                    <a:lnTo>
                      <a:pt x="180" y="74"/>
                    </a:lnTo>
                    <a:lnTo>
                      <a:pt x="165" y="94"/>
                    </a:lnTo>
                    <a:lnTo>
                      <a:pt x="153" y="113"/>
                    </a:lnTo>
                    <a:lnTo>
                      <a:pt x="144" y="135"/>
                    </a:lnTo>
                    <a:lnTo>
                      <a:pt x="142" y="146"/>
                    </a:lnTo>
                    <a:lnTo>
                      <a:pt x="140" y="156"/>
                    </a:lnTo>
                    <a:lnTo>
                      <a:pt x="138" y="167"/>
                    </a:lnTo>
                    <a:lnTo>
                      <a:pt x="138" y="180"/>
                    </a:lnTo>
                    <a:lnTo>
                      <a:pt x="136" y="191"/>
                    </a:lnTo>
                    <a:lnTo>
                      <a:pt x="133" y="194"/>
                    </a:lnTo>
                    <a:lnTo>
                      <a:pt x="124" y="199"/>
                    </a:lnTo>
                    <a:lnTo>
                      <a:pt x="115" y="205"/>
                    </a:lnTo>
                    <a:lnTo>
                      <a:pt x="93" y="223"/>
                    </a:lnTo>
                    <a:lnTo>
                      <a:pt x="74" y="241"/>
                    </a:lnTo>
                    <a:lnTo>
                      <a:pt x="57" y="260"/>
                    </a:lnTo>
                    <a:lnTo>
                      <a:pt x="43" y="282"/>
                    </a:lnTo>
                    <a:lnTo>
                      <a:pt x="31" y="305"/>
                    </a:lnTo>
                    <a:lnTo>
                      <a:pt x="20" y="330"/>
                    </a:lnTo>
                    <a:lnTo>
                      <a:pt x="11" y="357"/>
                    </a:lnTo>
                    <a:lnTo>
                      <a:pt x="4" y="386"/>
                    </a:lnTo>
                    <a:lnTo>
                      <a:pt x="0" y="406"/>
                    </a:lnTo>
                    <a:lnTo>
                      <a:pt x="0" y="429"/>
                    </a:lnTo>
                    <a:lnTo>
                      <a:pt x="2" y="454"/>
                    </a:lnTo>
                    <a:lnTo>
                      <a:pt x="5" y="479"/>
                    </a:lnTo>
                    <a:lnTo>
                      <a:pt x="13" y="503"/>
                    </a:lnTo>
                    <a:lnTo>
                      <a:pt x="23" y="524"/>
                    </a:lnTo>
                    <a:lnTo>
                      <a:pt x="38" y="542"/>
                    </a:lnTo>
                    <a:lnTo>
                      <a:pt x="54" y="557"/>
                    </a:lnTo>
                    <a:lnTo>
                      <a:pt x="61" y="576"/>
                    </a:lnTo>
                    <a:lnTo>
                      <a:pt x="56" y="607"/>
                    </a:lnTo>
                    <a:lnTo>
                      <a:pt x="45" y="639"/>
                    </a:lnTo>
                    <a:lnTo>
                      <a:pt x="38" y="666"/>
                    </a:lnTo>
                    <a:lnTo>
                      <a:pt x="38" y="689"/>
                    </a:lnTo>
                    <a:lnTo>
                      <a:pt x="41" y="714"/>
                    </a:lnTo>
                    <a:lnTo>
                      <a:pt x="50" y="736"/>
                    </a:lnTo>
                    <a:lnTo>
                      <a:pt x="61" y="758"/>
                    </a:lnTo>
                    <a:lnTo>
                      <a:pt x="74" y="776"/>
                    </a:lnTo>
                    <a:lnTo>
                      <a:pt x="90" y="790"/>
                    </a:lnTo>
                    <a:lnTo>
                      <a:pt x="110" y="802"/>
                    </a:lnTo>
                    <a:lnTo>
                      <a:pt x="131" y="811"/>
                    </a:lnTo>
                    <a:lnTo>
                      <a:pt x="153" y="819"/>
                    </a:lnTo>
                    <a:lnTo>
                      <a:pt x="176" y="822"/>
                    </a:lnTo>
                    <a:lnTo>
                      <a:pt x="197" y="822"/>
                    </a:lnTo>
                    <a:lnTo>
                      <a:pt x="219" y="819"/>
                    </a:lnTo>
                    <a:lnTo>
                      <a:pt x="232" y="813"/>
                    </a:lnTo>
                    <a:lnTo>
                      <a:pt x="244" y="811"/>
                    </a:lnTo>
                    <a:lnTo>
                      <a:pt x="258" y="813"/>
                    </a:lnTo>
                    <a:lnTo>
                      <a:pt x="271" y="820"/>
                    </a:lnTo>
                    <a:lnTo>
                      <a:pt x="273" y="824"/>
                    </a:lnTo>
                    <a:lnTo>
                      <a:pt x="275" y="829"/>
                    </a:lnTo>
                    <a:lnTo>
                      <a:pt x="278" y="835"/>
                    </a:lnTo>
                    <a:lnTo>
                      <a:pt x="280" y="838"/>
                    </a:lnTo>
                    <a:lnTo>
                      <a:pt x="289" y="847"/>
                    </a:lnTo>
                    <a:lnTo>
                      <a:pt x="298" y="856"/>
                    </a:lnTo>
                    <a:lnTo>
                      <a:pt x="309" y="863"/>
                    </a:lnTo>
                    <a:lnTo>
                      <a:pt x="319" y="871"/>
                    </a:lnTo>
                    <a:lnTo>
                      <a:pt x="330" y="876"/>
                    </a:lnTo>
                    <a:lnTo>
                      <a:pt x="343" y="881"/>
                    </a:lnTo>
                    <a:lnTo>
                      <a:pt x="354" y="885"/>
                    </a:lnTo>
                    <a:lnTo>
                      <a:pt x="364" y="889"/>
                    </a:lnTo>
                    <a:lnTo>
                      <a:pt x="377" y="890"/>
                    </a:lnTo>
                    <a:lnTo>
                      <a:pt x="389" y="892"/>
                    </a:lnTo>
                    <a:lnTo>
                      <a:pt x="402" y="892"/>
                    </a:lnTo>
                    <a:lnTo>
                      <a:pt x="415" y="890"/>
                    </a:lnTo>
                    <a:lnTo>
                      <a:pt x="438" y="887"/>
                    </a:lnTo>
                    <a:lnTo>
                      <a:pt x="458" y="880"/>
                    </a:lnTo>
                    <a:lnTo>
                      <a:pt x="477" y="869"/>
                    </a:lnTo>
                    <a:lnTo>
                      <a:pt x="494" y="856"/>
                    </a:lnTo>
                    <a:lnTo>
                      <a:pt x="506" y="840"/>
                    </a:lnTo>
                    <a:lnTo>
                      <a:pt x="517" y="822"/>
                    </a:lnTo>
                    <a:lnTo>
                      <a:pt x="524" y="802"/>
                    </a:lnTo>
                    <a:lnTo>
                      <a:pt x="528" y="779"/>
                    </a:lnTo>
                    <a:lnTo>
                      <a:pt x="522" y="761"/>
                    </a:lnTo>
                    <a:lnTo>
                      <a:pt x="508" y="759"/>
                    </a:lnTo>
                    <a:lnTo>
                      <a:pt x="492" y="767"/>
                    </a:lnTo>
                    <a:lnTo>
                      <a:pt x="481" y="783"/>
                    </a:lnTo>
                    <a:lnTo>
                      <a:pt x="472" y="804"/>
                    </a:lnTo>
                    <a:lnTo>
                      <a:pt x="456" y="819"/>
                    </a:lnTo>
                    <a:lnTo>
                      <a:pt x="436" y="828"/>
                    </a:lnTo>
                    <a:lnTo>
                      <a:pt x="415" y="831"/>
                    </a:lnTo>
                    <a:lnTo>
                      <a:pt x="391" y="829"/>
                    </a:lnTo>
                    <a:lnTo>
                      <a:pt x="368" y="824"/>
                    </a:lnTo>
                    <a:lnTo>
                      <a:pt x="345" y="817"/>
                    </a:lnTo>
                    <a:lnTo>
                      <a:pt x="325" y="810"/>
                    </a:lnTo>
                    <a:lnTo>
                      <a:pt x="312" y="802"/>
                    </a:lnTo>
                    <a:lnTo>
                      <a:pt x="300" y="795"/>
                    </a:lnTo>
                    <a:lnTo>
                      <a:pt x="289" y="792"/>
                    </a:lnTo>
                    <a:lnTo>
                      <a:pt x="275" y="788"/>
                    </a:lnTo>
                    <a:lnTo>
                      <a:pt x="264" y="786"/>
                    </a:lnTo>
                    <a:lnTo>
                      <a:pt x="255" y="786"/>
                    </a:lnTo>
                    <a:lnTo>
                      <a:pt x="244" y="786"/>
                    </a:lnTo>
                    <a:lnTo>
                      <a:pt x="235" y="786"/>
                    </a:lnTo>
                    <a:lnTo>
                      <a:pt x="226" y="786"/>
                    </a:lnTo>
                    <a:lnTo>
                      <a:pt x="215" y="786"/>
                    </a:lnTo>
                    <a:lnTo>
                      <a:pt x="206" y="786"/>
                    </a:lnTo>
                    <a:lnTo>
                      <a:pt x="196" y="784"/>
                    </a:lnTo>
                    <a:lnTo>
                      <a:pt x="172" y="777"/>
                    </a:lnTo>
                    <a:lnTo>
                      <a:pt x="151" y="768"/>
                    </a:lnTo>
                    <a:lnTo>
                      <a:pt x="131" y="756"/>
                    </a:lnTo>
                    <a:lnTo>
                      <a:pt x="113" y="741"/>
                    </a:lnTo>
                    <a:lnTo>
                      <a:pt x="99" y="723"/>
                    </a:lnTo>
                    <a:lnTo>
                      <a:pt x="88" y="704"/>
                    </a:lnTo>
                    <a:lnTo>
                      <a:pt x="81" y="682"/>
                    </a:lnTo>
                    <a:lnTo>
                      <a:pt x="77" y="657"/>
                    </a:lnTo>
                    <a:lnTo>
                      <a:pt x="81" y="623"/>
                    </a:lnTo>
                    <a:lnTo>
                      <a:pt x="90" y="591"/>
                    </a:lnTo>
                    <a:lnTo>
                      <a:pt x="92" y="562"/>
                    </a:lnTo>
                    <a:lnTo>
                      <a:pt x="74" y="535"/>
                    </a:lnTo>
                    <a:lnTo>
                      <a:pt x="47" y="494"/>
                    </a:lnTo>
                    <a:lnTo>
                      <a:pt x="41" y="440"/>
                    </a:lnTo>
                    <a:lnTo>
                      <a:pt x="47" y="388"/>
                    </a:lnTo>
                    <a:lnTo>
                      <a:pt x="61" y="341"/>
                    </a:lnTo>
                    <a:lnTo>
                      <a:pt x="68" y="322"/>
                    </a:lnTo>
                    <a:lnTo>
                      <a:pt x="75" y="304"/>
                    </a:lnTo>
                    <a:lnTo>
                      <a:pt x="84" y="286"/>
                    </a:lnTo>
                    <a:lnTo>
                      <a:pt x="95" y="268"/>
                    </a:lnTo>
                    <a:lnTo>
                      <a:pt x="102" y="259"/>
                    </a:lnTo>
                    <a:lnTo>
                      <a:pt x="110" y="250"/>
                    </a:lnTo>
                    <a:lnTo>
                      <a:pt x="119" y="244"/>
                    </a:lnTo>
                    <a:lnTo>
                      <a:pt x="127" y="237"/>
                    </a:lnTo>
                    <a:lnTo>
                      <a:pt x="136" y="232"/>
                    </a:lnTo>
                    <a:lnTo>
                      <a:pt x="145" y="228"/>
                    </a:lnTo>
                    <a:lnTo>
                      <a:pt x="156" y="223"/>
                    </a:lnTo>
                    <a:lnTo>
                      <a:pt x="165" y="217"/>
                    </a:lnTo>
                    <a:lnTo>
                      <a:pt x="172" y="210"/>
                    </a:lnTo>
                    <a:lnTo>
                      <a:pt x="176" y="203"/>
                    </a:lnTo>
                    <a:lnTo>
                      <a:pt x="178" y="194"/>
                    </a:lnTo>
                    <a:lnTo>
                      <a:pt x="180" y="185"/>
                    </a:lnTo>
                    <a:lnTo>
                      <a:pt x="180" y="176"/>
                    </a:lnTo>
                    <a:lnTo>
                      <a:pt x="180" y="165"/>
                    </a:lnTo>
                    <a:lnTo>
                      <a:pt x="180" y="155"/>
                    </a:lnTo>
                    <a:lnTo>
                      <a:pt x="180" y="146"/>
                    </a:lnTo>
                    <a:lnTo>
                      <a:pt x="183" y="131"/>
                    </a:lnTo>
                    <a:lnTo>
                      <a:pt x="190" y="117"/>
                    </a:lnTo>
                    <a:lnTo>
                      <a:pt x="197" y="106"/>
                    </a:lnTo>
                    <a:lnTo>
                      <a:pt x="206" y="95"/>
                    </a:lnTo>
                    <a:lnTo>
                      <a:pt x="221" y="77"/>
                    </a:lnTo>
                    <a:lnTo>
                      <a:pt x="235" y="61"/>
                    </a:lnTo>
                    <a:lnTo>
                      <a:pt x="248" y="47"/>
                    </a:lnTo>
                    <a:lnTo>
                      <a:pt x="264" y="34"/>
                    </a:lnTo>
                    <a:lnTo>
                      <a:pt x="280" y="25"/>
                    </a:lnTo>
                    <a:lnTo>
                      <a:pt x="298" y="16"/>
                    </a:lnTo>
                    <a:lnTo>
                      <a:pt x="318" y="11"/>
                    </a:lnTo>
                    <a:lnTo>
                      <a:pt x="341" y="7"/>
                    </a:lnTo>
                    <a:lnTo>
                      <a:pt x="343" y="6"/>
                    </a:lnTo>
                    <a:lnTo>
                      <a:pt x="345" y="4"/>
                    </a:lnTo>
                    <a:lnTo>
                      <a:pt x="345" y="2"/>
                    </a:lnTo>
                    <a:lnTo>
                      <a:pt x="343" y="2"/>
                    </a:lnTo>
                    <a:lnTo>
                      <a:pt x="343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4" name="Freeform 192"/>
              <p:cNvSpPr>
                <a:spLocks/>
              </p:cNvSpPr>
              <p:nvPr/>
            </p:nvSpPr>
            <p:spPr bwMode="auto">
              <a:xfrm>
                <a:off x="3486" y="1797"/>
                <a:ext cx="431" cy="474"/>
              </a:xfrm>
              <a:custGeom>
                <a:avLst/>
                <a:gdLst/>
                <a:ahLst/>
                <a:cxnLst>
                  <a:cxn ang="0">
                    <a:pos x="834" y="61"/>
                  </a:cxn>
                  <a:cxn ang="0">
                    <a:pos x="829" y="162"/>
                  </a:cxn>
                  <a:cxn ang="0">
                    <a:pos x="811" y="232"/>
                  </a:cxn>
                  <a:cxn ang="0">
                    <a:pos x="793" y="273"/>
                  </a:cxn>
                  <a:cxn ang="0">
                    <a:pos x="770" y="311"/>
                  </a:cxn>
                  <a:cxn ang="0">
                    <a:pos x="743" y="347"/>
                  </a:cxn>
                  <a:cxn ang="0">
                    <a:pos x="701" y="399"/>
                  </a:cxn>
                  <a:cxn ang="0">
                    <a:pos x="639" y="460"/>
                  </a:cxn>
                  <a:cxn ang="0">
                    <a:pos x="569" y="514"/>
                  </a:cxn>
                  <a:cxn ang="0">
                    <a:pos x="497" y="564"/>
                  </a:cxn>
                  <a:cxn ang="0">
                    <a:pos x="429" y="605"/>
                  </a:cxn>
                  <a:cxn ang="0">
                    <a:pos x="366" y="643"/>
                  </a:cxn>
                  <a:cxn ang="0">
                    <a:pos x="303" y="682"/>
                  </a:cxn>
                  <a:cxn ang="0">
                    <a:pos x="242" y="722"/>
                  </a:cxn>
                  <a:cxn ang="0">
                    <a:pos x="181" y="765"/>
                  </a:cxn>
                  <a:cxn ang="0">
                    <a:pos x="124" y="810"/>
                  </a:cxn>
                  <a:cxn ang="0">
                    <a:pos x="72" y="860"/>
                  </a:cxn>
                  <a:cxn ang="0">
                    <a:pos x="23" y="914"/>
                  </a:cxn>
                  <a:cxn ang="0">
                    <a:pos x="0" y="948"/>
                  </a:cxn>
                  <a:cxn ang="0">
                    <a:pos x="7" y="950"/>
                  </a:cxn>
                  <a:cxn ang="0">
                    <a:pos x="39" y="919"/>
                  </a:cxn>
                  <a:cxn ang="0">
                    <a:pos x="97" y="865"/>
                  </a:cxn>
                  <a:cxn ang="0">
                    <a:pos x="154" y="812"/>
                  </a:cxn>
                  <a:cxn ang="0">
                    <a:pos x="215" y="761"/>
                  </a:cxn>
                  <a:cxn ang="0">
                    <a:pos x="265" y="722"/>
                  </a:cxn>
                  <a:cxn ang="0">
                    <a:pos x="305" y="695"/>
                  </a:cxn>
                  <a:cxn ang="0">
                    <a:pos x="346" y="670"/>
                  </a:cxn>
                  <a:cxn ang="0">
                    <a:pos x="387" y="646"/>
                  </a:cxn>
                  <a:cxn ang="0">
                    <a:pos x="429" y="621"/>
                  </a:cxn>
                  <a:cxn ang="0">
                    <a:pos x="470" y="598"/>
                  </a:cxn>
                  <a:cxn ang="0">
                    <a:pos x="511" y="575"/>
                  </a:cxn>
                  <a:cxn ang="0">
                    <a:pos x="552" y="550"/>
                  </a:cxn>
                  <a:cxn ang="0">
                    <a:pos x="606" y="514"/>
                  </a:cxn>
                  <a:cxn ang="0">
                    <a:pos x="673" y="467"/>
                  </a:cxn>
                  <a:cxn ang="0">
                    <a:pos x="732" y="413"/>
                  </a:cxn>
                  <a:cxn ang="0">
                    <a:pos x="787" y="352"/>
                  </a:cxn>
                  <a:cxn ang="0">
                    <a:pos x="832" y="280"/>
                  </a:cxn>
                  <a:cxn ang="0">
                    <a:pos x="856" y="203"/>
                  </a:cxn>
                  <a:cxn ang="0">
                    <a:pos x="861" y="126"/>
                  </a:cxn>
                  <a:cxn ang="0">
                    <a:pos x="854" y="45"/>
                  </a:cxn>
                  <a:cxn ang="0">
                    <a:pos x="843" y="0"/>
                  </a:cxn>
                  <a:cxn ang="0">
                    <a:pos x="832" y="6"/>
                  </a:cxn>
                  <a:cxn ang="0">
                    <a:pos x="831" y="11"/>
                  </a:cxn>
                </a:cxnLst>
                <a:rect l="0" t="0" r="r" b="b"/>
                <a:pathLst>
                  <a:path w="861" h="950">
                    <a:moveTo>
                      <a:pt x="831" y="11"/>
                    </a:moveTo>
                    <a:lnTo>
                      <a:pt x="834" y="61"/>
                    </a:lnTo>
                    <a:lnTo>
                      <a:pt x="834" y="112"/>
                    </a:lnTo>
                    <a:lnTo>
                      <a:pt x="829" y="162"/>
                    </a:lnTo>
                    <a:lnTo>
                      <a:pt x="818" y="210"/>
                    </a:lnTo>
                    <a:lnTo>
                      <a:pt x="811" y="232"/>
                    </a:lnTo>
                    <a:lnTo>
                      <a:pt x="802" y="252"/>
                    </a:lnTo>
                    <a:lnTo>
                      <a:pt x="793" y="273"/>
                    </a:lnTo>
                    <a:lnTo>
                      <a:pt x="782" y="293"/>
                    </a:lnTo>
                    <a:lnTo>
                      <a:pt x="770" y="311"/>
                    </a:lnTo>
                    <a:lnTo>
                      <a:pt x="757" y="331"/>
                    </a:lnTo>
                    <a:lnTo>
                      <a:pt x="743" y="347"/>
                    </a:lnTo>
                    <a:lnTo>
                      <a:pt x="730" y="365"/>
                    </a:lnTo>
                    <a:lnTo>
                      <a:pt x="701" y="399"/>
                    </a:lnTo>
                    <a:lnTo>
                      <a:pt x="671" y="429"/>
                    </a:lnTo>
                    <a:lnTo>
                      <a:pt x="639" y="460"/>
                    </a:lnTo>
                    <a:lnTo>
                      <a:pt x="604" y="487"/>
                    </a:lnTo>
                    <a:lnTo>
                      <a:pt x="569" y="514"/>
                    </a:lnTo>
                    <a:lnTo>
                      <a:pt x="533" y="539"/>
                    </a:lnTo>
                    <a:lnTo>
                      <a:pt x="497" y="564"/>
                    </a:lnTo>
                    <a:lnTo>
                      <a:pt x="459" y="587"/>
                    </a:lnTo>
                    <a:lnTo>
                      <a:pt x="429" y="605"/>
                    </a:lnTo>
                    <a:lnTo>
                      <a:pt x="398" y="625"/>
                    </a:lnTo>
                    <a:lnTo>
                      <a:pt x="366" y="643"/>
                    </a:lnTo>
                    <a:lnTo>
                      <a:pt x="335" y="663"/>
                    </a:lnTo>
                    <a:lnTo>
                      <a:pt x="303" y="682"/>
                    </a:lnTo>
                    <a:lnTo>
                      <a:pt x="273" y="702"/>
                    </a:lnTo>
                    <a:lnTo>
                      <a:pt x="242" y="722"/>
                    </a:lnTo>
                    <a:lnTo>
                      <a:pt x="212" y="743"/>
                    </a:lnTo>
                    <a:lnTo>
                      <a:pt x="181" y="765"/>
                    </a:lnTo>
                    <a:lnTo>
                      <a:pt x="152" y="786"/>
                    </a:lnTo>
                    <a:lnTo>
                      <a:pt x="124" y="810"/>
                    </a:lnTo>
                    <a:lnTo>
                      <a:pt x="97" y="835"/>
                    </a:lnTo>
                    <a:lnTo>
                      <a:pt x="72" y="860"/>
                    </a:lnTo>
                    <a:lnTo>
                      <a:pt x="46" y="885"/>
                    </a:lnTo>
                    <a:lnTo>
                      <a:pt x="23" y="914"/>
                    </a:lnTo>
                    <a:lnTo>
                      <a:pt x="2" y="943"/>
                    </a:lnTo>
                    <a:lnTo>
                      <a:pt x="0" y="948"/>
                    </a:lnTo>
                    <a:lnTo>
                      <a:pt x="2" y="950"/>
                    </a:lnTo>
                    <a:lnTo>
                      <a:pt x="7" y="950"/>
                    </a:lnTo>
                    <a:lnTo>
                      <a:pt x="12" y="948"/>
                    </a:lnTo>
                    <a:lnTo>
                      <a:pt x="39" y="919"/>
                    </a:lnTo>
                    <a:lnTo>
                      <a:pt x="68" y="892"/>
                    </a:lnTo>
                    <a:lnTo>
                      <a:pt x="97" y="865"/>
                    </a:lnTo>
                    <a:lnTo>
                      <a:pt x="125" y="838"/>
                    </a:lnTo>
                    <a:lnTo>
                      <a:pt x="154" y="812"/>
                    </a:lnTo>
                    <a:lnTo>
                      <a:pt x="185" y="786"/>
                    </a:lnTo>
                    <a:lnTo>
                      <a:pt x="215" y="761"/>
                    </a:lnTo>
                    <a:lnTo>
                      <a:pt x="246" y="736"/>
                    </a:lnTo>
                    <a:lnTo>
                      <a:pt x="265" y="722"/>
                    </a:lnTo>
                    <a:lnTo>
                      <a:pt x="285" y="709"/>
                    </a:lnTo>
                    <a:lnTo>
                      <a:pt x="305" y="695"/>
                    </a:lnTo>
                    <a:lnTo>
                      <a:pt x="325" y="682"/>
                    </a:lnTo>
                    <a:lnTo>
                      <a:pt x="346" y="670"/>
                    </a:lnTo>
                    <a:lnTo>
                      <a:pt x="366" y="657"/>
                    </a:lnTo>
                    <a:lnTo>
                      <a:pt x="387" y="646"/>
                    </a:lnTo>
                    <a:lnTo>
                      <a:pt x="407" y="634"/>
                    </a:lnTo>
                    <a:lnTo>
                      <a:pt x="429" y="621"/>
                    </a:lnTo>
                    <a:lnTo>
                      <a:pt x="448" y="611"/>
                    </a:lnTo>
                    <a:lnTo>
                      <a:pt x="470" y="598"/>
                    </a:lnTo>
                    <a:lnTo>
                      <a:pt x="490" y="585"/>
                    </a:lnTo>
                    <a:lnTo>
                      <a:pt x="511" y="575"/>
                    </a:lnTo>
                    <a:lnTo>
                      <a:pt x="531" y="562"/>
                    </a:lnTo>
                    <a:lnTo>
                      <a:pt x="552" y="550"/>
                    </a:lnTo>
                    <a:lnTo>
                      <a:pt x="572" y="537"/>
                    </a:lnTo>
                    <a:lnTo>
                      <a:pt x="606" y="514"/>
                    </a:lnTo>
                    <a:lnTo>
                      <a:pt x="640" y="490"/>
                    </a:lnTo>
                    <a:lnTo>
                      <a:pt x="673" y="467"/>
                    </a:lnTo>
                    <a:lnTo>
                      <a:pt x="703" y="440"/>
                    </a:lnTo>
                    <a:lnTo>
                      <a:pt x="732" y="413"/>
                    </a:lnTo>
                    <a:lnTo>
                      <a:pt x="761" y="383"/>
                    </a:lnTo>
                    <a:lnTo>
                      <a:pt x="787" y="352"/>
                    </a:lnTo>
                    <a:lnTo>
                      <a:pt x="811" y="318"/>
                    </a:lnTo>
                    <a:lnTo>
                      <a:pt x="832" y="280"/>
                    </a:lnTo>
                    <a:lnTo>
                      <a:pt x="847" y="241"/>
                    </a:lnTo>
                    <a:lnTo>
                      <a:pt x="856" y="203"/>
                    </a:lnTo>
                    <a:lnTo>
                      <a:pt x="861" y="166"/>
                    </a:lnTo>
                    <a:lnTo>
                      <a:pt x="861" y="126"/>
                    </a:lnTo>
                    <a:lnTo>
                      <a:pt x="859" y="85"/>
                    </a:lnTo>
                    <a:lnTo>
                      <a:pt x="854" y="45"/>
                    </a:lnTo>
                    <a:lnTo>
                      <a:pt x="847" y="2"/>
                    </a:lnTo>
                    <a:lnTo>
                      <a:pt x="843" y="0"/>
                    </a:lnTo>
                    <a:lnTo>
                      <a:pt x="838" y="0"/>
                    </a:lnTo>
                    <a:lnTo>
                      <a:pt x="832" y="6"/>
                    </a:lnTo>
                    <a:lnTo>
                      <a:pt x="831" y="11"/>
                    </a:lnTo>
                    <a:lnTo>
                      <a:pt x="831" y="1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5" name="Freeform 193"/>
              <p:cNvSpPr>
                <a:spLocks/>
              </p:cNvSpPr>
              <p:nvPr/>
            </p:nvSpPr>
            <p:spPr bwMode="auto">
              <a:xfrm>
                <a:off x="3463" y="2211"/>
                <a:ext cx="215" cy="863"/>
              </a:xfrm>
              <a:custGeom>
                <a:avLst/>
                <a:gdLst/>
                <a:ahLst/>
                <a:cxnLst>
                  <a:cxn ang="0">
                    <a:pos x="83" y="70"/>
                  </a:cxn>
                  <a:cxn ang="0">
                    <a:pos x="63" y="184"/>
                  </a:cxn>
                  <a:cxn ang="0">
                    <a:pos x="40" y="299"/>
                  </a:cxn>
                  <a:cxn ang="0">
                    <a:pos x="18" y="416"/>
                  </a:cxn>
                  <a:cxn ang="0">
                    <a:pos x="0" y="586"/>
                  </a:cxn>
                  <a:cxn ang="0">
                    <a:pos x="13" y="816"/>
                  </a:cxn>
                  <a:cxn ang="0">
                    <a:pos x="41" y="985"/>
                  </a:cxn>
                  <a:cxn ang="0">
                    <a:pos x="72" y="1092"/>
                  </a:cxn>
                  <a:cxn ang="0">
                    <a:pos x="111" y="1196"/>
                  </a:cxn>
                  <a:cxn ang="0">
                    <a:pos x="156" y="1299"/>
                  </a:cxn>
                  <a:cxn ang="0">
                    <a:pos x="208" y="1397"/>
                  </a:cxn>
                  <a:cxn ang="0">
                    <a:pos x="266" y="1494"/>
                  </a:cxn>
                  <a:cxn ang="0">
                    <a:pos x="327" y="1588"/>
                  </a:cxn>
                  <a:cxn ang="0">
                    <a:pos x="391" y="1681"/>
                  </a:cxn>
                  <a:cxn ang="0">
                    <a:pos x="425" y="1726"/>
                  </a:cxn>
                  <a:cxn ang="0">
                    <a:pos x="431" y="1722"/>
                  </a:cxn>
                  <a:cxn ang="0">
                    <a:pos x="402" y="1670"/>
                  </a:cxn>
                  <a:cxn ang="0">
                    <a:pos x="341" y="1575"/>
                  </a:cxn>
                  <a:cxn ang="0">
                    <a:pos x="282" y="1482"/>
                  </a:cxn>
                  <a:cxn ang="0">
                    <a:pos x="224" y="1385"/>
                  </a:cxn>
                  <a:cxn ang="0">
                    <a:pos x="174" y="1283"/>
                  </a:cxn>
                  <a:cxn ang="0">
                    <a:pos x="131" y="1177"/>
                  </a:cxn>
                  <a:cxn ang="0">
                    <a:pos x="97" y="1067"/>
                  </a:cxn>
                  <a:cxn ang="0">
                    <a:pos x="72" y="954"/>
                  </a:cxn>
                  <a:cxn ang="0">
                    <a:pos x="50" y="786"/>
                  </a:cxn>
                  <a:cxn ang="0">
                    <a:pos x="45" y="561"/>
                  </a:cxn>
                  <a:cxn ang="0">
                    <a:pos x="63" y="393"/>
                  </a:cxn>
                  <a:cxn ang="0">
                    <a:pos x="84" y="283"/>
                  </a:cxn>
                  <a:cxn ang="0">
                    <a:pos x="104" y="172"/>
                  </a:cxn>
                  <a:cxn ang="0">
                    <a:pos x="113" y="61"/>
                  </a:cxn>
                  <a:cxn ang="0">
                    <a:pos x="106" y="0"/>
                  </a:cxn>
                  <a:cxn ang="0">
                    <a:pos x="93" y="5"/>
                  </a:cxn>
                  <a:cxn ang="0">
                    <a:pos x="90" y="12"/>
                  </a:cxn>
                </a:cxnLst>
                <a:rect l="0" t="0" r="r" b="b"/>
                <a:pathLst>
                  <a:path w="431" h="1726">
                    <a:moveTo>
                      <a:pt x="90" y="12"/>
                    </a:moveTo>
                    <a:lnTo>
                      <a:pt x="83" y="70"/>
                    </a:lnTo>
                    <a:lnTo>
                      <a:pt x="74" y="127"/>
                    </a:lnTo>
                    <a:lnTo>
                      <a:pt x="63" y="184"/>
                    </a:lnTo>
                    <a:lnTo>
                      <a:pt x="50" y="242"/>
                    </a:lnTo>
                    <a:lnTo>
                      <a:pt x="40" y="299"/>
                    </a:lnTo>
                    <a:lnTo>
                      <a:pt x="27" y="357"/>
                    </a:lnTo>
                    <a:lnTo>
                      <a:pt x="18" y="416"/>
                    </a:lnTo>
                    <a:lnTo>
                      <a:pt x="9" y="473"/>
                    </a:lnTo>
                    <a:lnTo>
                      <a:pt x="0" y="586"/>
                    </a:lnTo>
                    <a:lnTo>
                      <a:pt x="2" y="701"/>
                    </a:lnTo>
                    <a:lnTo>
                      <a:pt x="13" y="816"/>
                    </a:lnTo>
                    <a:lnTo>
                      <a:pt x="31" y="929"/>
                    </a:lnTo>
                    <a:lnTo>
                      <a:pt x="41" y="985"/>
                    </a:lnTo>
                    <a:lnTo>
                      <a:pt x="56" y="1039"/>
                    </a:lnTo>
                    <a:lnTo>
                      <a:pt x="72" y="1092"/>
                    </a:lnTo>
                    <a:lnTo>
                      <a:pt x="90" y="1144"/>
                    </a:lnTo>
                    <a:lnTo>
                      <a:pt x="111" y="1196"/>
                    </a:lnTo>
                    <a:lnTo>
                      <a:pt x="133" y="1248"/>
                    </a:lnTo>
                    <a:lnTo>
                      <a:pt x="156" y="1299"/>
                    </a:lnTo>
                    <a:lnTo>
                      <a:pt x="181" y="1349"/>
                    </a:lnTo>
                    <a:lnTo>
                      <a:pt x="208" y="1397"/>
                    </a:lnTo>
                    <a:lnTo>
                      <a:pt x="237" y="1446"/>
                    </a:lnTo>
                    <a:lnTo>
                      <a:pt x="266" y="1494"/>
                    </a:lnTo>
                    <a:lnTo>
                      <a:pt x="296" y="1541"/>
                    </a:lnTo>
                    <a:lnTo>
                      <a:pt x="327" y="1588"/>
                    </a:lnTo>
                    <a:lnTo>
                      <a:pt x="359" y="1634"/>
                    </a:lnTo>
                    <a:lnTo>
                      <a:pt x="391" y="1681"/>
                    </a:lnTo>
                    <a:lnTo>
                      <a:pt x="424" y="1726"/>
                    </a:lnTo>
                    <a:lnTo>
                      <a:pt x="425" y="1726"/>
                    </a:lnTo>
                    <a:lnTo>
                      <a:pt x="429" y="1724"/>
                    </a:lnTo>
                    <a:lnTo>
                      <a:pt x="431" y="1722"/>
                    </a:lnTo>
                    <a:lnTo>
                      <a:pt x="431" y="1719"/>
                    </a:lnTo>
                    <a:lnTo>
                      <a:pt x="402" y="1670"/>
                    </a:lnTo>
                    <a:lnTo>
                      <a:pt x="372" y="1624"/>
                    </a:lnTo>
                    <a:lnTo>
                      <a:pt x="341" y="1575"/>
                    </a:lnTo>
                    <a:lnTo>
                      <a:pt x="312" y="1528"/>
                    </a:lnTo>
                    <a:lnTo>
                      <a:pt x="282" y="1482"/>
                    </a:lnTo>
                    <a:lnTo>
                      <a:pt x="253" y="1433"/>
                    </a:lnTo>
                    <a:lnTo>
                      <a:pt x="224" y="1385"/>
                    </a:lnTo>
                    <a:lnTo>
                      <a:pt x="199" y="1335"/>
                    </a:lnTo>
                    <a:lnTo>
                      <a:pt x="174" y="1283"/>
                    </a:lnTo>
                    <a:lnTo>
                      <a:pt x="151" y="1229"/>
                    </a:lnTo>
                    <a:lnTo>
                      <a:pt x="131" y="1177"/>
                    </a:lnTo>
                    <a:lnTo>
                      <a:pt x="113" y="1121"/>
                    </a:lnTo>
                    <a:lnTo>
                      <a:pt x="97" y="1067"/>
                    </a:lnTo>
                    <a:lnTo>
                      <a:pt x="83" y="1012"/>
                    </a:lnTo>
                    <a:lnTo>
                      <a:pt x="72" y="954"/>
                    </a:lnTo>
                    <a:lnTo>
                      <a:pt x="63" y="897"/>
                    </a:lnTo>
                    <a:lnTo>
                      <a:pt x="50" y="786"/>
                    </a:lnTo>
                    <a:lnTo>
                      <a:pt x="43" y="672"/>
                    </a:lnTo>
                    <a:lnTo>
                      <a:pt x="45" y="561"/>
                    </a:lnTo>
                    <a:lnTo>
                      <a:pt x="54" y="448"/>
                    </a:lnTo>
                    <a:lnTo>
                      <a:pt x="63" y="393"/>
                    </a:lnTo>
                    <a:lnTo>
                      <a:pt x="72" y="339"/>
                    </a:lnTo>
                    <a:lnTo>
                      <a:pt x="84" y="283"/>
                    </a:lnTo>
                    <a:lnTo>
                      <a:pt x="95" y="227"/>
                    </a:lnTo>
                    <a:lnTo>
                      <a:pt x="104" y="172"/>
                    </a:lnTo>
                    <a:lnTo>
                      <a:pt x="111" y="116"/>
                    </a:lnTo>
                    <a:lnTo>
                      <a:pt x="113" y="61"/>
                    </a:lnTo>
                    <a:lnTo>
                      <a:pt x="110" y="5"/>
                    </a:lnTo>
                    <a:lnTo>
                      <a:pt x="106" y="0"/>
                    </a:lnTo>
                    <a:lnTo>
                      <a:pt x="99" y="0"/>
                    </a:lnTo>
                    <a:lnTo>
                      <a:pt x="93" y="5"/>
                    </a:lnTo>
                    <a:lnTo>
                      <a:pt x="90" y="12"/>
                    </a:lnTo>
                    <a:lnTo>
                      <a:pt x="9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6" name="Freeform 194"/>
              <p:cNvSpPr>
                <a:spLocks/>
              </p:cNvSpPr>
              <p:nvPr/>
            </p:nvSpPr>
            <p:spPr bwMode="auto">
              <a:xfrm>
                <a:off x="3650" y="2554"/>
                <a:ext cx="531" cy="372"/>
              </a:xfrm>
              <a:custGeom>
                <a:avLst/>
                <a:gdLst/>
                <a:ahLst/>
                <a:cxnLst>
                  <a:cxn ang="0">
                    <a:pos x="1041" y="14"/>
                  </a:cxn>
                  <a:cxn ang="0">
                    <a:pos x="1019" y="34"/>
                  </a:cxn>
                  <a:cxn ang="0">
                    <a:pos x="994" y="50"/>
                  </a:cxn>
                  <a:cxn ang="0">
                    <a:pos x="967" y="66"/>
                  </a:cxn>
                  <a:cxn ang="0">
                    <a:pos x="937" y="83"/>
                  </a:cxn>
                  <a:cxn ang="0">
                    <a:pos x="901" y="102"/>
                  </a:cxn>
                  <a:cxn ang="0">
                    <a:pos x="867" y="118"/>
                  </a:cxn>
                  <a:cxn ang="0">
                    <a:pos x="831" y="135"/>
                  </a:cxn>
                  <a:cxn ang="0">
                    <a:pos x="791" y="153"/>
                  </a:cxn>
                  <a:cxn ang="0">
                    <a:pos x="750" y="171"/>
                  </a:cxn>
                  <a:cxn ang="0">
                    <a:pos x="707" y="185"/>
                  </a:cxn>
                  <a:cxn ang="0">
                    <a:pos x="664" y="201"/>
                  </a:cxn>
                  <a:cxn ang="0">
                    <a:pos x="621" y="214"/>
                  </a:cxn>
                  <a:cxn ang="0">
                    <a:pos x="578" y="228"/>
                  </a:cxn>
                  <a:cxn ang="0">
                    <a:pos x="533" y="242"/>
                  </a:cxn>
                  <a:cxn ang="0">
                    <a:pos x="490" y="255"/>
                  </a:cxn>
                  <a:cxn ang="0">
                    <a:pos x="447" y="269"/>
                  </a:cxn>
                  <a:cxn ang="0">
                    <a:pos x="402" y="285"/>
                  </a:cxn>
                  <a:cxn ang="0">
                    <a:pos x="357" y="302"/>
                  </a:cxn>
                  <a:cxn ang="0">
                    <a:pos x="314" y="319"/>
                  </a:cxn>
                  <a:cxn ang="0">
                    <a:pos x="271" y="339"/>
                  </a:cxn>
                  <a:cxn ang="0">
                    <a:pos x="228" y="361"/>
                  </a:cxn>
                  <a:cxn ang="0">
                    <a:pos x="189" y="386"/>
                  </a:cxn>
                  <a:cxn ang="0">
                    <a:pos x="149" y="413"/>
                  </a:cxn>
                  <a:cxn ang="0">
                    <a:pos x="101" y="456"/>
                  </a:cxn>
                  <a:cxn ang="0">
                    <a:pos x="49" y="528"/>
                  </a:cxn>
                  <a:cxn ang="0">
                    <a:pos x="13" y="608"/>
                  </a:cxn>
                  <a:cxn ang="0">
                    <a:pos x="0" y="694"/>
                  </a:cxn>
                  <a:cxn ang="0">
                    <a:pos x="7" y="745"/>
                  </a:cxn>
                  <a:cxn ang="0">
                    <a:pos x="25" y="738"/>
                  </a:cxn>
                  <a:cxn ang="0">
                    <a:pos x="40" y="680"/>
                  </a:cxn>
                  <a:cxn ang="0">
                    <a:pos x="59" y="580"/>
                  </a:cxn>
                  <a:cxn ang="0">
                    <a:pos x="90" y="510"/>
                  </a:cxn>
                  <a:cxn ang="0">
                    <a:pos x="120" y="468"/>
                  </a:cxn>
                  <a:cxn ang="0">
                    <a:pos x="160" y="434"/>
                  </a:cxn>
                  <a:cxn ang="0">
                    <a:pos x="201" y="406"/>
                  </a:cxn>
                  <a:cxn ang="0">
                    <a:pos x="244" y="380"/>
                  </a:cxn>
                  <a:cxn ang="0">
                    <a:pos x="289" y="359"/>
                  </a:cxn>
                  <a:cxn ang="0">
                    <a:pos x="336" y="341"/>
                  </a:cxn>
                  <a:cxn ang="0">
                    <a:pos x="382" y="323"/>
                  </a:cxn>
                  <a:cxn ang="0">
                    <a:pos x="431" y="309"/>
                  </a:cxn>
                  <a:cxn ang="0">
                    <a:pos x="479" y="294"/>
                  </a:cxn>
                  <a:cxn ang="0">
                    <a:pos x="528" y="282"/>
                  </a:cxn>
                  <a:cxn ang="0">
                    <a:pos x="576" y="269"/>
                  </a:cxn>
                  <a:cxn ang="0">
                    <a:pos x="634" y="251"/>
                  </a:cxn>
                  <a:cxn ang="0">
                    <a:pos x="702" y="228"/>
                  </a:cxn>
                  <a:cxn ang="0">
                    <a:pos x="768" y="201"/>
                  </a:cxn>
                  <a:cxn ang="0">
                    <a:pos x="833" y="171"/>
                  </a:cxn>
                  <a:cxn ang="0">
                    <a:pos x="890" y="140"/>
                  </a:cxn>
                  <a:cxn ang="0">
                    <a:pos x="944" y="109"/>
                  </a:cxn>
                  <a:cxn ang="0">
                    <a:pos x="998" y="75"/>
                  </a:cxn>
                  <a:cxn ang="0">
                    <a:pos x="1043" y="34"/>
                  </a:cxn>
                  <a:cxn ang="0">
                    <a:pos x="1062" y="4"/>
                  </a:cxn>
                  <a:cxn ang="0">
                    <a:pos x="1057" y="0"/>
                  </a:cxn>
                  <a:cxn ang="0">
                    <a:pos x="1052" y="4"/>
                  </a:cxn>
                </a:cxnLst>
                <a:rect l="0" t="0" r="r" b="b"/>
                <a:pathLst>
                  <a:path w="1062" h="745">
                    <a:moveTo>
                      <a:pt x="1052" y="4"/>
                    </a:moveTo>
                    <a:lnTo>
                      <a:pt x="1041" y="14"/>
                    </a:lnTo>
                    <a:lnTo>
                      <a:pt x="1030" y="25"/>
                    </a:lnTo>
                    <a:lnTo>
                      <a:pt x="1019" y="34"/>
                    </a:lnTo>
                    <a:lnTo>
                      <a:pt x="1007" y="43"/>
                    </a:lnTo>
                    <a:lnTo>
                      <a:pt x="994" y="50"/>
                    </a:lnTo>
                    <a:lnTo>
                      <a:pt x="980" y="59"/>
                    </a:lnTo>
                    <a:lnTo>
                      <a:pt x="967" y="66"/>
                    </a:lnTo>
                    <a:lnTo>
                      <a:pt x="953" y="74"/>
                    </a:lnTo>
                    <a:lnTo>
                      <a:pt x="937" y="83"/>
                    </a:lnTo>
                    <a:lnTo>
                      <a:pt x="919" y="93"/>
                    </a:lnTo>
                    <a:lnTo>
                      <a:pt x="901" y="102"/>
                    </a:lnTo>
                    <a:lnTo>
                      <a:pt x="885" y="111"/>
                    </a:lnTo>
                    <a:lnTo>
                      <a:pt x="867" y="118"/>
                    </a:lnTo>
                    <a:lnTo>
                      <a:pt x="849" y="127"/>
                    </a:lnTo>
                    <a:lnTo>
                      <a:pt x="831" y="135"/>
                    </a:lnTo>
                    <a:lnTo>
                      <a:pt x="813" y="144"/>
                    </a:lnTo>
                    <a:lnTo>
                      <a:pt x="791" y="153"/>
                    </a:lnTo>
                    <a:lnTo>
                      <a:pt x="772" y="162"/>
                    </a:lnTo>
                    <a:lnTo>
                      <a:pt x="750" y="171"/>
                    </a:lnTo>
                    <a:lnTo>
                      <a:pt x="729" y="178"/>
                    </a:lnTo>
                    <a:lnTo>
                      <a:pt x="707" y="185"/>
                    </a:lnTo>
                    <a:lnTo>
                      <a:pt x="686" y="194"/>
                    </a:lnTo>
                    <a:lnTo>
                      <a:pt x="664" y="201"/>
                    </a:lnTo>
                    <a:lnTo>
                      <a:pt x="643" y="208"/>
                    </a:lnTo>
                    <a:lnTo>
                      <a:pt x="621" y="214"/>
                    </a:lnTo>
                    <a:lnTo>
                      <a:pt x="599" y="221"/>
                    </a:lnTo>
                    <a:lnTo>
                      <a:pt x="578" y="228"/>
                    </a:lnTo>
                    <a:lnTo>
                      <a:pt x="555" y="235"/>
                    </a:lnTo>
                    <a:lnTo>
                      <a:pt x="533" y="242"/>
                    </a:lnTo>
                    <a:lnTo>
                      <a:pt x="512" y="248"/>
                    </a:lnTo>
                    <a:lnTo>
                      <a:pt x="490" y="255"/>
                    </a:lnTo>
                    <a:lnTo>
                      <a:pt x="468" y="262"/>
                    </a:lnTo>
                    <a:lnTo>
                      <a:pt x="447" y="269"/>
                    </a:lnTo>
                    <a:lnTo>
                      <a:pt x="424" y="276"/>
                    </a:lnTo>
                    <a:lnTo>
                      <a:pt x="402" y="285"/>
                    </a:lnTo>
                    <a:lnTo>
                      <a:pt x="379" y="293"/>
                    </a:lnTo>
                    <a:lnTo>
                      <a:pt x="357" y="302"/>
                    </a:lnTo>
                    <a:lnTo>
                      <a:pt x="336" y="310"/>
                    </a:lnTo>
                    <a:lnTo>
                      <a:pt x="314" y="319"/>
                    </a:lnTo>
                    <a:lnTo>
                      <a:pt x="293" y="328"/>
                    </a:lnTo>
                    <a:lnTo>
                      <a:pt x="271" y="339"/>
                    </a:lnTo>
                    <a:lnTo>
                      <a:pt x="250" y="350"/>
                    </a:lnTo>
                    <a:lnTo>
                      <a:pt x="228" y="361"/>
                    </a:lnTo>
                    <a:lnTo>
                      <a:pt x="208" y="373"/>
                    </a:lnTo>
                    <a:lnTo>
                      <a:pt x="189" y="386"/>
                    </a:lnTo>
                    <a:lnTo>
                      <a:pt x="169" y="398"/>
                    </a:lnTo>
                    <a:lnTo>
                      <a:pt x="149" y="413"/>
                    </a:lnTo>
                    <a:lnTo>
                      <a:pt x="131" y="427"/>
                    </a:lnTo>
                    <a:lnTo>
                      <a:pt x="101" y="456"/>
                    </a:lnTo>
                    <a:lnTo>
                      <a:pt x="72" y="490"/>
                    </a:lnTo>
                    <a:lnTo>
                      <a:pt x="49" y="528"/>
                    </a:lnTo>
                    <a:lnTo>
                      <a:pt x="27" y="567"/>
                    </a:lnTo>
                    <a:lnTo>
                      <a:pt x="13" y="608"/>
                    </a:lnTo>
                    <a:lnTo>
                      <a:pt x="4" y="651"/>
                    </a:lnTo>
                    <a:lnTo>
                      <a:pt x="0" y="694"/>
                    </a:lnTo>
                    <a:lnTo>
                      <a:pt x="4" y="738"/>
                    </a:lnTo>
                    <a:lnTo>
                      <a:pt x="7" y="745"/>
                    </a:lnTo>
                    <a:lnTo>
                      <a:pt x="16" y="745"/>
                    </a:lnTo>
                    <a:lnTo>
                      <a:pt x="25" y="738"/>
                    </a:lnTo>
                    <a:lnTo>
                      <a:pt x="29" y="730"/>
                    </a:lnTo>
                    <a:lnTo>
                      <a:pt x="40" y="680"/>
                    </a:lnTo>
                    <a:lnTo>
                      <a:pt x="49" y="630"/>
                    </a:lnTo>
                    <a:lnTo>
                      <a:pt x="59" y="580"/>
                    </a:lnTo>
                    <a:lnTo>
                      <a:pt x="77" y="531"/>
                    </a:lnTo>
                    <a:lnTo>
                      <a:pt x="90" y="510"/>
                    </a:lnTo>
                    <a:lnTo>
                      <a:pt x="104" y="488"/>
                    </a:lnTo>
                    <a:lnTo>
                      <a:pt x="120" y="468"/>
                    </a:lnTo>
                    <a:lnTo>
                      <a:pt x="140" y="450"/>
                    </a:lnTo>
                    <a:lnTo>
                      <a:pt x="160" y="434"/>
                    </a:lnTo>
                    <a:lnTo>
                      <a:pt x="180" y="420"/>
                    </a:lnTo>
                    <a:lnTo>
                      <a:pt x="201" y="406"/>
                    </a:lnTo>
                    <a:lnTo>
                      <a:pt x="223" y="393"/>
                    </a:lnTo>
                    <a:lnTo>
                      <a:pt x="244" y="380"/>
                    </a:lnTo>
                    <a:lnTo>
                      <a:pt x="268" y="370"/>
                    </a:lnTo>
                    <a:lnTo>
                      <a:pt x="289" y="359"/>
                    </a:lnTo>
                    <a:lnTo>
                      <a:pt x="312" y="350"/>
                    </a:lnTo>
                    <a:lnTo>
                      <a:pt x="336" y="341"/>
                    </a:lnTo>
                    <a:lnTo>
                      <a:pt x="359" y="332"/>
                    </a:lnTo>
                    <a:lnTo>
                      <a:pt x="382" y="323"/>
                    </a:lnTo>
                    <a:lnTo>
                      <a:pt x="407" y="316"/>
                    </a:lnTo>
                    <a:lnTo>
                      <a:pt x="431" y="309"/>
                    </a:lnTo>
                    <a:lnTo>
                      <a:pt x="456" y="302"/>
                    </a:lnTo>
                    <a:lnTo>
                      <a:pt x="479" y="294"/>
                    </a:lnTo>
                    <a:lnTo>
                      <a:pt x="504" y="289"/>
                    </a:lnTo>
                    <a:lnTo>
                      <a:pt x="528" y="282"/>
                    </a:lnTo>
                    <a:lnTo>
                      <a:pt x="553" y="275"/>
                    </a:lnTo>
                    <a:lnTo>
                      <a:pt x="576" y="269"/>
                    </a:lnTo>
                    <a:lnTo>
                      <a:pt x="599" y="262"/>
                    </a:lnTo>
                    <a:lnTo>
                      <a:pt x="634" y="251"/>
                    </a:lnTo>
                    <a:lnTo>
                      <a:pt x="668" y="239"/>
                    </a:lnTo>
                    <a:lnTo>
                      <a:pt x="702" y="228"/>
                    </a:lnTo>
                    <a:lnTo>
                      <a:pt x="734" y="214"/>
                    </a:lnTo>
                    <a:lnTo>
                      <a:pt x="768" y="201"/>
                    </a:lnTo>
                    <a:lnTo>
                      <a:pt x="800" y="187"/>
                    </a:lnTo>
                    <a:lnTo>
                      <a:pt x="833" y="171"/>
                    </a:lnTo>
                    <a:lnTo>
                      <a:pt x="865" y="154"/>
                    </a:lnTo>
                    <a:lnTo>
                      <a:pt x="890" y="140"/>
                    </a:lnTo>
                    <a:lnTo>
                      <a:pt x="917" y="126"/>
                    </a:lnTo>
                    <a:lnTo>
                      <a:pt x="944" y="109"/>
                    </a:lnTo>
                    <a:lnTo>
                      <a:pt x="971" y="93"/>
                    </a:lnTo>
                    <a:lnTo>
                      <a:pt x="998" y="75"/>
                    </a:lnTo>
                    <a:lnTo>
                      <a:pt x="1021" y="56"/>
                    </a:lnTo>
                    <a:lnTo>
                      <a:pt x="1043" y="34"/>
                    </a:lnTo>
                    <a:lnTo>
                      <a:pt x="1061" y="11"/>
                    </a:lnTo>
                    <a:lnTo>
                      <a:pt x="1062" y="4"/>
                    </a:lnTo>
                    <a:lnTo>
                      <a:pt x="1062" y="0"/>
                    </a:lnTo>
                    <a:lnTo>
                      <a:pt x="1057" y="0"/>
                    </a:lnTo>
                    <a:lnTo>
                      <a:pt x="1052" y="4"/>
                    </a:lnTo>
                    <a:lnTo>
                      <a:pt x="1052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7" name="Freeform 195"/>
              <p:cNvSpPr>
                <a:spLocks/>
              </p:cNvSpPr>
              <p:nvPr/>
            </p:nvSpPr>
            <p:spPr bwMode="auto">
              <a:xfrm>
                <a:off x="3654" y="2631"/>
                <a:ext cx="600" cy="442"/>
              </a:xfrm>
              <a:custGeom>
                <a:avLst/>
                <a:gdLst/>
                <a:ahLst/>
                <a:cxnLst>
                  <a:cxn ang="0">
                    <a:pos x="1158" y="52"/>
                  </a:cxn>
                  <a:cxn ang="0">
                    <a:pos x="1088" y="144"/>
                  </a:cxn>
                  <a:cxn ang="0">
                    <a:pos x="1014" y="230"/>
                  </a:cxn>
                  <a:cxn ang="0">
                    <a:pos x="933" y="311"/>
                  </a:cxn>
                  <a:cxn ang="0">
                    <a:pos x="849" y="388"/>
                  </a:cxn>
                  <a:cxn ang="0">
                    <a:pos x="761" y="460"/>
                  </a:cxn>
                  <a:cxn ang="0">
                    <a:pos x="668" y="528"/>
                  </a:cxn>
                  <a:cxn ang="0">
                    <a:pos x="573" y="591"/>
                  </a:cxn>
                  <a:cxn ang="0">
                    <a:pos x="494" y="639"/>
                  </a:cxn>
                  <a:cxn ang="0">
                    <a:pos x="431" y="673"/>
                  </a:cxn>
                  <a:cxn ang="0">
                    <a:pos x="366" y="706"/>
                  </a:cxn>
                  <a:cxn ang="0">
                    <a:pos x="304" y="734"/>
                  </a:cxn>
                  <a:cxn ang="0">
                    <a:pos x="239" y="763"/>
                  </a:cxn>
                  <a:cxn ang="0">
                    <a:pos x="174" y="792"/>
                  </a:cxn>
                  <a:cxn ang="0">
                    <a:pos x="110" y="819"/>
                  </a:cxn>
                  <a:cxn ang="0">
                    <a:pos x="43" y="846"/>
                  </a:cxn>
                  <a:cxn ang="0">
                    <a:pos x="4" y="865"/>
                  </a:cxn>
                  <a:cxn ang="0">
                    <a:pos x="2" y="881"/>
                  </a:cxn>
                  <a:cxn ang="0">
                    <a:pos x="40" y="880"/>
                  </a:cxn>
                  <a:cxn ang="0">
                    <a:pos x="99" y="869"/>
                  </a:cxn>
                  <a:cxn ang="0">
                    <a:pos x="160" y="849"/>
                  </a:cxn>
                  <a:cxn ang="0">
                    <a:pos x="217" y="826"/>
                  </a:cxn>
                  <a:cxn ang="0">
                    <a:pos x="268" y="806"/>
                  </a:cxn>
                  <a:cxn ang="0">
                    <a:pos x="309" y="788"/>
                  </a:cxn>
                  <a:cxn ang="0">
                    <a:pos x="348" y="770"/>
                  </a:cxn>
                  <a:cxn ang="0">
                    <a:pos x="390" y="749"/>
                  </a:cxn>
                  <a:cxn ang="0">
                    <a:pos x="429" y="729"/>
                  </a:cxn>
                  <a:cxn ang="0">
                    <a:pos x="469" y="706"/>
                  </a:cxn>
                  <a:cxn ang="0">
                    <a:pos x="508" y="684"/>
                  </a:cxn>
                  <a:cxn ang="0">
                    <a:pos x="546" y="661"/>
                  </a:cxn>
                  <a:cxn ang="0">
                    <a:pos x="612" y="618"/>
                  </a:cxn>
                  <a:cxn ang="0">
                    <a:pos x="705" y="551"/>
                  </a:cxn>
                  <a:cxn ang="0">
                    <a:pos x="793" y="479"/>
                  </a:cxn>
                  <a:cxn ang="0">
                    <a:pos x="878" y="402"/>
                  </a:cxn>
                  <a:cxn ang="0">
                    <a:pos x="958" y="322"/>
                  </a:cxn>
                  <a:cxn ang="0">
                    <a:pos x="1034" y="237"/>
                  </a:cxn>
                  <a:cxn ang="0">
                    <a:pos x="1104" y="148"/>
                  </a:cxn>
                  <a:cxn ang="0">
                    <a:pos x="1168" y="54"/>
                  </a:cxn>
                  <a:cxn ang="0">
                    <a:pos x="1201" y="2"/>
                  </a:cxn>
                  <a:cxn ang="0">
                    <a:pos x="1194" y="2"/>
                  </a:cxn>
                  <a:cxn ang="0">
                    <a:pos x="1190" y="4"/>
                  </a:cxn>
                </a:cxnLst>
                <a:rect l="0" t="0" r="r" b="b"/>
                <a:pathLst>
                  <a:path w="1201" h="883">
                    <a:moveTo>
                      <a:pt x="1190" y="4"/>
                    </a:moveTo>
                    <a:lnTo>
                      <a:pt x="1158" y="52"/>
                    </a:lnTo>
                    <a:lnTo>
                      <a:pt x="1124" y="99"/>
                    </a:lnTo>
                    <a:lnTo>
                      <a:pt x="1088" y="144"/>
                    </a:lnTo>
                    <a:lnTo>
                      <a:pt x="1052" y="187"/>
                    </a:lnTo>
                    <a:lnTo>
                      <a:pt x="1014" y="230"/>
                    </a:lnTo>
                    <a:lnTo>
                      <a:pt x="975" y="271"/>
                    </a:lnTo>
                    <a:lnTo>
                      <a:pt x="933" y="311"/>
                    </a:lnTo>
                    <a:lnTo>
                      <a:pt x="892" y="350"/>
                    </a:lnTo>
                    <a:lnTo>
                      <a:pt x="849" y="388"/>
                    </a:lnTo>
                    <a:lnTo>
                      <a:pt x="806" y="424"/>
                    </a:lnTo>
                    <a:lnTo>
                      <a:pt x="761" y="460"/>
                    </a:lnTo>
                    <a:lnTo>
                      <a:pt x="714" y="494"/>
                    </a:lnTo>
                    <a:lnTo>
                      <a:pt x="668" y="528"/>
                    </a:lnTo>
                    <a:lnTo>
                      <a:pt x="621" y="560"/>
                    </a:lnTo>
                    <a:lnTo>
                      <a:pt x="573" y="591"/>
                    </a:lnTo>
                    <a:lnTo>
                      <a:pt x="524" y="621"/>
                    </a:lnTo>
                    <a:lnTo>
                      <a:pt x="494" y="639"/>
                    </a:lnTo>
                    <a:lnTo>
                      <a:pt x="461" y="657"/>
                    </a:lnTo>
                    <a:lnTo>
                      <a:pt x="431" y="673"/>
                    </a:lnTo>
                    <a:lnTo>
                      <a:pt x="399" y="689"/>
                    </a:lnTo>
                    <a:lnTo>
                      <a:pt x="366" y="706"/>
                    </a:lnTo>
                    <a:lnTo>
                      <a:pt x="336" y="720"/>
                    </a:lnTo>
                    <a:lnTo>
                      <a:pt x="304" y="734"/>
                    </a:lnTo>
                    <a:lnTo>
                      <a:pt x="271" y="749"/>
                    </a:lnTo>
                    <a:lnTo>
                      <a:pt x="239" y="763"/>
                    </a:lnTo>
                    <a:lnTo>
                      <a:pt x="207" y="777"/>
                    </a:lnTo>
                    <a:lnTo>
                      <a:pt x="174" y="792"/>
                    </a:lnTo>
                    <a:lnTo>
                      <a:pt x="142" y="806"/>
                    </a:lnTo>
                    <a:lnTo>
                      <a:pt x="110" y="819"/>
                    </a:lnTo>
                    <a:lnTo>
                      <a:pt x="76" y="833"/>
                    </a:lnTo>
                    <a:lnTo>
                      <a:pt x="43" y="846"/>
                    </a:lnTo>
                    <a:lnTo>
                      <a:pt x="11" y="860"/>
                    </a:lnTo>
                    <a:lnTo>
                      <a:pt x="4" y="865"/>
                    </a:lnTo>
                    <a:lnTo>
                      <a:pt x="0" y="874"/>
                    </a:lnTo>
                    <a:lnTo>
                      <a:pt x="2" y="881"/>
                    </a:lnTo>
                    <a:lnTo>
                      <a:pt x="9" y="883"/>
                    </a:lnTo>
                    <a:lnTo>
                      <a:pt x="40" y="880"/>
                    </a:lnTo>
                    <a:lnTo>
                      <a:pt x="70" y="876"/>
                    </a:lnTo>
                    <a:lnTo>
                      <a:pt x="99" y="869"/>
                    </a:lnTo>
                    <a:lnTo>
                      <a:pt x="130" y="860"/>
                    </a:lnTo>
                    <a:lnTo>
                      <a:pt x="160" y="849"/>
                    </a:lnTo>
                    <a:lnTo>
                      <a:pt x="189" y="838"/>
                    </a:lnTo>
                    <a:lnTo>
                      <a:pt x="217" y="826"/>
                    </a:lnTo>
                    <a:lnTo>
                      <a:pt x="246" y="815"/>
                    </a:lnTo>
                    <a:lnTo>
                      <a:pt x="268" y="806"/>
                    </a:lnTo>
                    <a:lnTo>
                      <a:pt x="287" y="797"/>
                    </a:lnTo>
                    <a:lnTo>
                      <a:pt x="309" y="788"/>
                    </a:lnTo>
                    <a:lnTo>
                      <a:pt x="329" y="779"/>
                    </a:lnTo>
                    <a:lnTo>
                      <a:pt x="348" y="770"/>
                    </a:lnTo>
                    <a:lnTo>
                      <a:pt x="370" y="759"/>
                    </a:lnTo>
                    <a:lnTo>
                      <a:pt x="390" y="749"/>
                    </a:lnTo>
                    <a:lnTo>
                      <a:pt x="409" y="740"/>
                    </a:lnTo>
                    <a:lnTo>
                      <a:pt x="429" y="729"/>
                    </a:lnTo>
                    <a:lnTo>
                      <a:pt x="449" y="718"/>
                    </a:lnTo>
                    <a:lnTo>
                      <a:pt x="469" y="706"/>
                    </a:lnTo>
                    <a:lnTo>
                      <a:pt x="488" y="695"/>
                    </a:lnTo>
                    <a:lnTo>
                      <a:pt x="508" y="684"/>
                    </a:lnTo>
                    <a:lnTo>
                      <a:pt x="528" y="671"/>
                    </a:lnTo>
                    <a:lnTo>
                      <a:pt x="546" y="661"/>
                    </a:lnTo>
                    <a:lnTo>
                      <a:pt x="566" y="648"/>
                    </a:lnTo>
                    <a:lnTo>
                      <a:pt x="612" y="618"/>
                    </a:lnTo>
                    <a:lnTo>
                      <a:pt x="659" y="584"/>
                    </a:lnTo>
                    <a:lnTo>
                      <a:pt x="705" y="551"/>
                    </a:lnTo>
                    <a:lnTo>
                      <a:pt x="750" y="515"/>
                    </a:lnTo>
                    <a:lnTo>
                      <a:pt x="793" y="479"/>
                    </a:lnTo>
                    <a:lnTo>
                      <a:pt x="836" y="442"/>
                    </a:lnTo>
                    <a:lnTo>
                      <a:pt x="878" y="402"/>
                    </a:lnTo>
                    <a:lnTo>
                      <a:pt x="919" y="363"/>
                    </a:lnTo>
                    <a:lnTo>
                      <a:pt x="958" y="322"/>
                    </a:lnTo>
                    <a:lnTo>
                      <a:pt x="996" y="280"/>
                    </a:lnTo>
                    <a:lnTo>
                      <a:pt x="1034" y="237"/>
                    </a:lnTo>
                    <a:lnTo>
                      <a:pt x="1070" y="192"/>
                    </a:lnTo>
                    <a:lnTo>
                      <a:pt x="1104" y="148"/>
                    </a:lnTo>
                    <a:lnTo>
                      <a:pt x="1136" y="101"/>
                    </a:lnTo>
                    <a:lnTo>
                      <a:pt x="1168" y="54"/>
                    </a:lnTo>
                    <a:lnTo>
                      <a:pt x="1199" y="6"/>
                    </a:lnTo>
                    <a:lnTo>
                      <a:pt x="1201" y="2"/>
                    </a:lnTo>
                    <a:lnTo>
                      <a:pt x="1197" y="0"/>
                    </a:lnTo>
                    <a:lnTo>
                      <a:pt x="1194" y="2"/>
                    </a:lnTo>
                    <a:lnTo>
                      <a:pt x="1190" y="4"/>
                    </a:lnTo>
                    <a:lnTo>
                      <a:pt x="1190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8" name="Freeform 196"/>
              <p:cNvSpPr>
                <a:spLocks/>
              </p:cNvSpPr>
              <p:nvPr/>
            </p:nvSpPr>
            <p:spPr bwMode="auto">
              <a:xfrm>
                <a:off x="3811" y="1985"/>
                <a:ext cx="286" cy="247"/>
              </a:xfrm>
              <a:custGeom>
                <a:avLst/>
                <a:gdLst/>
                <a:ahLst/>
                <a:cxnLst>
                  <a:cxn ang="0">
                    <a:pos x="6" y="42"/>
                  </a:cxn>
                  <a:cxn ang="0">
                    <a:pos x="22" y="110"/>
                  </a:cxn>
                  <a:cxn ang="0">
                    <a:pos x="45" y="176"/>
                  </a:cxn>
                  <a:cxn ang="0">
                    <a:pos x="76" y="239"/>
                  </a:cxn>
                  <a:cxn ang="0">
                    <a:pos x="110" y="296"/>
                  </a:cxn>
                  <a:cxn ang="0">
                    <a:pos x="147" y="352"/>
                  </a:cxn>
                  <a:cxn ang="0">
                    <a:pos x="192" y="402"/>
                  </a:cxn>
                  <a:cxn ang="0">
                    <a:pos x="243" y="444"/>
                  </a:cxn>
                  <a:cxn ang="0">
                    <a:pos x="296" y="472"/>
                  </a:cxn>
                  <a:cxn ang="0">
                    <a:pos x="348" y="488"/>
                  </a:cxn>
                  <a:cxn ang="0">
                    <a:pos x="406" y="494"/>
                  </a:cxn>
                  <a:cxn ang="0">
                    <a:pos x="458" y="481"/>
                  </a:cxn>
                  <a:cxn ang="0">
                    <a:pos x="506" y="447"/>
                  </a:cxn>
                  <a:cxn ang="0">
                    <a:pos x="540" y="397"/>
                  </a:cxn>
                  <a:cxn ang="0">
                    <a:pos x="564" y="336"/>
                  </a:cxn>
                  <a:cxn ang="0">
                    <a:pos x="573" y="275"/>
                  </a:cxn>
                  <a:cxn ang="0">
                    <a:pos x="567" y="239"/>
                  </a:cxn>
                  <a:cxn ang="0">
                    <a:pos x="553" y="244"/>
                  </a:cxn>
                  <a:cxn ang="0">
                    <a:pos x="542" y="284"/>
                  </a:cxn>
                  <a:cxn ang="0">
                    <a:pos x="530" y="354"/>
                  </a:cxn>
                  <a:cxn ang="0">
                    <a:pos x="506" y="418"/>
                  </a:cxn>
                  <a:cxn ang="0">
                    <a:pos x="460" y="463"/>
                  </a:cxn>
                  <a:cxn ang="0">
                    <a:pos x="395" y="478"/>
                  </a:cxn>
                  <a:cxn ang="0">
                    <a:pos x="343" y="469"/>
                  </a:cxn>
                  <a:cxn ang="0">
                    <a:pos x="293" y="445"/>
                  </a:cxn>
                  <a:cxn ang="0">
                    <a:pos x="246" y="415"/>
                  </a:cxn>
                  <a:cxn ang="0">
                    <a:pos x="185" y="359"/>
                  </a:cxn>
                  <a:cxn ang="0">
                    <a:pos x="113" y="269"/>
                  </a:cxn>
                  <a:cxn ang="0">
                    <a:pos x="60" y="165"/>
                  </a:cxn>
                  <a:cxn ang="0">
                    <a:pos x="22" y="58"/>
                  </a:cxn>
                  <a:cxn ang="0">
                    <a:pos x="6" y="0"/>
                  </a:cxn>
                  <a:cxn ang="0">
                    <a:pos x="2" y="4"/>
                  </a:cxn>
                  <a:cxn ang="0">
                    <a:pos x="0" y="7"/>
                  </a:cxn>
                </a:cxnLst>
                <a:rect l="0" t="0" r="r" b="b"/>
                <a:pathLst>
                  <a:path w="573" h="494">
                    <a:moveTo>
                      <a:pt x="0" y="7"/>
                    </a:moveTo>
                    <a:lnTo>
                      <a:pt x="6" y="42"/>
                    </a:lnTo>
                    <a:lnTo>
                      <a:pt x="13" y="77"/>
                    </a:lnTo>
                    <a:lnTo>
                      <a:pt x="22" y="110"/>
                    </a:lnTo>
                    <a:lnTo>
                      <a:pt x="33" y="144"/>
                    </a:lnTo>
                    <a:lnTo>
                      <a:pt x="45" y="176"/>
                    </a:lnTo>
                    <a:lnTo>
                      <a:pt x="60" y="208"/>
                    </a:lnTo>
                    <a:lnTo>
                      <a:pt x="76" y="239"/>
                    </a:lnTo>
                    <a:lnTo>
                      <a:pt x="94" y="269"/>
                    </a:lnTo>
                    <a:lnTo>
                      <a:pt x="110" y="296"/>
                    </a:lnTo>
                    <a:lnTo>
                      <a:pt x="128" y="325"/>
                    </a:lnTo>
                    <a:lnTo>
                      <a:pt x="147" y="352"/>
                    </a:lnTo>
                    <a:lnTo>
                      <a:pt x="169" y="377"/>
                    </a:lnTo>
                    <a:lnTo>
                      <a:pt x="192" y="402"/>
                    </a:lnTo>
                    <a:lnTo>
                      <a:pt x="216" y="424"/>
                    </a:lnTo>
                    <a:lnTo>
                      <a:pt x="243" y="444"/>
                    </a:lnTo>
                    <a:lnTo>
                      <a:pt x="271" y="461"/>
                    </a:lnTo>
                    <a:lnTo>
                      <a:pt x="296" y="472"/>
                    </a:lnTo>
                    <a:lnTo>
                      <a:pt x="322" y="483"/>
                    </a:lnTo>
                    <a:lnTo>
                      <a:pt x="348" y="488"/>
                    </a:lnTo>
                    <a:lnTo>
                      <a:pt x="377" y="494"/>
                    </a:lnTo>
                    <a:lnTo>
                      <a:pt x="406" y="494"/>
                    </a:lnTo>
                    <a:lnTo>
                      <a:pt x="433" y="490"/>
                    </a:lnTo>
                    <a:lnTo>
                      <a:pt x="458" y="481"/>
                    </a:lnTo>
                    <a:lnTo>
                      <a:pt x="483" y="467"/>
                    </a:lnTo>
                    <a:lnTo>
                      <a:pt x="506" y="447"/>
                    </a:lnTo>
                    <a:lnTo>
                      <a:pt x="524" y="424"/>
                    </a:lnTo>
                    <a:lnTo>
                      <a:pt x="540" y="397"/>
                    </a:lnTo>
                    <a:lnTo>
                      <a:pt x="555" y="366"/>
                    </a:lnTo>
                    <a:lnTo>
                      <a:pt x="564" y="336"/>
                    </a:lnTo>
                    <a:lnTo>
                      <a:pt x="569" y="305"/>
                    </a:lnTo>
                    <a:lnTo>
                      <a:pt x="573" y="275"/>
                    </a:lnTo>
                    <a:lnTo>
                      <a:pt x="571" y="244"/>
                    </a:lnTo>
                    <a:lnTo>
                      <a:pt x="567" y="239"/>
                    </a:lnTo>
                    <a:lnTo>
                      <a:pt x="560" y="239"/>
                    </a:lnTo>
                    <a:lnTo>
                      <a:pt x="553" y="244"/>
                    </a:lnTo>
                    <a:lnTo>
                      <a:pt x="549" y="250"/>
                    </a:lnTo>
                    <a:lnTo>
                      <a:pt x="542" y="284"/>
                    </a:lnTo>
                    <a:lnTo>
                      <a:pt x="537" y="320"/>
                    </a:lnTo>
                    <a:lnTo>
                      <a:pt x="530" y="354"/>
                    </a:lnTo>
                    <a:lnTo>
                      <a:pt x="521" y="388"/>
                    </a:lnTo>
                    <a:lnTo>
                      <a:pt x="506" y="418"/>
                    </a:lnTo>
                    <a:lnTo>
                      <a:pt x="487" y="444"/>
                    </a:lnTo>
                    <a:lnTo>
                      <a:pt x="460" y="463"/>
                    </a:lnTo>
                    <a:lnTo>
                      <a:pt x="422" y="476"/>
                    </a:lnTo>
                    <a:lnTo>
                      <a:pt x="395" y="478"/>
                    </a:lnTo>
                    <a:lnTo>
                      <a:pt x="368" y="476"/>
                    </a:lnTo>
                    <a:lnTo>
                      <a:pt x="343" y="469"/>
                    </a:lnTo>
                    <a:lnTo>
                      <a:pt x="316" y="458"/>
                    </a:lnTo>
                    <a:lnTo>
                      <a:pt x="293" y="445"/>
                    </a:lnTo>
                    <a:lnTo>
                      <a:pt x="268" y="431"/>
                    </a:lnTo>
                    <a:lnTo>
                      <a:pt x="246" y="415"/>
                    </a:lnTo>
                    <a:lnTo>
                      <a:pt x="226" y="399"/>
                    </a:lnTo>
                    <a:lnTo>
                      <a:pt x="185" y="359"/>
                    </a:lnTo>
                    <a:lnTo>
                      <a:pt x="147" y="316"/>
                    </a:lnTo>
                    <a:lnTo>
                      <a:pt x="113" y="269"/>
                    </a:lnTo>
                    <a:lnTo>
                      <a:pt x="85" y="219"/>
                    </a:lnTo>
                    <a:lnTo>
                      <a:pt x="60" y="165"/>
                    </a:lnTo>
                    <a:lnTo>
                      <a:pt x="38" y="112"/>
                    </a:lnTo>
                    <a:lnTo>
                      <a:pt x="22" y="58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69" name="Freeform 197"/>
              <p:cNvSpPr>
                <a:spLocks/>
              </p:cNvSpPr>
              <p:nvPr/>
            </p:nvSpPr>
            <p:spPr bwMode="auto">
              <a:xfrm>
                <a:off x="3545" y="2238"/>
                <a:ext cx="434" cy="461"/>
              </a:xfrm>
              <a:custGeom>
                <a:avLst/>
                <a:gdLst/>
                <a:ahLst/>
                <a:cxnLst>
                  <a:cxn ang="0">
                    <a:pos x="63" y="20"/>
                  </a:cxn>
                  <a:cxn ang="0">
                    <a:pos x="151" y="51"/>
                  </a:cxn>
                  <a:cxn ang="0">
                    <a:pos x="237" y="85"/>
                  </a:cxn>
                  <a:cxn ang="0">
                    <a:pos x="309" y="117"/>
                  </a:cxn>
                  <a:cxn ang="0">
                    <a:pos x="379" y="149"/>
                  </a:cxn>
                  <a:cxn ang="0">
                    <a:pos x="451" y="183"/>
                  </a:cxn>
                  <a:cxn ang="0">
                    <a:pos x="526" y="226"/>
                  </a:cxn>
                  <a:cxn ang="0">
                    <a:pos x="596" y="275"/>
                  </a:cxn>
                  <a:cxn ang="0">
                    <a:pos x="662" y="332"/>
                  </a:cxn>
                  <a:cxn ang="0">
                    <a:pos x="722" y="393"/>
                  </a:cxn>
                  <a:cxn ang="0">
                    <a:pos x="777" y="460"/>
                  </a:cxn>
                  <a:cxn ang="0">
                    <a:pos x="826" y="544"/>
                  </a:cxn>
                  <a:cxn ang="0">
                    <a:pos x="831" y="636"/>
                  </a:cxn>
                  <a:cxn ang="0">
                    <a:pos x="774" y="704"/>
                  </a:cxn>
                  <a:cxn ang="0">
                    <a:pos x="693" y="722"/>
                  </a:cxn>
                  <a:cxn ang="0">
                    <a:pos x="607" y="724"/>
                  </a:cxn>
                  <a:cxn ang="0">
                    <a:pos x="553" y="731"/>
                  </a:cxn>
                  <a:cxn ang="0">
                    <a:pos x="512" y="750"/>
                  </a:cxn>
                  <a:cxn ang="0">
                    <a:pos x="499" y="794"/>
                  </a:cxn>
                  <a:cxn ang="0">
                    <a:pos x="530" y="840"/>
                  </a:cxn>
                  <a:cxn ang="0">
                    <a:pos x="576" y="880"/>
                  </a:cxn>
                  <a:cxn ang="0">
                    <a:pos x="605" y="923"/>
                  </a:cxn>
                  <a:cxn ang="0">
                    <a:pos x="630" y="898"/>
                  </a:cxn>
                  <a:cxn ang="0">
                    <a:pos x="626" y="844"/>
                  </a:cxn>
                  <a:cxn ang="0">
                    <a:pos x="603" y="813"/>
                  </a:cxn>
                  <a:cxn ang="0">
                    <a:pos x="580" y="797"/>
                  </a:cxn>
                  <a:cxn ang="0">
                    <a:pos x="569" y="783"/>
                  </a:cxn>
                  <a:cxn ang="0">
                    <a:pos x="641" y="774"/>
                  </a:cxn>
                  <a:cxn ang="0">
                    <a:pos x="714" y="765"/>
                  </a:cxn>
                  <a:cxn ang="0">
                    <a:pos x="779" y="745"/>
                  </a:cxn>
                  <a:cxn ang="0">
                    <a:pos x="829" y="706"/>
                  </a:cxn>
                  <a:cxn ang="0">
                    <a:pos x="861" y="652"/>
                  </a:cxn>
                  <a:cxn ang="0">
                    <a:pos x="867" y="584"/>
                  </a:cxn>
                  <a:cxn ang="0">
                    <a:pos x="847" y="514"/>
                  </a:cxn>
                  <a:cxn ang="0">
                    <a:pos x="811" y="449"/>
                  </a:cxn>
                  <a:cxn ang="0">
                    <a:pos x="757" y="377"/>
                  </a:cxn>
                  <a:cxn ang="0">
                    <a:pos x="693" y="314"/>
                  </a:cxn>
                  <a:cxn ang="0">
                    <a:pos x="625" y="257"/>
                  </a:cxn>
                  <a:cxn ang="0">
                    <a:pos x="555" y="207"/>
                  </a:cxn>
                  <a:cxn ang="0">
                    <a:pos x="479" y="164"/>
                  </a:cxn>
                  <a:cxn ang="0">
                    <a:pos x="400" y="126"/>
                  </a:cxn>
                  <a:cxn ang="0">
                    <a:pos x="316" y="92"/>
                  </a:cxn>
                  <a:cxn ang="0">
                    <a:pos x="233" y="60"/>
                  </a:cxn>
                  <a:cxn ang="0">
                    <a:pos x="149" y="31"/>
                  </a:cxn>
                  <a:cxn ang="0">
                    <a:pos x="63" y="9"/>
                  </a:cxn>
                  <a:cxn ang="0">
                    <a:pos x="4" y="2"/>
                  </a:cxn>
                  <a:cxn ang="0">
                    <a:pos x="2" y="8"/>
                  </a:cxn>
                </a:cxnLst>
                <a:rect l="0" t="0" r="r" b="b"/>
                <a:pathLst>
                  <a:path w="869" h="923">
                    <a:moveTo>
                      <a:pt x="2" y="8"/>
                    </a:moveTo>
                    <a:lnTo>
                      <a:pt x="33" y="13"/>
                    </a:lnTo>
                    <a:lnTo>
                      <a:pt x="63" y="20"/>
                    </a:lnTo>
                    <a:lnTo>
                      <a:pt x="92" y="29"/>
                    </a:lnTo>
                    <a:lnTo>
                      <a:pt x="122" y="40"/>
                    </a:lnTo>
                    <a:lnTo>
                      <a:pt x="151" y="51"/>
                    </a:lnTo>
                    <a:lnTo>
                      <a:pt x="181" y="61"/>
                    </a:lnTo>
                    <a:lnTo>
                      <a:pt x="208" y="74"/>
                    </a:lnTo>
                    <a:lnTo>
                      <a:pt x="237" y="85"/>
                    </a:lnTo>
                    <a:lnTo>
                      <a:pt x="260" y="95"/>
                    </a:lnTo>
                    <a:lnTo>
                      <a:pt x="286" y="106"/>
                    </a:lnTo>
                    <a:lnTo>
                      <a:pt x="309" y="117"/>
                    </a:lnTo>
                    <a:lnTo>
                      <a:pt x="332" y="128"/>
                    </a:lnTo>
                    <a:lnTo>
                      <a:pt x="355" y="139"/>
                    </a:lnTo>
                    <a:lnTo>
                      <a:pt x="379" y="149"/>
                    </a:lnTo>
                    <a:lnTo>
                      <a:pt x="402" y="160"/>
                    </a:lnTo>
                    <a:lnTo>
                      <a:pt x="425" y="171"/>
                    </a:lnTo>
                    <a:lnTo>
                      <a:pt x="451" y="183"/>
                    </a:lnTo>
                    <a:lnTo>
                      <a:pt x="478" y="196"/>
                    </a:lnTo>
                    <a:lnTo>
                      <a:pt x="503" y="210"/>
                    </a:lnTo>
                    <a:lnTo>
                      <a:pt x="526" y="226"/>
                    </a:lnTo>
                    <a:lnTo>
                      <a:pt x="551" y="243"/>
                    </a:lnTo>
                    <a:lnTo>
                      <a:pt x="574" y="259"/>
                    </a:lnTo>
                    <a:lnTo>
                      <a:pt x="596" y="275"/>
                    </a:lnTo>
                    <a:lnTo>
                      <a:pt x="619" y="293"/>
                    </a:lnTo>
                    <a:lnTo>
                      <a:pt x="641" y="313"/>
                    </a:lnTo>
                    <a:lnTo>
                      <a:pt x="662" y="332"/>
                    </a:lnTo>
                    <a:lnTo>
                      <a:pt x="682" y="352"/>
                    </a:lnTo>
                    <a:lnTo>
                      <a:pt x="702" y="372"/>
                    </a:lnTo>
                    <a:lnTo>
                      <a:pt x="722" y="393"/>
                    </a:lnTo>
                    <a:lnTo>
                      <a:pt x="741" y="415"/>
                    </a:lnTo>
                    <a:lnTo>
                      <a:pt x="759" y="436"/>
                    </a:lnTo>
                    <a:lnTo>
                      <a:pt x="777" y="460"/>
                    </a:lnTo>
                    <a:lnTo>
                      <a:pt x="795" y="485"/>
                    </a:lnTo>
                    <a:lnTo>
                      <a:pt x="811" y="514"/>
                    </a:lnTo>
                    <a:lnTo>
                      <a:pt x="826" y="544"/>
                    </a:lnTo>
                    <a:lnTo>
                      <a:pt x="833" y="575"/>
                    </a:lnTo>
                    <a:lnTo>
                      <a:pt x="836" y="605"/>
                    </a:lnTo>
                    <a:lnTo>
                      <a:pt x="831" y="636"/>
                    </a:lnTo>
                    <a:lnTo>
                      <a:pt x="818" y="664"/>
                    </a:lnTo>
                    <a:lnTo>
                      <a:pt x="795" y="689"/>
                    </a:lnTo>
                    <a:lnTo>
                      <a:pt x="774" y="704"/>
                    </a:lnTo>
                    <a:lnTo>
                      <a:pt x="748" y="713"/>
                    </a:lnTo>
                    <a:lnTo>
                      <a:pt x="720" y="718"/>
                    </a:lnTo>
                    <a:lnTo>
                      <a:pt x="693" y="722"/>
                    </a:lnTo>
                    <a:lnTo>
                      <a:pt x="664" y="722"/>
                    </a:lnTo>
                    <a:lnTo>
                      <a:pt x="635" y="722"/>
                    </a:lnTo>
                    <a:lnTo>
                      <a:pt x="607" y="724"/>
                    </a:lnTo>
                    <a:lnTo>
                      <a:pt x="582" y="725"/>
                    </a:lnTo>
                    <a:lnTo>
                      <a:pt x="567" y="727"/>
                    </a:lnTo>
                    <a:lnTo>
                      <a:pt x="553" y="731"/>
                    </a:lnTo>
                    <a:lnTo>
                      <a:pt x="539" y="736"/>
                    </a:lnTo>
                    <a:lnTo>
                      <a:pt x="524" y="741"/>
                    </a:lnTo>
                    <a:lnTo>
                      <a:pt x="512" y="750"/>
                    </a:lnTo>
                    <a:lnTo>
                      <a:pt x="503" y="763"/>
                    </a:lnTo>
                    <a:lnTo>
                      <a:pt x="499" y="776"/>
                    </a:lnTo>
                    <a:lnTo>
                      <a:pt x="499" y="794"/>
                    </a:lnTo>
                    <a:lnTo>
                      <a:pt x="504" y="811"/>
                    </a:lnTo>
                    <a:lnTo>
                      <a:pt x="515" y="828"/>
                    </a:lnTo>
                    <a:lnTo>
                      <a:pt x="530" y="840"/>
                    </a:lnTo>
                    <a:lnTo>
                      <a:pt x="546" y="853"/>
                    </a:lnTo>
                    <a:lnTo>
                      <a:pt x="562" y="867"/>
                    </a:lnTo>
                    <a:lnTo>
                      <a:pt x="576" y="880"/>
                    </a:lnTo>
                    <a:lnTo>
                      <a:pt x="589" y="896"/>
                    </a:lnTo>
                    <a:lnTo>
                      <a:pt x="598" y="914"/>
                    </a:lnTo>
                    <a:lnTo>
                      <a:pt x="605" y="923"/>
                    </a:lnTo>
                    <a:lnTo>
                      <a:pt x="616" y="919"/>
                    </a:lnTo>
                    <a:lnTo>
                      <a:pt x="625" y="908"/>
                    </a:lnTo>
                    <a:lnTo>
                      <a:pt x="630" y="898"/>
                    </a:lnTo>
                    <a:lnTo>
                      <a:pt x="632" y="878"/>
                    </a:lnTo>
                    <a:lnTo>
                      <a:pt x="632" y="860"/>
                    </a:lnTo>
                    <a:lnTo>
                      <a:pt x="626" y="844"/>
                    </a:lnTo>
                    <a:lnTo>
                      <a:pt x="614" y="826"/>
                    </a:lnTo>
                    <a:lnTo>
                      <a:pt x="608" y="820"/>
                    </a:lnTo>
                    <a:lnTo>
                      <a:pt x="603" y="813"/>
                    </a:lnTo>
                    <a:lnTo>
                      <a:pt x="596" y="808"/>
                    </a:lnTo>
                    <a:lnTo>
                      <a:pt x="589" y="803"/>
                    </a:lnTo>
                    <a:lnTo>
                      <a:pt x="580" y="797"/>
                    </a:lnTo>
                    <a:lnTo>
                      <a:pt x="569" y="792"/>
                    </a:lnTo>
                    <a:lnTo>
                      <a:pt x="564" y="786"/>
                    </a:lnTo>
                    <a:lnTo>
                      <a:pt x="569" y="783"/>
                    </a:lnTo>
                    <a:lnTo>
                      <a:pt x="592" y="779"/>
                    </a:lnTo>
                    <a:lnTo>
                      <a:pt x="617" y="776"/>
                    </a:lnTo>
                    <a:lnTo>
                      <a:pt x="641" y="774"/>
                    </a:lnTo>
                    <a:lnTo>
                      <a:pt x="666" y="772"/>
                    </a:lnTo>
                    <a:lnTo>
                      <a:pt x="689" y="768"/>
                    </a:lnTo>
                    <a:lnTo>
                      <a:pt x="714" y="765"/>
                    </a:lnTo>
                    <a:lnTo>
                      <a:pt x="738" y="759"/>
                    </a:lnTo>
                    <a:lnTo>
                      <a:pt x="761" y="752"/>
                    </a:lnTo>
                    <a:lnTo>
                      <a:pt x="779" y="745"/>
                    </a:lnTo>
                    <a:lnTo>
                      <a:pt x="797" y="734"/>
                    </a:lnTo>
                    <a:lnTo>
                      <a:pt x="815" y="722"/>
                    </a:lnTo>
                    <a:lnTo>
                      <a:pt x="829" y="706"/>
                    </a:lnTo>
                    <a:lnTo>
                      <a:pt x="844" y="689"/>
                    </a:lnTo>
                    <a:lnTo>
                      <a:pt x="854" y="672"/>
                    </a:lnTo>
                    <a:lnTo>
                      <a:pt x="861" y="652"/>
                    </a:lnTo>
                    <a:lnTo>
                      <a:pt x="867" y="632"/>
                    </a:lnTo>
                    <a:lnTo>
                      <a:pt x="869" y="607"/>
                    </a:lnTo>
                    <a:lnTo>
                      <a:pt x="867" y="584"/>
                    </a:lnTo>
                    <a:lnTo>
                      <a:pt x="863" y="560"/>
                    </a:lnTo>
                    <a:lnTo>
                      <a:pt x="856" y="537"/>
                    </a:lnTo>
                    <a:lnTo>
                      <a:pt x="847" y="514"/>
                    </a:lnTo>
                    <a:lnTo>
                      <a:pt x="836" y="492"/>
                    </a:lnTo>
                    <a:lnTo>
                      <a:pt x="824" y="471"/>
                    </a:lnTo>
                    <a:lnTo>
                      <a:pt x="811" y="449"/>
                    </a:lnTo>
                    <a:lnTo>
                      <a:pt x="795" y="424"/>
                    </a:lnTo>
                    <a:lnTo>
                      <a:pt x="777" y="401"/>
                    </a:lnTo>
                    <a:lnTo>
                      <a:pt x="757" y="377"/>
                    </a:lnTo>
                    <a:lnTo>
                      <a:pt x="738" y="356"/>
                    </a:lnTo>
                    <a:lnTo>
                      <a:pt x="714" y="334"/>
                    </a:lnTo>
                    <a:lnTo>
                      <a:pt x="693" y="314"/>
                    </a:lnTo>
                    <a:lnTo>
                      <a:pt x="669" y="295"/>
                    </a:lnTo>
                    <a:lnTo>
                      <a:pt x="648" y="275"/>
                    </a:lnTo>
                    <a:lnTo>
                      <a:pt x="625" y="257"/>
                    </a:lnTo>
                    <a:lnTo>
                      <a:pt x="603" y="239"/>
                    </a:lnTo>
                    <a:lnTo>
                      <a:pt x="580" y="223"/>
                    </a:lnTo>
                    <a:lnTo>
                      <a:pt x="555" y="207"/>
                    </a:lnTo>
                    <a:lnTo>
                      <a:pt x="531" y="192"/>
                    </a:lnTo>
                    <a:lnTo>
                      <a:pt x="506" y="178"/>
                    </a:lnTo>
                    <a:lnTo>
                      <a:pt x="479" y="164"/>
                    </a:lnTo>
                    <a:lnTo>
                      <a:pt x="454" y="151"/>
                    </a:lnTo>
                    <a:lnTo>
                      <a:pt x="427" y="139"/>
                    </a:lnTo>
                    <a:lnTo>
                      <a:pt x="400" y="126"/>
                    </a:lnTo>
                    <a:lnTo>
                      <a:pt x="372" y="115"/>
                    </a:lnTo>
                    <a:lnTo>
                      <a:pt x="345" y="103"/>
                    </a:lnTo>
                    <a:lnTo>
                      <a:pt x="316" y="92"/>
                    </a:lnTo>
                    <a:lnTo>
                      <a:pt x="289" y="81"/>
                    </a:lnTo>
                    <a:lnTo>
                      <a:pt x="260" y="70"/>
                    </a:lnTo>
                    <a:lnTo>
                      <a:pt x="233" y="60"/>
                    </a:lnTo>
                    <a:lnTo>
                      <a:pt x="207" y="49"/>
                    </a:lnTo>
                    <a:lnTo>
                      <a:pt x="178" y="40"/>
                    </a:lnTo>
                    <a:lnTo>
                      <a:pt x="149" y="31"/>
                    </a:lnTo>
                    <a:lnTo>
                      <a:pt x="120" y="22"/>
                    </a:lnTo>
                    <a:lnTo>
                      <a:pt x="92" y="15"/>
                    </a:lnTo>
                    <a:lnTo>
                      <a:pt x="63" y="9"/>
                    </a:lnTo>
                    <a:lnTo>
                      <a:pt x="34" y="4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0" name="Freeform 198"/>
              <p:cNvSpPr>
                <a:spLocks/>
              </p:cNvSpPr>
              <p:nvPr/>
            </p:nvSpPr>
            <p:spPr bwMode="auto">
              <a:xfrm>
                <a:off x="4048" y="2598"/>
                <a:ext cx="132" cy="202"/>
              </a:xfrm>
              <a:custGeom>
                <a:avLst/>
                <a:gdLst/>
                <a:ahLst/>
                <a:cxnLst>
                  <a:cxn ang="0">
                    <a:pos x="47" y="4"/>
                  </a:cxn>
                  <a:cxn ang="0">
                    <a:pos x="29" y="30"/>
                  </a:cxn>
                  <a:cxn ang="0">
                    <a:pos x="16" y="61"/>
                  </a:cxn>
                  <a:cxn ang="0">
                    <a:pos x="5" y="91"/>
                  </a:cxn>
                  <a:cxn ang="0">
                    <a:pos x="2" y="122"/>
                  </a:cxn>
                  <a:cxn ang="0">
                    <a:pos x="0" y="154"/>
                  </a:cxn>
                  <a:cxn ang="0">
                    <a:pos x="4" y="187"/>
                  </a:cxn>
                  <a:cxn ang="0">
                    <a:pos x="13" y="219"/>
                  </a:cxn>
                  <a:cxn ang="0">
                    <a:pos x="23" y="249"/>
                  </a:cxn>
                  <a:cxn ang="0">
                    <a:pos x="38" y="276"/>
                  </a:cxn>
                  <a:cxn ang="0">
                    <a:pos x="57" y="301"/>
                  </a:cxn>
                  <a:cxn ang="0">
                    <a:pos x="83" y="327"/>
                  </a:cxn>
                  <a:cxn ang="0">
                    <a:pos x="109" y="348"/>
                  </a:cxn>
                  <a:cxn ang="0">
                    <a:pos x="138" y="368"/>
                  </a:cxn>
                  <a:cxn ang="0">
                    <a:pos x="169" y="384"/>
                  </a:cxn>
                  <a:cxn ang="0">
                    <a:pos x="199" y="395"/>
                  </a:cxn>
                  <a:cxn ang="0">
                    <a:pos x="228" y="404"/>
                  </a:cxn>
                  <a:cxn ang="0">
                    <a:pos x="237" y="404"/>
                  </a:cxn>
                  <a:cxn ang="0">
                    <a:pos x="246" y="400"/>
                  </a:cxn>
                  <a:cxn ang="0">
                    <a:pos x="253" y="395"/>
                  </a:cxn>
                  <a:cxn ang="0">
                    <a:pos x="258" y="388"/>
                  </a:cxn>
                  <a:cxn ang="0">
                    <a:pos x="258" y="386"/>
                  </a:cxn>
                  <a:cxn ang="0">
                    <a:pos x="260" y="384"/>
                  </a:cxn>
                  <a:cxn ang="0">
                    <a:pos x="260" y="384"/>
                  </a:cxn>
                  <a:cxn ang="0">
                    <a:pos x="262" y="382"/>
                  </a:cxn>
                  <a:cxn ang="0">
                    <a:pos x="264" y="377"/>
                  </a:cxn>
                  <a:cxn ang="0">
                    <a:pos x="266" y="371"/>
                  </a:cxn>
                  <a:cxn ang="0">
                    <a:pos x="266" y="366"/>
                  </a:cxn>
                  <a:cxn ang="0">
                    <a:pos x="262" y="361"/>
                  </a:cxn>
                  <a:cxn ang="0">
                    <a:pos x="255" y="355"/>
                  </a:cxn>
                  <a:cxn ang="0">
                    <a:pos x="246" y="350"/>
                  </a:cxn>
                  <a:cxn ang="0">
                    <a:pos x="237" y="346"/>
                  </a:cxn>
                  <a:cxn ang="0">
                    <a:pos x="226" y="343"/>
                  </a:cxn>
                  <a:cxn ang="0">
                    <a:pos x="217" y="339"/>
                  </a:cxn>
                  <a:cxn ang="0">
                    <a:pos x="208" y="337"/>
                  </a:cxn>
                  <a:cxn ang="0">
                    <a:pos x="199" y="334"/>
                  </a:cxn>
                  <a:cxn ang="0">
                    <a:pos x="190" y="332"/>
                  </a:cxn>
                  <a:cxn ang="0">
                    <a:pos x="176" y="327"/>
                  </a:cxn>
                  <a:cxn ang="0">
                    <a:pos x="163" y="319"/>
                  </a:cxn>
                  <a:cxn ang="0">
                    <a:pos x="151" y="312"/>
                  </a:cxn>
                  <a:cxn ang="0">
                    <a:pos x="138" y="305"/>
                  </a:cxn>
                  <a:cxn ang="0">
                    <a:pos x="126" y="298"/>
                  </a:cxn>
                  <a:cxn ang="0">
                    <a:pos x="113" y="289"/>
                  </a:cxn>
                  <a:cxn ang="0">
                    <a:pos x="101" y="278"/>
                  </a:cxn>
                  <a:cxn ang="0">
                    <a:pos x="90" y="269"/>
                  </a:cxn>
                  <a:cxn ang="0">
                    <a:pos x="66" y="242"/>
                  </a:cxn>
                  <a:cxn ang="0">
                    <a:pos x="47" y="212"/>
                  </a:cxn>
                  <a:cxn ang="0">
                    <a:pos x="34" y="179"/>
                  </a:cxn>
                  <a:cxn ang="0">
                    <a:pos x="27" y="144"/>
                  </a:cxn>
                  <a:cxn ang="0">
                    <a:pos x="25" y="108"/>
                  </a:cxn>
                  <a:cxn ang="0">
                    <a:pos x="31" y="74"/>
                  </a:cxn>
                  <a:cxn ang="0">
                    <a:pos x="41" y="39"/>
                  </a:cxn>
                  <a:cxn ang="0">
                    <a:pos x="59" y="7"/>
                  </a:cxn>
                  <a:cxn ang="0">
                    <a:pos x="61" y="2"/>
                  </a:cxn>
                  <a:cxn ang="0">
                    <a:pos x="57" y="0"/>
                  </a:cxn>
                  <a:cxn ang="0">
                    <a:pos x="52" y="0"/>
                  </a:cxn>
                  <a:cxn ang="0">
                    <a:pos x="47" y="4"/>
                  </a:cxn>
                  <a:cxn ang="0">
                    <a:pos x="47" y="4"/>
                  </a:cxn>
                </a:cxnLst>
                <a:rect l="0" t="0" r="r" b="b"/>
                <a:pathLst>
                  <a:path w="266" h="404">
                    <a:moveTo>
                      <a:pt x="47" y="4"/>
                    </a:moveTo>
                    <a:lnTo>
                      <a:pt x="29" y="30"/>
                    </a:lnTo>
                    <a:lnTo>
                      <a:pt x="16" y="61"/>
                    </a:lnTo>
                    <a:lnTo>
                      <a:pt x="5" y="91"/>
                    </a:lnTo>
                    <a:lnTo>
                      <a:pt x="2" y="122"/>
                    </a:lnTo>
                    <a:lnTo>
                      <a:pt x="0" y="154"/>
                    </a:lnTo>
                    <a:lnTo>
                      <a:pt x="4" y="187"/>
                    </a:lnTo>
                    <a:lnTo>
                      <a:pt x="13" y="219"/>
                    </a:lnTo>
                    <a:lnTo>
                      <a:pt x="23" y="249"/>
                    </a:lnTo>
                    <a:lnTo>
                      <a:pt x="38" y="276"/>
                    </a:lnTo>
                    <a:lnTo>
                      <a:pt x="57" y="301"/>
                    </a:lnTo>
                    <a:lnTo>
                      <a:pt x="83" y="327"/>
                    </a:lnTo>
                    <a:lnTo>
                      <a:pt x="109" y="348"/>
                    </a:lnTo>
                    <a:lnTo>
                      <a:pt x="138" y="368"/>
                    </a:lnTo>
                    <a:lnTo>
                      <a:pt x="169" y="384"/>
                    </a:lnTo>
                    <a:lnTo>
                      <a:pt x="199" y="395"/>
                    </a:lnTo>
                    <a:lnTo>
                      <a:pt x="228" y="404"/>
                    </a:lnTo>
                    <a:lnTo>
                      <a:pt x="237" y="404"/>
                    </a:lnTo>
                    <a:lnTo>
                      <a:pt x="246" y="400"/>
                    </a:lnTo>
                    <a:lnTo>
                      <a:pt x="253" y="395"/>
                    </a:lnTo>
                    <a:lnTo>
                      <a:pt x="258" y="388"/>
                    </a:lnTo>
                    <a:lnTo>
                      <a:pt x="258" y="386"/>
                    </a:lnTo>
                    <a:lnTo>
                      <a:pt x="260" y="384"/>
                    </a:lnTo>
                    <a:lnTo>
                      <a:pt x="260" y="384"/>
                    </a:lnTo>
                    <a:lnTo>
                      <a:pt x="262" y="382"/>
                    </a:lnTo>
                    <a:lnTo>
                      <a:pt x="264" y="377"/>
                    </a:lnTo>
                    <a:lnTo>
                      <a:pt x="266" y="371"/>
                    </a:lnTo>
                    <a:lnTo>
                      <a:pt x="266" y="366"/>
                    </a:lnTo>
                    <a:lnTo>
                      <a:pt x="262" y="361"/>
                    </a:lnTo>
                    <a:lnTo>
                      <a:pt x="255" y="355"/>
                    </a:lnTo>
                    <a:lnTo>
                      <a:pt x="246" y="350"/>
                    </a:lnTo>
                    <a:lnTo>
                      <a:pt x="237" y="346"/>
                    </a:lnTo>
                    <a:lnTo>
                      <a:pt x="226" y="343"/>
                    </a:lnTo>
                    <a:lnTo>
                      <a:pt x="217" y="339"/>
                    </a:lnTo>
                    <a:lnTo>
                      <a:pt x="208" y="337"/>
                    </a:lnTo>
                    <a:lnTo>
                      <a:pt x="199" y="334"/>
                    </a:lnTo>
                    <a:lnTo>
                      <a:pt x="190" y="332"/>
                    </a:lnTo>
                    <a:lnTo>
                      <a:pt x="176" y="327"/>
                    </a:lnTo>
                    <a:lnTo>
                      <a:pt x="163" y="319"/>
                    </a:lnTo>
                    <a:lnTo>
                      <a:pt x="151" y="312"/>
                    </a:lnTo>
                    <a:lnTo>
                      <a:pt x="138" y="305"/>
                    </a:lnTo>
                    <a:lnTo>
                      <a:pt x="126" y="298"/>
                    </a:lnTo>
                    <a:lnTo>
                      <a:pt x="113" y="289"/>
                    </a:lnTo>
                    <a:lnTo>
                      <a:pt x="101" y="278"/>
                    </a:lnTo>
                    <a:lnTo>
                      <a:pt x="90" y="269"/>
                    </a:lnTo>
                    <a:lnTo>
                      <a:pt x="66" y="242"/>
                    </a:lnTo>
                    <a:lnTo>
                      <a:pt x="47" y="212"/>
                    </a:lnTo>
                    <a:lnTo>
                      <a:pt x="34" y="179"/>
                    </a:lnTo>
                    <a:lnTo>
                      <a:pt x="27" y="144"/>
                    </a:lnTo>
                    <a:lnTo>
                      <a:pt x="25" y="108"/>
                    </a:lnTo>
                    <a:lnTo>
                      <a:pt x="31" y="74"/>
                    </a:lnTo>
                    <a:lnTo>
                      <a:pt x="41" y="39"/>
                    </a:lnTo>
                    <a:lnTo>
                      <a:pt x="59" y="7"/>
                    </a:lnTo>
                    <a:lnTo>
                      <a:pt x="61" y="2"/>
                    </a:lnTo>
                    <a:lnTo>
                      <a:pt x="57" y="0"/>
                    </a:lnTo>
                    <a:lnTo>
                      <a:pt x="52" y="0"/>
                    </a:lnTo>
                    <a:lnTo>
                      <a:pt x="47" y="4"/>
                    </a:lnTo>
                    <a:lnTo>
                      <a:pt x="47" y="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1" name="Freeform 199"/>
              <p:cNvSpPr>
                <a:spLocks/>
              </p:cNvSpPr>
              <p:nvPr/>
            </p:nvSpPr>
            <p:spPr bwMode="auto">
              <a:xfrm>
                <a:off x="4172" y="2556"/>
                <a:ext cx="88" cy="93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4" y="25"/>
                  </a:cxn>
                  <a:cxn ang="0">
                    <a:pos x="0" y="48"/>
                  </a:cxn>
                  <a:cxn ang="0">
                    <a:pos x="0" y="70"/>
                  </a:cxn>
                  <a:cxn ang="0">
                    <a:pos x="4" y="91"/>
                  </a:cxn>
                  <a:cxn ang="0">
                    <a:pos x="11" y="111"/>
                  </a:cxn>
                  <a:cxn ang="0">
                    <a:pos x="20" y="131"/>
                  </a:cxn>
                  <a:cxn ang="0">
                    <a:pos x="35" y="149"/>
                  </a:cxn>
                  <a:cxn ang="0">
                    <a:pos x="52" y="163"/>
                  </a:cxn>
                  <a:cxn ang="0">
                    <a:pos x="65" y="170"/>
                  </a:cxn>
                  <a:cxn ang="0">
                    <a:pos x="81" y="177"/>
                  </a:cxn>
                  <a:cxn ang="0">
                    <a:pos x="99" y="183"/>
                  </a:cxn>
                  <a:cxn ang="0">
                    <a:pos x="117" y="186"/>
                  </a:cxn>
                  <a:cxn ang="0">
                    <a:pos x="133" y="186"/>
                  </a:cxn>
                  <a:cxn ang="0">
                    <a:pos x="149" y="184"/>
                  </a:cxn>
                  <a:cxn ang="0">
                    <a:pos x="164" y="177"/>
                  </a:cxn>
                  <a:cxn ang="0">
                    <a:pos x="174" y="165"/>
                  </a:cxn>
                  <a:cxn ang="0">
                    <a:pos x="176" y="159"/>
                  </a:cxn>
                  <a:cxn ang="0">
                    <a:pos x="174" y="154"/>
                  </a:cxn>
                  <a:cxn ang="0">
                    <a:pos x="169" y="152"/>
                  </a:cxn>
                  <a:cxn ang="0">
                    <a:pos x="164" y="154"/>
                  </a:cxn>
                  <a:cxn ang="0">
                    <a:pos x="149" y="158"/>
                  </a:cxn>
                  <a:cxn ang="0">
                    <a:pos x="137" y="161"/>
                  </a:cxn>
                  <a:cxn ang="0">
                    <a:pos x="122" y="161"/>
                  </a:cxn>
                  <a:cxn ang="0">
                    <a:pos x="110" y="159"/>
                  </a:cxn>
                  <a:cxn ang="0">
                    <a:pos x="96" y="158"/>
                  </a:cxn>
                  <a:cxn ang="0">
                    <a:pos x="83" y="152"/>
                  </a:cxn>
                  <a:cxn ang="0">
                    <a:pos x="70" y="147"/>
                  </a:cxn>
                  <a:cxn ang="0">
                    <a:pos x="58" y="140"/>
                  </a:cxn>
                  <a:cxn ang="0">
                    <a:pos x="31" y="113"/>
                  </a:cxn>
                  <a:cxn ang="0">
                    <a:pos x="17" y="77"/>
                  </a:cxn>
                  <a:cxn ang="0">
                    <a:pos x="11" y="39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1" y="1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176" h="186">
                    <a:moveTo>
                      <a:pt x="9" y="3"/>
                    </a:moveTo>
                    <a:lnTo>
                      <a:pt x="4" y="25"/>
                    </a:lnTo>
                    <a:lnTo>
                      <a:pt x="0" y="48"/>
                    </a:lnTo>
                    <a:lnTo>
                      <a:pt x="0" y="70"/>
                    </a:lnTo>
                    <a:lnTo>
                      <a:pt x="4" y="91"/>
                    </a:lnTo>
                    <a:lnTo>
                      <a:pt x="11" y="111"/>
                    </a:lnTo>
                    <a:lnTo>
                      <a:pt x="20" y="131"/>
                    </a:lnTo>
                    <a:lnTo>
                      <a:pt x="35" y="149"/>
                    </a:lnTo>
                    <a:lnTo>
                      <a:pt x="52" y="163"/>
                    </a:lnTo>
                    <a:lnTo>
                      <a:pt x="65" y="170"/>
                    </a:lnTo>
                    <a:lnTo>
                      <a:pt x="81" y="177"/>
                    </a:lnTo>
                    <a:lnTo>
                      <a:pt x="99" y="183"/>
                    </a:lnTo>
                    <a:lnTo>
                      <a:pt x="117" y="186"/>
                    </a:lnTo>
                    <a:lnTo>
                      <a:pt x="133" y="186"/>
                    </a:lnTo>
                    <a:lnTo>
                      <a:pt x="149" y="184"/>
                    </a:lnTo>
                    <a:lnTo>
                      <a:pt x="164" y="177"/>
                    </a:lnTo>
                    <a:lnTo>
                      <a:pt x="174" y="165"/>
                    </a:lnTo>
                    <a:lnTo>
                      <a:pt x="176" y="159"/>
                    </a:lnTo>
                    <a:lnTo>
                      <a:pt x="174" y="154"/>
                    </a:lnTo>
                    <a:lnTo>
                      <a:pt x="169" y="152"/>
                    </a:lnTo>
                    <a:lnTo>
                      <a:pt x="164" y="154"/>
                    </a:lnTo>
                    <a:lnTo>
                      <a:pt x="149" y="158"/>
                    </a:lnTo>
                    <a:lnTo>
                      <a:pt x="137" y="161"/>
                    </a:lnTo>
                    <a:lnTo>
                      <a:pt x="122" y="161"/>
                    </a:lnTo>
                    <a:lnTo>
                      <a:pt x="110" y="159"/>
                    </a:lnTo>
                    <a:lnTo>
                      <a:pt x="96" y="158"/>
                    </a:lnTo>
                    <a:lnTo>
                      <a:pt x="83" y="152"/>
                    </a:lnTo>
                    <a:lnTo>
                      <a:pt x="70" y="147"/>
                    </a:lnTo>
                    <a:lnTo>
                      <a:pt x="58" y="140"/>
                    </a:lnTo>
                    <a:lnTo>
                      <a:pt x="31" y="113"/>
                    </a:lnTo>
                    <a:lnTo>
                      <a:pt x="17" y="77"/>
                    </a:lnTo>
                    <a:lnTo>
                      <a:pt x="11" y="39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1" y="1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2" name="Freeform 200"/>
              <p:cNvSpPr>
                <a:spLocks/>
              </p:cNvSpPr>
              <p:nvPr/>
            </p:nvSpPr>
            <p:spPr bwMode="auto">
              <a:xfrm>
                <a:off x="4179" y="2258"/>
                <a:ext cx="160" cy="313"/>
              </a:xfrm>
              <a:custGeom>
                <a:avLst/>
                <a:gdLst/>
                <a:ahLst/>
                <a:cxnLst>
                  <a:cxn ang="0">
                    <a:pos x="23" y="608"/>
                  </a:cxn>
                  <a:cxn ang="0">
                    <a:pos x="46" y="574"/>
                  </a:cxn>
                  <a:cxn ang="0">
                    <a:pos x="63" y="536"/>
                  </a:cxn>
                  <a:cxn ang="0">
                    <a:pos x="77" y="497"/>
                  </a:cxn>
                  <a:cxn ang="0">
                    <a:pos x="97" y="414"/>
                  </a:cxn>
                  <a:cxn ang="0">
                    <a:pos x="120" y="291"/>
                  </a:cxn>
                  <a:cxn ang="0">
                    <a:pos x="136" y="213"/>
                  </a:cxn>
                  <a:cxn ang="0">
                    <a:pos x="145" y="185"/>
                  </a:cxn>
                  <a:cxn ang="0">
                    <a:pos x="158" y="161"/>
                  </a:cxn>
                  <a:cxn ang="0">
                    <a:pos x="176" y="140"/>
                  </a:cxn>
                  <a:cxn ang="0">
                    <a:pos x="199" y="122"/>
                  </a:cxn>
                  <a:cxn ang="0">
                    <a:pos x="219" y="104"/>
                  </a:cxn>
                  <a:cxn ang="0">
                    <a:pos x="240" y="84"/>
                  </a:cxn>
                  <a:cxn ang="0">
                    <a:pos x="264" y="64"/>
                  </a:cxn>
                  <a:cxn ang="0">
                    <a:pos x="289" y="41"/>
                  </a:cxn>
                  <a:cxn ang="0">
                    <a:pos x="310" y="16"/>
                  </a:cxn>
                  <a:cxn ang="0">
                    <a:pos x="319" y="2"/>
                  </a:cxn>
                  <a:cxn ang="0">
                    <a:pos x="317" y="0"/>
                  </a:cxn>
                  <a:cxn ang="0">
                    <a:pos x="305" y="14"/>
                  </a:cxn>
                  <a:cxn ang="0">
                    <a:pos x="281" y="39"/>
                  </a:cxn>
                  <a:cxn ang="0">
                    <a:pos x="256" y="64"/>
                  </a:cxn>
                  <a:cxn ang="0">
                    <a:pos x="229" y="88"/>
                  </a:cxn>
                  <a:cxn ang="0">
                    <a:pos x="206" y="109"/>
                  </a:cxn>
                  <a:cxn ang="0">
                    <a:pos x="185" y="127"/>
                  </a:cxn>
                  <a:cxn ang="0">
                    <a:pos x="163" y="147"/>
                  </a:cxn>
                  <a:cxn ang="0">
                    <a:pos x="145" y="170"/>
                  </a:cxn>
                  <a:cxn ang="0">
                    <a:pos x="131" y="203"/>
                  </a:cxn>
                  <a:cxn ang="0">
                    <a:pos x="120" y="244"/>
                  </a:cxn>
                  <a:cxn ang="0">
                    <a:pos x="107" y="296"/>
                  </a:cxn>
                  <a:cxn ang="0">
                    <a:pos x="91" y="359"/>
                  </a:cxn>
                  <a:cxn ang="0">
                    <a:pos x="77" y="418"/>
                  </a:cxn>
                  <a:cxn ang="0">
                    <a:pos x="64" y="479"/>
                  </a:cxn>
                  <a:cxn ang="0">
                    <a:pos x="46" y="538"/>
                  </a:cxn>
                  <a:cxn ang="0">
                    <a:pos x="20" y="592"/>
                  </a:cxn>
                  <a:cxn ang="0">
                    <a:pos x="0" y="623"/>
                  </a:cxn>
                  <a:cxn ang="0">
                    <a:pos x="3" y="626"/>
                  </a:cxn>
                  <a:cxn ang="0">
                    <a:pos x="9" y="624"/>
                  </a:cxn>
                </a:cxnLst>
                <a:rect l="0" t="0" r="r" b="b"/>
                <a:pathLst>
                  <a:path w="319" h="626">
                    <a:moveTo>
                      <a:pt x="9" y="624"/>
                    </a:moveTo>
                    <a:lnTo>
                      <a:pt x="23" y="608"/>
                    </a:lnTo>
                    <a:lnTo>
                      <a:pt x="36" y="590"/>
                    </a:lnTo>
                    <a:lnTo>
                      <a:pt x="46" y="574"/>
                    </a:lnTo>
                    <a:lnTo>
                      <a:pt x="55" y="556"/>
                    </a:lnTo>
                    <a:lnTo>
                      <a:pt x="63" y="536"/>
                    </a:lnTo>
                    <a:lnTo>
                      <a:pt x="70" y="518"/>
                    </a:lnTo>
                    <a:lnTo>
                      <a:pt x="77" y="497"/>
                    </a:lnTo>
                    <a:lnTo>
                      <a:pt x="82" y="477"/>
                    </a:lnTo>
                    <a:lnTo>
                      <a:pt x="97" y="414"/>
                    </a:lnTo>
                    <a:lnTo>
                      <a:pt x="109" y="352"/>
                    </a:lnTo>
                    <a:lnTo>
                      <a:pt x="120" y="291"/>
                    </a:lnTo>
                    <a:lnTo>
                      <a:pt x="133" y="228"/>
                    </a:lnTo>
                    <a:lnTo>
                      <a:pt x="136" y="213"/>
                    </a:lnTo>
                    <a:lnTo>
                      <a:pt x="140" y="199"/>
                    </a:lnTo>
                    <a:lnTo>
                      <a:pt x="145" y="185"/>
                    </a:lnTo>
                    <a:lnTo>
                      <a:pt x="151" y="174"/>
                    </a:lnTo>
                    <a:lnTo>
                      <a:pt x="158" y="161"/>
                    </a:lnTo>
                    <a:lnTo>
                      <a:pt x="167" y="151"/>
                    </a:lnTo>
                    <a:lnTo>
                      <a:pt x="176" y="140"/>
                    </a:lnTo>
                    <a:lnTo>
                      <a:pt x="188" y="131"/>
                    </a:lnTo>
                    <a:lnTo>
                      <a:pt x="199" y="122"/>
                    </a:lnTo>
                    <a:lnTo>
                      <a:pt x="208" y="113"/>
                    </a:lnTo>
                    <a:lnTo>
                      <a:pt x="219" y="104"/>
                    </a:lnTo>
                    <a:lnTo>
                      <a:pt x="228" y="95"/>
                    </a:lnTo>
                    <a:lnTo>
                      <a:pt x="240" y="84"/>
                    </a:lnTo>
                    <a:lnTo>
                      <a:pt x="251" y="75"/>
                    </a:lnTo>
                    <a:lnTo>
                      <a:pt x="264" y="64"/>
                    </a:lnTo>
                    <a:lnTo>
                      <a:pt x="276" y="52"/>
                    </a:lnTo>
                    <a:lnTo>
                      <a:pt x="289" y="41"/>
                    </a:lnTo>
                    <a:lnTo>
                      <a:pt x="299" y="29"/>
                    </a:lnTo>
                    <a:lnTo>
                      <a:pt x="310" y="16"/>
                    </a:lnTo>
                    <a:lnTo>
                      <a:pt x="319" y="3"/>
                    </a:lnTo>
                    <a:lnTo>
                      <a:pt x="319" y="2"/>
                    </a:lnTo>
                    <a:lnTo>
                      <a:pt x="319" y="0"/>
                    </a:lnTo>
                    <a:lnTo>
                      <a:pt x="317" y="0"/>
                    </a:lnTo>
                    <a:lnTo>
                      <a:pt x="316" y="2"/>
                    </a:lnTo>
                    <a:lnTo>
                      <a:pt x="305" y="14"/>
                    </a:lnTo>
                    <a:lnTo>
                      <a:pt x="292" y="27"/>
                    </a:lnTo>
                    <a:lnTo>
                      <a:pt x="281" y="39"/>
                    </a:lnTo>
                    <a:lnTo>
                      <a:pt x="269" y="52"/>
                    </a:lnTo>
                    <a:lnTo>
                      <a:pt x="256" y="64"/>
                    </a:lnTo>
                    <a:lnTo>
                      <a:pt x="242" y="75"/>
                    </a:lnTo>
                    <a:lnTo>
                      <a:pt x="229" y="88"/>
                    </a:lnTo>
                    <a:lnTo>
                      <a:pt x="217" y="99"/>
                    </a:lnTo>
                    <a:lnTo>
                      <a:pt x="206" y="109"/>
                    </a:lnTo>
                    <a:lnTo>
                      <a:pt x="195" y="118"/>
                    </a:lnTo>
                    <a:lnTo>
                      <a:pt x="185" y="127"/>
                    </a:lnTo>
                    <a:lnTo>
                      <a:pt x="174" y="138"/>
                    </a:lnTo>
                    <a:lnTo>
                      <a:pt x="163" y="147"/>
                    </a:lnTo>
                    <a:lnTo>
                      <a:pt x="154" y="158"/>
                    </a:lnTo>
                    <a:lnTo>
                      <a:pt x="145" y="170"/>
                    </a:lnTo>
                    <a:lnTo>
                      <a:pt x="138" y="183"/>
                    </a:lnTo>
                    <a:lnTo>
                      <a:pt x="131" y="203"/>
                    </a:lnTo>
                    <a:lnTo>
                      <a:pt x="124" y="224"/>
                    </a:lnTo>
                    <a:lnTo>
                      <a:pt x="120" y="244"/>
                    </a:lnTo>
                    <a:lnTo>
                      <a:pt x="115" y="265"/>
                    </a:lnTo>
                    <a:lnTo>
                      <a:pt x="107" y="296"/>
                    </a:lnTo>
                    <a:lnTo>
                      <a:pt x="100" y="326"/>
                    </a:lnTo>
                    <a:lnTo>
                      <a:pt x="91" y="359"/>
                    </a:lnTo>
                    <a:lnTo>
                      <a:pt x="84" y="389"/>
                    </a:lnTo>
                    <a:lnTo>
                      <a:pt x="77" y="418"/>
                    </a:lnTo>
                    <a:lnTo>
                      <a:pt x="72" y="448"/>
                    </a:lnTo>
                    <a:lnTo>
                      <a:pt x="64" y="479"/>
                    </a:lnTo>
                    <a:lnTo>
                      <a:pt x="57" y="508"/>
                    </a:lnTo>
                    <a:lnTo>
                      <a:pt x="46" y="538"/>
                    </a:lnTo>
                    <a:lnTo>
                      <a:pt x="34" y="565"/>
                    </a:lnTo>
                    <a:lnTo>
                      <a:pt x="20" y="592"/>
                    </a:lnTo>
                    <a:lnTo>
                      <a:pt x="2" y="617"/>
                    </a:lnTo>
                    <a:lnTo>
                      <a:pt x="0" y="623"/>
                    </a:lnTo>
                    <a:lnTo>
                      <a:pt x="0" y="626"/>
                    </a:lnTo>
                    <a:lnTo>
                      <a:pt x="3" y="626"/>
                    </a:lnTo>
                    <a:lnTo>
                      <a:pt x="9" y="624"/>
                    </a:lnTo>
                    <a:lnTo>
                      <a:pt x="9" y="62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3" name="Freeform 201"/>
              <p:cNvSpPr>
                <a:spLocks/>
              </p:cNvSpPr>
              <p:nvPr/>
            </p:nvSpPr>
            <p:spPr bwMode="auto">
              <a:xfrm>
                <a:off x="4232" y="2446"/>
                <a:ext cx="115" cy="195"/>
              </a:xfrm>
              <a:custGeom>
                <a:avLst/>
                <a:gdLst/>
                <a:ahLst/>
                <a:cxnLst>
                  <a:cxn ang="0">
                    <a:pos x="204" y="21"/>
                  </a:cxn>
                  <a:cxn ang="0">
                    <a:pos x="177" y="62"/>
                  </a:cxn>
                  <a:cxn ang="0">
                    <a:pos x="163" y="109"/>
                  </a:cxn>
                  <a:cxn ang="0">
                    <a:pos x="158" y="159"/>
                  </a:cxn>
                  <a:cxn ang="0">
                    <a:pos x="154" y="206"/>
                  </a:cxn>
                  <a:cxn ang="0">
                    <a:pos x="141" y="242"/>
                  </a:cxn>
                  <a:cxn ang="0">
                    <a:pos x="123" y="267"/>
                  </a:cxn>
                  <a:cxn ang="0">
                    <a:pos x="107" y="283"/>
                  </a:cxn>
                  <a:cxn ang="0">
                    <a:pos x="91" y="294"/>
                  </a:cxn>
                  <a:cxn ang="0">
                    <a:pos x="71" y="303"/>
                  </a:cxn>
                  <a:cxn ang="0">
                    <a:pos x="50" y="316"/>
                  </a:cxn>
                  <a:cxn ang="0">
                    <a:pos x="30" y="330"/>
                  </a:cxn>
                  <a:cxn ang="0">
                    <a:pos x="16" y="346"/>
                  </a:cxn>
                  <a:cxn ang="0">
                    <a:pos x="3" y="369"/>
                  </a:cxn>
                  <a:cxn ang="0">
                    <a:pos x="0" y="387"/>
                  </a:cxn>
                  <a:cxn ang="0">
                    <a:pos x="10" y="389"/>
                  </a:cxn>
                  <a:cxn ang="0">
                    <a:pos x="19" y="378"/>
                  </a:cxn>
                  <a:cxn ang="0">
                    <a:pos x="32" y="364"/>
                  </a:cxn>
                  <a:cxn ang="0">
                    <a:pos x="46" y="351"/>
                  </a:cxn>
                  <a:cxn ang="0">
                    <a:pos x="61" y="341"/>
                  </a:cxn>
                  <a:cxn ang="0">
                    <a:pos x="80" y="332"/>
                  </a:cxn>
                  <a:cxn ang="0">
                    <a:pos x="102" y="324"/>
                  </a:cxn>
                  <a:cxn ang="0">
                    <a:pos x="123" y="312"/>
                  </a:cxn>
                  <a:cxn ang="0">
                    <a:pos x="141" y="296"/>
                  </a:cxn>
                  <a:cxn ang="0">
                    <a:pos x="158" y="276"/>
                  </a:cxn>
                  <a:cxn ang="0">
                    <a:pos x="172" y="255"/>
                  </a:cxn>
                  <a:cxn ang="0">
                    <a:pos x="188" y="220"/>
                  </a:cxn>
                  <a:cxn ang="0">
                    <a:pos x="195" y="172"/>
                  </a:cxn>
                  <a:cxn ang="0">
                    <a:pos x="197" y="107"/>
                  </a:cxn>
                  <a:cxn ang="0">
                    <a:pos x="215" y="39"/>
                  </a:cxn>
                  <a:cxn ang="0">
                    <a:pos x="229" y="1"/>
                  </a:cxn>
                  <a:cxn ang="0">
                    <a:pos x="226" y="0"/>
                  </a:cxn>
                  <a:cxn ang="0">
                    <a:pos x="224" y="1"/>
                  </a:cxn>
                </a:cxnLst>
                <a:rect l="0" t="0" r="r" b="b"/>
                <a:pathLst>
                  <a:path w="229" h="389">
                    <a:moveTo>
                      <a:pt x="224" y="1"/>
                    </a:moveTo>
                    <a:lnTo>
                      <a:pt x="204" y="21"/>
                    </a:lnTo>
                    <a:lnTo>
                      <a:pt x="190" y="41"/>
                    </a:lnTo>
                    <a:lnTo>
                      <a:pt x="177" y="62"/>
                    </a:lnTo>
                    <a:lnTo>
                      <a:pt x="168" y="86"/>
                    </a:lnTo>
                    <a:lnTo>
                      <a:pt x="163" y="109"/>
                    </a:lnTo>
                    <a:lnTo>
                      <a:pt x="159" y="134"/>
                    </a:lnTo>
                    <a:lnTo>
                      <a:pt x="158" y="159"/>
                    </a:lnTo>
                    <a:lnTo>
                      <a:pt x="156" y="186"/>
                    </a:lnTo>
                    <a:lnTo>
                      <a:pt x="154" y="206"/>
                    </a:lnTo>
                    <a:lnTo>
                      <a:pt x="149" y="224"/>
                    </a:lnTo>
                    <a:lnTo>
                      <a:pt x="141" y="242"/>
                    </a:lnTo>
                    <a:lnTo>
                      <a:pt x="131" y="258"/>
                    </a:lnTo>
                    <a:lnTo>
                      <a:pt x="123" y="267"/>
                    </a:lnTo>
                    <a:lnTo>
                      <a:pt x="116" y="276"/>
                    </a:lnTo>
                    <a:lnTo>
                      <a:pt x="107" y="283"/>
                    </a:lnTo>
                    <a:lnTo>
                      <a:pt x="100" y="289"/>
                    </a:lnTo>
                    <a:lnTo>
                      <a:pt x="91" y="294"/>
                    </a:lnTo>
                    <a:lnTo>
                      <a:pt x="80" y="298"/>
                    </a:lnTo>
                    <a:lnTo>
                      <a:pt x="71" y="303"/>
                    </a:lnTo>
                    <a:lnTo>
                      <a:pt x="61" y="308"/>
                    </a:lnTo>
                    <a:lnTo>
                      <a:pt x="50" y="316"/>
                    </a:lnTo>
                    <a:lnTo>
                      <a:pt x="39" y="323"/>
                    </a:lnTo>
                    <a:lnTo>
                      <a:pt x="30" y="330"/>
                    </a:lnTo>
                    <a:lnTo>
                      <a:pt x="23" y="337"/>
                    </a:lnTo>
                    <a:lnTo>
                      <a:pt x="16" y="346"/>
                    </a:lnTo>
                    <a:lnTo>
                      <a:pt x="9" y="357"/>
                    </a:lnTo>
                    <a:lnTo>
                      <a:pt x="3" y="369"/>
                    </a:lnTo>
                    <a:lnTo>
                      <a:pt x="0" y="382"/>
                    </a:lnTo>
                    <a:lnTo>
                      <a:pt x="0" y="387"/>
                    </a:lnTo>
                    <a:lnTo>
                      <a:pt x="5" y="389"/>
                    </a:lnTo>
                    <a:lnTo>
                      <a:pt x="10" y="389"/>
                    </a:lnTo>
                    <a:lnTo>
                      <a:pt x="14" y="386"/>
                    </a:lnTo>
                    <a:lnTo>
                      <a:pt x="19" y="378"/>
                    </a:lnTo>
                    <a:lnTo>
                      <a:pt x="27" y="371"/>
                    </a:lnTo>
                    <a:lnTo>
                      <a:pt x="32" y="364"/>
                    </a:lnTo>
                    <a:lnTo>
                      <a:pt x="39" y="357"/>
                    </a:lnTo>
                    <a:lnTo>
                      <a:pt x="46" y="351"/>
                    </a:lnTo>
                    <a:lnTo>
                      <a:pt x="53" y="346"/>
                    </a:lnTo>
                    <a:lnTo>
                      <a:pt x="61" y="341"/>
                    </a:lnTo>
                    <a:lnTo>
                      <a:pt x="70" y="337"/>
                    </a:lnTo>
                    <a:lnTo>
                      <a:pt x="80" y="332"/>
                    </a:lnTo>
                    <a:lnTo>
                      <a:pt x="91" y="328"/>
                    </a:lnTo>
                    <a:lnTo>
                      <a:pt x="102" y="324"/>
                    </a:lnTo>
                    <a:lnTo>
                      <a:pt x="113" y="319"/>
                    </a:lnTo>
                    <a:lnTo>
                      <a:pt x="123" y="312"/>
                    </a:lnTo>
                    <a:lnTo>
                      <a:pt x="134" y="303"/>
                    </a:lnTo>
                    <a:lnTo>
                      <a:pt x="141" y="296"/>
                    </a:lnTo>
                    <a:lnTo>
                      <a:pt x="150" y="285"/>
                    </a:lnTo>
                    <a:lnTo>
                      <a:pt x="158" y="276"/>
                    </a:lnTo>
                    <a:lnTo>
                      <a:pt x="165" y="265"/>
                    </a:lnTo>
                    <a:lnTo>
                      <a:pt x="172" y="255"/>
                    </a:lnTo>
                    <a:lnTo>
                      <a:pt x="177" y="244"/>
                    </a:lnTo>
                    <a:lnTo>
                      <a:pt x="188" y="220"/>
                    </a:lnTo>
                    <a:lnTo>
                      <a:pt x="195" y="197"/>
                    </a:lnTo>
                    <a:lnTo>
                      <a:pt x="195" y="172"/>
                    </a:lnTo>
                    <a:lnTo>
                      <a:pt x="195" y="147"/>
                    </a:lnTo>
                    <a:lnTo>
                      <a:pt x="197" y="107"/>
                    </a:lnTo>
                    <a:lnTo>
                      <a:pt x="204" y="71"/>
                    </a:lnTo>
                    <a:lnTo>
                      <a:pt x="215" y="39"/>
                    </a:lnTo>
                    <a:lnTo>
                      <a:pt x="229" y="3"/>
                    </a:lnTo>
                    <a:lnTo>
                      <a:pt x="229" y="1"/>
                    </a:lnTo>
                    <a:lnTo>
                      <a:pt x="228" y="0"/>
                    </a:lnTo>
                    <a:lnTo>
                      <a:pt x="226" y="0"/>
                    </a:lnTo>
                    <a:lnTo>
                      <a:pt x="224" y="1"/>
                    </a:lnTo>
                    <a:lnTo>
                      <a:pt x="224" y="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4" name="Freeform 202"/>
              <p:cNvSpPr>
                <a:spLocks/>
              </p:cNvSpPr>
              <p:nvPr/>
            </p:nvSpPr>
            <p:spPr bwMode="auto">
              <a:xfrm>
                <a:off x="4336" y="2192"/>
                <a:ext cx="82" cy="70"/>
              </a:xfrm>
              <a:custGeom>
                <a:avLst/>
                <a:gdLst/>
                <a:ahLst/>
                <a:cxnLst>
                  <a:cxn ang="0">
                    <a:pos x="3" y="138"/>
                  </a:cxn>
                  <a:cxn ang="0">
                    <a:pos x="23" y="125"/>
                  </a:cxn>
                  <a:cxn ang="0">
                    <a:pos x="45" y="111"/>
                  </a:cxn>
                  <a:cxn ang="0">
                    <a:pos x="64" y="99"/>
                  </a:cxn>
                  <a:cxn ang="0">
                    <a:pos x="86" y="82"/>
                  </a:cxn>
                  <a:cxn ang="0">
                    <a:pos x="106" y="68"/>
                  </a:cxn>
                  <a:cxn ang="0">
                    <a:pos x="125" y="52"/>
                  </a:cxn>
                  <a:cxn ang="0">
                    <a:pos x="143" y="36"/>
                  </a:cxn>
                  <a:cxn ang="0">
                    <a:pos x="159" y="18"/>
                  </a:cxn>
                  <a:cxn ang="0">
                    <a:pos x="163" y="12"/>
                  </a:cxn>
                  <a:cxn ang="0">
                    <a:pos x="163" y="5"/>
                  </a:cxn>
                  <a:cxn ang="0">
                    <a:pos x="159" y="0"/>
                  </a:cxn>
                  <a:cxn ang="0">
                    <a:pos x="154" y="2"/>
                  </a:cxn>
                  <a:cxn ang="0">
                    <a:pos x="134" y="16"/>
                  </a:cxn>
                  <a:cxn ang="0">
                    <a:pos x="115" y="30"/>
                  </a:cxn>
                  <a:cxn ang="0">
                    <a:pos x="95" y="46"/>
                  </a:cxn>
                  <a:cxn ang="0">
                    <a:pos x="77" y="64"/>
                  </a:cxn>
                  <a:cxn ang="0">
                    <a:pos x="57" y="81"/>
                  </a:cxn>
                  <a:cxn ang="0">
                    <a:pos x="39" y="97"/>
                  </a:cxn>
                  <a:cxn ang="0">
                    <a:pos x="21" y="113"/>
                  </a:cxn>
                  <a:cxn ang="0">
                    <a:pos x="2" y="129"/>
                  </a:cxn>
                  <a:cxn ang="0">
                    <a:pos x="0" y="133"/>
                  </a:cxn>
                  <a:cxn ang="0">
                    <a:pos x="0" y="136"/>
                  </a:cxn>
                  <a:cxn ang="0">
                    <a:pos x="0" y="138"/>
                  </a:cxn>
                  <a:cxn ang="0">
                    <a:pos x="3" y="138"/>
                  </a:cxn>
                  <a:cxn ang="0">
                    <a:pos x="3" y="138"/>
                  </a:cxn>
                </a:cxnLst>
                <a:rect l="0" t="0" r="r" b="b"/>
                <a:pathLst>
                  <a:path w="163" h="138">
                    <a:moveTo>
                      <a:pt x="3" y="138"/>
                    </a:moveTo>
                    <a:lnTo>
                      <a:pt x="23" y="125"/>
                    </a:lnTo>
                    <a:lnTo>
                      <a:pt x="45" y="111"/>
                    </a:lnTo>
                    <a:lnTo>
                      <a:pt x="64" y="99"/>
                    </a:lnTo>
                    <a:lnTo>
                      <a:pt x="86" y="82"/>
                    </a:lnTo>
                    <a:lnTo>
                      <a:pt x="106" y="68"/>
                    </a:lnTo>
                    <a:lnTo>
                      <a:pt x="125" y="52"/>
                    </a:lnTo>
                    <a:lnTo>
                      <a:pt x="143" y="36"/>
                    </a:lnTo>
                    <a:lnTo>
                      <a:pt x="159" y="18"/>
                    </a:lnTo>
                    <a:lnTo>
                      <a:pt x="163" y="12"/>
                    </a:lnTo>
                    <a:lnTo>
                      <a:pt x="163" y="5"/>
                    </a:lnTo>
                    <a:lnTo>
                      <a:pt x="159" y="0"/>
                    </a:lnTo>
                    <a:lnTo>
                      <a:pt x="154" y="2"/>
                    </a:lnTo>
                    <a:lnTo>
                      <a:pt x="134" y="16"/>
                    </a:lnTo>
                    <a:lnTo>
                      <a:pt x="115" y="30"/>
                    </a:lnTo>
                    <a:lnTo>
                      <a:pt x="95" y="46"/>
                    </a:lnTo>
                    <a:lnTo>
                      <a:pt x="77" y="64"/>
                    </a:lnTo>
                    <a:lnTo>
                      <a:pt x="57" y="81"/>
                    </a:lnTo>
                    <a:lnTo>
                      <a:pt x="39" y="97"/>
                    </a:lnTo>
                    <a:lnTo>
                      <a:pt x="21" y="113"/>
                    </a:lnTo>
                    <a:lnTo>
                      <a:pt x="2" y="129"/>
                    </a:lnTo>
                    <a:lnTo>
                      <a:pt x="0" y="133"/>
                    </a:lnTo>
                    <a:lnTo>
                      <a:pt x="0" y="136"/>
                    </a:lnTo>
                    <a:lnTo>
                      <a:pt x="0" y="138"/>
                    </a:lnTo>
                    <a:lnTo>
                      <a:pt x="3" y="138"/>
                    </a:lnTo>
                    <a:lnTo>
                      <a:pt x="3" y="13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5" name="Freeform 203"/>
              <p:cNvSpPr>
                <a:spLocks/>
              </p:cNvSpPr>
              <p:nvPr/>
            </p:nvSpPr>
            <p:spPr bwMode="auto">
              <a:xfrm>
                <a:off x="4285" y="2317"/>
                <a:ext cx="146" cy="49"/>
              </a:xfrm>
              <a:custGeom>
                <a:avLst/>
                <a:gdLst/>
                <a:ahLst/>
                <a:cxnLst>
                  <a:cxn ang="0">
                    <a:pos x="3" y="99"/>
                  </a:cxn>
                  <a:cxn ang="0">
                    <a:pos x="17" y="92"/>
                  </a:cxn>
                  <a:cxn ang="0">
                    <a:pos x="34" y="85"/>
                  </a:cxn>
                  <a:cxn ang="0">
                    <a:pos x="50" y="77"/>
                  </a:cxn>
                  <a:cxn ang="0">
                    <a:pos x="66" y="70"/>
                  </a:cxn>
                  <a:cxn ang="0">
                    <a:pos x="80" y="65"/>
                  </a:cxn>
                  <a:cxn ang="0">
                    <a:pos x="96" y="58"/>
                  </a:cxn>
                  <a:cxn ang="0">
                    <a:pos x="113" y="51"/>
                  </a:cxn>
                  <a:cxn ang="0">
                    <a:pos x="127" y="43"/>
                  </a:cxn>
                  <a:cxn ang="0">
                    <a:pos x="147" y="34"/>
                  </a:cxn>
                  <a:cxn ang="0">
                    <a:pos x="166" y="27"/>
                  </a:cxn>
                  <a:cxn ang="0">
                    <a:pos x="186" y="22"/>
                  </a:cxn>
                  <a:cxn ang="0">
                    <a:pos x="204" y="20"/>
                  </a:cxn>
                  <a:cxn ang="0">
                    <a:pos x="224" y="20"/>
                  </a:cxn>
                  <a:cxn ang="0">
                    <a:pos x="244" y="22"/>
                  </a:cxn>
                  <a:cxn ang="0">
                    <a:pos x="263" y="27"/>
                  </a:cxn>
                  <a:cxn ang="0">
                    <a:pos x="283" y="36"/>
                  </a:cxn>
                  <a:cxn ang="0">
                    <a:pos x="287" y="36"/>
                  </a:cxn>
                  <a:cxn ang="0">
                    <a:pos x="290" y="33"/>
                  </a:cxn>
                  <a:cxn ang="0">
                    <a:pos x="292" y="29"/>
                  </a:cxn>
                  <a:cxn ang="0">
                    <a:pos x="290" y="25"/>
                  </a:cxn>
                  <a:cxn ang="0">
                    <a:pos x="274" y="15"/>
                  </a:cxn>
                  <a:cxn ang="0">
                    <a:pos x="256" y="7"/>
                  </a:cxn>
                  <a:cxn ang="0">
                    <a:pos x="238" y="2"/>
                  </a:cxn>
                  <a:cxn ang="0">
                    <a:pos x="220" y="0"/>
                  </a:cxn>
                  <a:cxn ang="0">
                    <a:pos x="200" y="0"/>
                  </a:cxn>
                  <a:cxn ang="0">
                    <a:pos x="181" y="2"/>
                  </a:cxn>
                  <a:cxn ang="0">
                    <a:pos x="161" y="7"/>
                  </a:cxn>
                  <a:cxn ang="0">
                    <a:pos x="141" y="13"/>
                  </a:cxn>
                  <a:cxn ang="0">
                    <a:pos x="122" y="20"/>
                  </a:cxn>
                  <a:cxn ang="0">
                    <a:pos x="102" y="29"/>
                  </a:cxn>
                  <a:cxn ang="0">
                    <a:pos x="82" y="38"/>
                  </a:cxn>
                  <a:cxn ang="0">
                    <a:pos x="64" y="49"/>
                  </a:cxn>
                  <a:cxn ang="0">
                    <a:pos x="46" y="59"/>
                  </a:cxn>
                  <a:cxn ang="0">
                    <a:pos x="30" y="70"/>
                  </a:cxn>
                  <a:cxn ang="0">
                    <a:pos x="16" y="81"/>
                  </a:cxn>
                  <a:cxn ang="0">
                    <a:pos x="1" y="92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0" y="99"/>
                  </a:cxn>
                  <a:cxn ang="0">
                    <a:pos x="3" y="99"/>
                  </a:cxn>
                  <a:cxn ang="0">
                    <a:pos x="3" y="99"/>
                  </a:cxn>
                </a:cxnLst>
                <a:rect l="0" t="0" r="r" b="b"/>
                <a:pathLst>
                  <a:path w="292" h="99">
                    <a:moveTo>
                      <a:pt x="3" y="99"/>
                    </a:moveTo>
                    <a:lnTo>
                      <a:pt x="17" y="92"/>
                    </a:lnTo>
                    <a:lnTo>
                      <a:pt x="34" y="85"/>
                    </a:lnTo>
                    <a:lnTo>
                      <a:pt x="50" y="77"/>
                    </a:lnTo>
                    <a:lnTo>
                      <a:pt x="66" y="70"/>
                    </a:lnTo>
                    <a:lnTo>
                      <a:pt x="80" y="65"/>
                    </a:lnTo>
                    <a:lnTo>
                      <a:pt x="96" y="58"/>
                    </a:lnTo>
                    <a:lnTo>
                      <a:pt x="113" y="51"/>
                    </a:lnTo>
                    <a:lnTo>
                      <a:pt x="127" y="43"/>
                    </a:lnTo>
                    <a:lnTo>
                      <a:pt x="147" y="34"/>
                    </a:lnTo>
                    <a:lnTo>
                      <a:pt x="166" y="27"/>
                    </a:lnTo>
                    <a:lnTo>
                      <a:pt x="186" y="22"/>
                    </a:lnTo>
                    <a:lnTo>
                      <a:pt x="204" y="20"/>
                    </a:lnTo>
                    <a:lnTo>
                      <a:pt x="224" y="20"/>
                    </a:lnTo>
                    <a:lnTo>
                      <a:pt x="244" y="22"/>
                    </a:lnTo>
                    <a:lnTo>
                      <a:pt x="263" y="27"/>
                    </a:lnTo>
                    <a:lnTo>
                      <a:pt x="283" y="36"/>
                    </a:lnTo>
                    <a:lnTo>
                      <a:pt x="287" y="36"/>
                    </a:lnTo>
                    <a:lnTo>
                      <a:pt x="290" y="33"/>
                    </a:lnTo>
                    <a:lnTo>
                      <a:pt x="292" y="29"/>
                    </a:lnTo>
                    <a:lnTo>
                      <a:pt x="290" y="25"/>
                    </a:lnTo>
                    <a:lnTo>
                      <a:pt x="274" y="15"/>
                    </a:lnTo>
                    <a:lnTo>
                      <a:pt x="256" y="7"/>
                    </a:lnTo>
                    <a:lnTo>
                      <a:pt x="238" y="2"/>
                    </a:lnTo>
                    <a:lnTo>
                      <a:pt x="220" y="0"/>
                    </a:lnTo>
                    <a:lnTo>
                      <a:pt x="200" y="0"/>
                    </a:lnTo>
                    <a:lnTo>
                      <a:pt x="181" y="2"/>
                    </a:lnTo>
                    <a:lnTo>
                      <a:pt x="161" y="7"/>
                    </a:lnTo>
                    <a:lnTo>
                      <a:pt x="141" y="13"/>
                    </a:lnTo>
                    <a:lnTo>
                      <a:pt x="122" y="20"/>
                    </a:lnTo>
                    <a:lnTo>
                      <a:pt x="102" y="29"/>
                    </a:lnTo>
                    <a:lnTo>
                      <a:pt x="82" y="38"/>
                    </a:lnTo>
                    <a:lnTo>
                      <a:pt x="64" y="49"/>
                    </a:lnTo>
                    <a:lnTo>
                      <a:pt x="46" y="59"/>
                    </a:lnTo>
                    <a:lnTo>
                      <a:pt x="30" y="70"/>
                    </a:lnTo>
                    <a:lnTo>
                      <a:pt x="16" y="81"/>
                    </a:lnTo>
                    <a:lnTo>
                      <a:pt x="1" y="92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0" y="99"/>
                    </a:lnTo>
                    <a:lnTo>
                      <a:pt x="3" y="99"/>
                    </a:lnTo>
                    <a:lnTo>
                      <a:pt x="3" y="9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6" name="Freeform 204"/>
              <p:cNvSpPr>
                <a:spLocks/>
              </p:cNvSpPr>
              <p:nvPr/>
            </p:nvSpPr>
            <p:spPr bwMode="auto">
              <a:xfrm>
                <a:off x="4302" y="2358"/>
                <a:ext cx="136" cy="30"/>
              </a:xfrm>
              <a:custGeom>
                <a:avLst/>
                <a:gdLst/>
                <a:ahLst/>
                <a:cxnLst>
                  <a:cxn ang="0">
                    <a:pos x="1" y="56"/>
                  </a:cxn>
                  <a:cxn ang="0">
                    <a:pos x="16" y="52"/>
                  </a:cxn>
                  <a:cxn ang="0">
                    <a:pos x="28" y="50"/>
                  </a:cxn>
                  <a:cxn ang="0">
                    <a:pos x="43" y="47"/>
                  </a:cxn>
                  <a:cxn ang="0">
                    <a:pos x="55" y="43"/>
                  </a:cxn>
                  <a:cxn ang="0">
                    <a:pos x="70" y="41"/>
                  </a:cxn>
                  <a:cxn ang="0">
                    <a:pos x="82" y="38"/>
                  </a:cxn>
                  <a:cxn ang="0">
                    <a:pos x="96" y="36"/>
                  </a:cxn>
                  <a:cxn ang="0">
                    <a:pos x="109" y="32"/>
                  </a:cxn>
                  <a:cxn ang="0">
                    <a:pos x="131" y="25"/>
                  </a:cxn>
                  <a:cxn ang="0">
                    <a:pos x="152" y="20"/>
                  </a:cxn>
                  <a:cxn ang="0">
                    <a:pos x="175" y="14"/>
                  </a:cxn>
                  <a:cxn ang="0">
                    <a:pos x="197" y="13"/>
                  </a:cxn>
                  <a:cxn ang="0">
                    <a:pos x="217" y="14"/>
                  </a:cxn>
                  <a:cxn ang="0">
                    <a:pos x="236" y="23"/>
                  </a:cxn>
                  <a:cxn ang="0">
                    <a:pos x="251" y="38"/>
                  </a:cxn>
                  <a:cxn ang="0">
                    <a:pos x="263" y="61"/>
                  </a:cxn>
                  <a:cxn ang="0">
                    <a:pos x="265" y="61"/>
                  </a:cxn>
                  <a:cxn ang="0">
                    <a:pos x="267" y="61"/>
                  </a:cxn>
                  <a:cxn ang="0">
                    <a:pos x="271" y="59"/>
                  </a:cxn>
                  <a:cxn ang="0">
                    <a:pos x="271" y="57"/>
                  </a:cxn>
                  <a:cxn ang="0">
                    <a:pos x="254" y="25"/>
                  </a:cxn>
                  <a:cxn ang="0">
                    <a:pos x="227" y="7"/>
                  </a:cxn>
                  <a:cxn ang="0">
                    <a:pos x="190" y="0"/>
                  </a:cxn>
                  <a:cxn ang="0">
                    <a:pos x="149" y="4"/>
                  </a:cxn>
                  <a:cxn ang="0">
                    <a:pos x="105" y="14"/>
                  </a:cxn>
                  <a:cxn ang="0">
                    <a:pos x="64" y="27"/>
                  </a:cxn>
                  <a:cxn ang="0">
                    <a:pos x="28" y="40"/>
                  </a:cxn>
                  <a:cxn ang="0">
                    <a:pos x="1" y="50"/>
                  </a:cxn>
                  <a:cxn ang="0">
                    <a:pos x="0" y="52"/>
                  </a:cxn>
                  <a:cxn ang="0">
                    <a:pos x="0" y="54"/>
                  </a:cxn>
                  <a:cxn ang="0">
                    <a:pos x="0" y="56"/>
                  </a:cxn>
                  <a:cxn ang="0">
                    <a:pos x="1" y="56"/>
                  </a:cxn>
                  <a:cxn ang="0">
                    <a:pos x="1" y="56"/>
                  </a:cxn>
                </a:cxnLst>
                <a:rect l="0" t="0" r="r" b="b"/>
                <a:pathLst>
                  <a:path w="271" h="61">
                    <a:moveTo>
                      <a:pt x="1" y="56"/>
                    </a:moveTo>
                    <a:lnTo>
                      <a:pt x="16" y="52"/>
                    </a:lnTo>
                    <a:lnTo>
                      <a:pt x="28" y="50"/>
                    </a:lnTo>
                    <a:lnTo>
                      <a:pt x="43" y="47"/>
                    </a:lnTo>
                    <a:lnTo>
                      <a:pt x="55" y="43"/>
                    </a:lnTo>
                    <a:lnTo>
                      <a:pt x="70" y="41"/>
                    </a:lnTo>
                    <a:lnTo>
                      <a:pt x="82" y="38"/>
                    </a:lnTo>
                    <a:lnTo>
                      <a:pt x="96" y="36"/>
                    </a:lnTo>
                    <a:lnTo>
                      <a:pt x="109" y="32"/>
                    </a:lnTo>
                    <a:lnTo>
                      <a:pt x="131" y="25"/>
                    </a:lnTo>
                    <a:lnTo>
                      <a:pt x="152" y="20"/>
                    </a:lnTo>
                    <a:lnTo>
                      <a:pt x="175" y="14"/>
                    </a:lnTo>
                    <a:lnTo>
                      <a:pt x="197" y="13"/>
                    </a:lnTo>
                    <a:lnTo>
                      <a:pt x="217" y="14"/>
                    </a:lnTo>
                    <a:lnTo>
                      <a:pt x="236" y="23"/>
                    </a:lnTo>
                    <a:lnTo>
                      <a:pt x="251" y="38"/>
                    </a:lnTo>
                    <a:lnTo>
                      <a:pt x="263" y="61"/>
                    </a:lnTo>
                    <a:lnTo>
                      <a:pt x="265" y="61"/>
                    </a:lnTo>
                    <a:lnTo>
                      <a:pt x="267" y="61"/>
                    </a:lnTo>
                    <a:lnTo>
                      <a:pt x="271" y="59"/>
                    </a:lnTo>
                    <a:lnTo>
                      <a:pt x="271" y="57"/>
                    </a:lnTo>
                    <a:lnTo>
                      <a:pt x="254" y="25"/>
                    </a:lnTo>
                    <a:lnTo>
                      <a:pt x="227" y="7"/>
                    </a:lnTo>
                    <a:lnTo>
                      <a:pt x="190" y="0"/>
                    </a:lnTo>
                    <a:lnTo>
                      <a:pt x="149" y="4"/>
                    </a:lnTo>
                    <a:lnTo>
                      <a:pt x="105" y="14"/>
                    </a:lnTo>
                    <a:lnTo>
                      <a:pt x="64" y="27"/>
                    </a:lnTo>
                    <a:lnTo>
                      <a:pt x="28" y="40"/>
                    </a:lnTo>
                    <a:lnTo>
                      <a:pt x="1" y="50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6"/>
                    </a:lnTo>
                    <a:lnTo>
                      <a:pt x="1" y="56"/>
                    </a:lnTo>
                    <a:lnTo>
                      <a:pt x="1" y="5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7" name="Freeform 205"/>
              <p:cNvSpPr>
                <a:spLocks/>
              </p:cNvSpPr>
              <p:nvPr/>
            </p:nvSpPr>
            <p:spPr bwMode="auto">
              <a:xfrm>
                <a:off x="4327" y="2406"/>
                <a:ext cx="100" cy="107"/>
              </a:xfrm>
              <a:custGeom>
                <a:avLst/>
                <a:gdLst/>
                <a:ahLst/>
                <a:cxnLst>
                  <a:cxn ang="0">
                    <a:pos x="13" y="11"/>
                  </a:cxn>
                  <a:cxn ang="0">
                    <a:pos x="32" y="14"/>
                  </a:cxn>
                  <a:cxn ang="0">
                    <a:pos x="52" y="18"/>
                  </a:cxn>
                  <a:cxn ang="0">
                    <a:pos x="74" y="20"/>
                  </a:cxn>
                  <a:cxn ang="0">
                    <a:pos x="101" y="21"/>
                  </a:cxn>
                  <a:cxn ang="0">
                    <a:pos x="133" y="23"/>
                  </a:cxn>
                  <a:cxn ang="0">
                    <a:pos x="162" y="32"/>
                  </a:cxn>
                  <a:cxn ang="0">
                    <a:pos x="179" y="54"/>
                  </a:cxn>
                  <a:cxn ang="0">
                    <a:pos x="183" y="99"/>
                  </a:cxn>
                  <a:cxn ang="0">
                    <a:pos x="151" y="140"/>
                  </a:cxn>
                  <a:cxn ang="0">
                    <a:pos x="97" y="169"/>
                  </a:cxn>
                  <a:cxn ang="0">
                    <a:pos x="43" y="192"/>
                  </a:cxn>
                  <a:cxn ang="0">
                    <a:pos x="20" y="205"/>
                  </a:cxn>
                  <a:cxn ang="0">
                    <a:pos x="18" y="213"/>
                  </a:cxn>
                  <a:cxn ang="0">
                    <a:pos x="36" y="208"/>
                  </a:cxn>
                  <a:cxn ang="0">
                    <a:pos x="66" y="196"/>
                  </a:cxn>
                  <a:cxn ang="0">
                    <a:pos x="95" y="181"/>
                  </a:cxn>
                  <a:cxn ang="0">
                    <a:pos x="124" y="167"/>
                  </a:cxn>
                  <a:cxn ang="0">
                    <a:pos x="151" y="152"/>
                  </a:cxn>
                  <a:cxn ang="0">
                    <a:pos x="172" y="135"/>
                  </a:cxn>
                  <a:cxn ang="0">
                    <a:pos x="188" y="109"/>
                  </a:cxn>
                  <a:cxn ang="0">
                    <a:pos x="197" y="82"/>
                  </a:cxn>
                  <a:cxn ang="0">
                    <a:pos x="201" y="52"/>
                  </a:cxn>
                  <a:cxn ang="0">
                    <a:pos x="190" y="27"/>
                  </a:cxn>
                  <a:cxn ang="0">
                    <a:pos x="169" y="9"/>
                  </a:cxn>
                  <a:cxn ang="0">
                    <a:pos x="140" y="2"/>
                  </a:cxn>
                  <a:cxn ang="0">
                    <a:pos x="109" y="2"/>
                  </a:cxn>
                  <a:cxn ang="0">
                    <a:pos x="79" y="0"/>
                  </a:cxn>
                  <a:cxn ang="0">
                    <a:pos x="50" y="0"/>
                  </a:cxn>
                  <a:cxn ang="0">
                    <a:pos x="20" y="0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2" y="9"/>
                  </a:cxn>
                </a:cxnLst>
                <a:rect l="0" t="0" r="r" b="b"/>
                <a:pathLst>
                  <a:path w="201" h="213">
                    <a:moveTo>
                      <a:pt x="2" y="9"/>
                    </a:moveTo>
                    <a:lnTo>
                      <a:pt x="13" y="11"/>
                    </a:lnTo>
                    <a:lnTo>
                      <a:pt x="22" y="12"/>
                    </a:lnTo>
                    <a:lnTo>
                      <a:pt x="32" y="14"/>
                    </a:lnTo>
                    <a:lnTo>
                      <a:pt x="43" y="16"/>
                    </a:lnTo>
                    <a:lnTo>
                      <a:pt x="52" y="18"/>
                    </a:lnTo>
                    <a:lnTo>
                      <a:pt x="63" y="20"/>
                    </a:lnTo>
                    <a:lnTo>
                      <a:pt x="74" y="20"/>
                    </a:lnTo>
                    <a:lnTo>
                      <a:pt x="84" y="21"/>
                    </a:lnTo>
                    <a:lnTo>
                      <a:pt x="101" y="21"/>
                    </a:lnTo>
                    <a:lnTo>
                      <a:pt x="117" y="23"/>
                    </a:lnTo>
                    <a:lnTo>
                      <a:pt x="133" y="23"/>
                    </a:lnTo>
                    <a:lnTo>
                      <a:pt x="147" y="27"/>
                    </a:lnTo>
                    <a:lnTo>
                      <a:pt x="162" y="32"/>
                    </a:lnTo>
                    <a:lnTo>
                      <a:pt x="172" y="41"/>
                    </a:lnTo>
                    <a:lnTo>
                      <a:pt x="179" y="54"/>
                    </a:lnTo>
                    <a:lnTo>
                      <a:pt x="185" y="74"/>
                    </a:lnTo>
                    <a:lnTo>
                      <a:pt x="183" y="99"/>
                    </a:lnTo>
                    <a:lnTo>
                      <a:pt x="171" y="122"/>
                    </a:lnTo>
                    <a:lnTo>
                      <a:pt x="151" y="140"/>
                    </a:lnTo>
                    <a:lnTo>
                      <a:pt x="126" y="156"/>
                    </a:lnTo>
                    <a:lnTo>
                      <a:pt x="97" y="169"/>
                    </a:lnTo>
                    <a:lnTo>
                      <a:pt x="68" y="181"/>
                    </a:lnTo>
                    <a:lnTo>
                      <a:pt x="43" y="192"/>
                    </a:lnTo>
                    <a:lnTo>
                      <a:pt x="22" y="203"/>
                    </a:lnTo>
                    <a:lnTo>
                      <a:pt x="20" y="205"/>
                    </a:lnTo>
                    <a:lnTo>
                      <a:pt x="18" y="210"/>
                    </a:lnTo>
                    <a:lnTo>
                      <a:pt x="18" y="213"/>
                    </a:lnTo>
                    <a:lnTo>
                      <a:pt x="22" y="213"/>
                    </a:lnTo>
                    <a:lnTo>
                      <a:pt x="36" y="208"/>
                    </a:lnTo>
                    <a:lnTo>
                      <a:pt x="50" y="201"/>
                    </a:lnTo>
                    <a:lnTo>
                      <a:pt x="66" y="196"/>
                    </a:lnTo>
                    <a:lnTo>
                      <a:pt x="81" y="188"/>
                    </a:lnTo>
                    <a:lnTo>
                      <a:pt x="95" y="181"/>
                    </a:lnTo>
                    <a:lnTo>
                      <a:pt x="109" y="174"/>
                    </a:lnTo>
                    <a:lnTo>
                      <a:pt x="124" y="167"/>
                    </a:lnTo>
                    <a:lnTo>
                      <a:pt x="138" y="160"/>
                    </a:lnTo>
                    <a:lnTo>
                      <a:pt x="151" y="152"/>
                    </a:lnTo>
                    <a:lnTo>
                      <a:pt x="162" y="143"/>
                    </a:lnTo>
                    <a:lnTo>
                      <a:pt x="172" y="135"/>
                    </a:lnTo>
                    <a:lnTo>
                      <a:pt x="181" y="122"/>
                    </a:lnTo>
                    <a:lnTo>
                      <a:pt x="188" y="109"/>
                    </a:lnTo>
                    <a:lnTo>
                      <a:pt x="194" y="97"/>
                    </a:lnTo>
                    <a:lnTo>
                      <a:pt x="197" y="82"/>
                    </a:lnTo>
                    <a:lnTo>
                      <a:pt x="201" y="68"/>
                    </a:lnTo>
                    <a:lnTo>
                      <a:pt x="201" y="52"/>
                    </a:lnTo>
                    <a:lnTo>
                      <a:pt x="197" y="38"/>
                    </a:lnTo>
                    <a:lnTo>
                      <a:pt x="190" y="27"/>
                    </a:lnTo>
                    <a:lnTo>
                      <a:pt x="179" y="16"/>
                    </a:lnTo>
                    <a:lnTo>
                      <a:pt x="169" y="9"/>
                    </a:lnTo>
                    <a:lnTo>
                      <a:pt x="156" y="5"/>
                    </a:lnTo>
                    <a:lnTo>
                      <a:pt x="140" y="2"/>
                    </a:lnTo>
                    <a:lnTo>
                      <a:pt x="126" y="2"/>
                    </a:lnTo>
                    <a:lnTo>
                      <a:pt x="109" y="2"/>
                    </a:lnTo>
                    <a:lnTo>
                      <a:pt x="95" y="2"/>
                    </a:lnTo>
                    <a:lnTo>
                      <a:pt x="79" y="0"/>
                    </a:lnTo>
                    <a:lnTo>
                      <a:pt x="65" y="0"/>
                    </a:lnTo>
                    <a:lnTo>
                      <a:pt x="50" y="0"/>
                    </a:lnTo>
                    <a:lnTo>
                      <a:pt x="34" y="0"/>
                    </a:lnTo>
                    <a:lnTo>
                      <a:pt x="20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8" name="Freeform 206"/>
              <p:cNvSpPr>
                <a:spLocks/>
              </p:cNvSpPr>
              <p:nvPr/>
            </p:nvSpPr>
            <p:spPr bwMode="auto">
              <a:xfrm>
                <a:off x="4324" y="2453"/>
                <a:ext cx="48" cy="32"/>
              </a:xfrm>
              <a:custGeom>
                <a:avLst/>
                <a:gdLst/>
                <a:ahLst/>
                <a:cxnLst>
                  <a:cxn ang="0">
                    <a:pos x="88" y="0"/>
                  </a:cxn>
                  <a:cxn ang="0">
                    <a:pos x="75" y="4"/>
                  </a:cxn>
                  <a:cxn ang="0">
                    <a:pos x="64" y="9"/>
                  </a:cxn>
                  <a:cxn ang="0">
                    <a:pos x="52" y="15"/>
                  </a:cxn>
                  <a:cxn ang="0">
                    <a:pos x="43" y="20"/>
                  </a:cxn>
                  <a:cxn ang="0">
                    <a:pos x="32" y="27"/>
                  </a:cxn>
                  <a:cxn ang="0">
                    <a:pos x="23" y="34"/>
                  </a:cxn>
                  <a:cxn ang="0">
                    <a:pos x="12" y="42"/>
                  </a:cxn>
                  <a:cxn ang="0">
                    <a:pos x="3" y="50"/>
                  </a:cxn>
                  <a:cxn ang="0">
                    <a:pos x="0" y="56"/>
                  </a:cxn>
                  <a:cxn ang="0">
                    <a:pos x="0" y="61"/>
                  </a:cxn>
                  <a:cxn ang="0">
                    <a:pos x="1" y="65"/>
                  </a:cxn>
                  <a:cxn ang="0">
                    <a:pos x="7" y="65"/>
                  </a:cxn>
                  <a:cxn ang="0">
                    <a:pos x="18" y="59"/>
                  </a:cxn>
                  <a:cxn ang="0">
                    <a:pos x="27" y="54"/>
                  </a:cxn>
                  <a:cxn ang="0">
                    <a:pos x="36" y="49"/>
                  </a:cxn>
                  <a:cxn ang="0">
                    <a:pos x="46" y="43"/>
                  </a:cxn>
                  <a:cxn ang="0">
                    <a:pos x="55" y="40"/>
                  </a:cxn>
                  <a:cxn ang="0">
                    <a:pos x="64" y="34"/>
                  </a:cxn>
                  <a:cxn ang="0">
                    <a:pos x="75" y="31"/>
                  </a:cxn>
                  <a:cxn ang="0">
                    <a:pos x="86" y="27"/>
                  </a:cxn>
                  <a:cxn ang="0">
                    <a:pos x="93" y="22"/>
                  </a:cxn>
                  <a:cxn ang="0">
                    <a:pos x="97" y="11"/>
                  </a:cxn>
                  <a:cxn ang="0">
                    <a:pos x="95" y="2"/>
                  </a:cxn>
                  <a:cxn ang="0">
                    <a:pos x="88" y="0"/>
                  </a:cxn>
                  <a:cxn ang="0">
                    <a:pos x="88" y="0"/>
                  </a:cxn>
                </a:cxnLst>
                <a:rect l="0" t="0" r="r" b="b"/>
                <a:pathLst>
                  <a:path w="97" h="65">
                    <a:moveTo>
                      <a:pt x="88" y="0"/>
                    </a:moveTo>
                    <a:lnTo>
                      <a:pt x="75" y="4"/>
                    </a:lnTo>
                    <a:lnTo>
                      <a:pt x="64" y="9"/>
                    </a:lnTo>
                    <a:lnTo>
                      <a:pt x="52" y="15"/>
                    </a:lnTo>
                    <a:lnTo>
                      <a:pt x="43" y="20"/>
                    </a:lnTo>
                    <a:lnTo>
                      <a:pt x="32" y="27"/>
                    </a:lnTo>
                    <a:lnTo>
                      <a:pt x="23" y="34"/>
                    </a:lnTo>
                    <a:lnTo>
                      <a:pt x="12" y="42"/>
                    </a:lnTo>
                    <a:lnTo>
                      <a:pt x="3" y="50"/>
                    </a:lnTo>
                    <a:lnTo>
                      <a:pt x="0" y="56"/>
                    </a:lnTo>
                    <a:lnTo>
                      <a:pt x="0" y="61"/>
                    </a:lnTo>
                    <a:lnTo>
                      <a:pt x="1" y="65"/>
                    </a:lnTo>
                    <a:lnTo>
                      <a:pt x="7" y="65"/>
                    </a:lnTo>
                    <a:lnTo>
                      <a:pt x="18" y="59"/>
                    </a:lnTo>
                    <a:lnTo>
                      <a:pt x="27" y="54"/>
                    </a:lnTo>
                    <a:lnTo>
                      <a:pt x="36" y="49"/>
                    </a:lnTo>
                    <a:lnTo>
                      <a:pt x="46" y="43"/>
                    </a:lnTo>
                    <a:lnTo>
                      <a:pt x="55" y="40"/>
                    </a:lnTo>
                    <a:lnTo>
                      <a:pt x="64" y="34"/>
                    </a:lnTo>
                    <a:lnTo>
                      <a:pt x="75" y="31"/>
                    </a:lnTo>
                    <a:lnTo>
                      <a:pt x="86" y="27"/>
                    </a:lnTo>
                    <a:lnTo>
                      <a:pt x="93" y="22"/>
                    </a:lnTo>
                    <a:lnTo>
                      <a:pt x="97" y="11"/>
                    </a:lnTo>
                    <a:lnTo>
                      <a:pt x="95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79" name="Freeform 207"/>
              <p:cNvSpPr>
                <a:spLocks/>
              </p:cNvSpPr>
              <p:nvPr/>
            </p:nvSpPr>
            <p:spPr bwMode="auto">
              <a:xfrm>
                <a:off x="4369" y="2052"/>
                <a:ext cx="100" cy="280"/>
              </a:xfrm>
              <a:custGeom>
                <a:avLst/>
                <a:gdLst/>
                <a:ahLst/>
                <a:cxnLst>
                  <a:cxn ang="0">
                    <a:pos x="180" y="9"/>
                  </a:cxn>
                  <a:cxn ang="0">
                    <a:pos x="165" y="43"/>
                  </a:cxn>
                  <a:cxn ang="0">
                    <a:pos x="151" y="77"/>
                  </a:cxn>
                  <a:cxn ang="0">
                    <a:pos x="137" y="111"/>
                  </a:cxn>
                  <a:cxn ang="0">
                    <a:pos x="124" y="145"/>
                  </a:cxn>
                  <a:cxn ang="0">
                    <a:pos x="113" y="181"/>
                  </a:cxn>
                  <a:cxn ang="0">
                    <a:pos x="101" y="215"/>
                  </a:cxn>
                  <a:cxn ang="0">
                    <a:pos x="90" y="251"/>
                  </a:cxn>
                  <a:cxn ang="0">
                    <a:pos x="79" y="285"/>
                  </a:cxn>
                  <a:cxn ang="0">
                    <a:pos x="69" y="318"/>
                  </a:cxn>
                  <a:cxn ang="0">
                    <a:pos x="58" y="352"/>
                  </a:cxn>
                  <a:cxn ang="0">
                    <a:pos x="47" y="386"/>
                  </a:cxn>
                  <a:cxn ang="0">
                    <a:pos x="38" y="418"/>
                  </a:cxn>
                  <a:cxn ang="0">
                    <a:pos x="27" y="452"/>
                  </a:cxn>
                  <a:cxn ang="0">
                    <a:pos x="17" y="486"/>
                  </a:cxn>
                  <a:cxn ang="0">
                    <a:pos x="8" y="520"/>
                  </a:cxn>
                  <a:cxn ang="0">
                    <a:pos x="0" y="554"/>
                  </a:cxn>
                  <a:cxn ang="0">
                    <a:pos x="2" y="560"/>
                  </a:cxn>
                  <a:cxn ang="0">
                    <a:pos x="9" y="560"/>
                  </a:cxn>
                  <a:cxn ang="0">
                    <a:pos x="17" y="556"/>
                  </a:cxn>
                  <a:cxn ang="0">
                    <a:pos x="22" y="553"/>
                  </a:cxn>
                  <a:cxn ang="0">
                    <a:pos x="36" y="520"/>
                  </a:cxn>
                  <a:cxn ang="0">
                    <a:pos x="49" y="488"/>
                  </a:cxn>
                  <a:cxn ang="0">
                    <a:pos x="60" y="456"/>
                  </a:cxn>
                  <a:cxn ang="0">
                    <a:pos x="70" y="422"/>
                  </a:cxn>
                  <a:cxn ang="0">
                    <a:pos x="79" y="388"/>
                  </a:cxn>
                  <a:cxn ang="0">
                    <a:pos x="88" y="353"/>
                  </a:cxn>
                  <a:cxn ang="0">
                    <a:pos x="97" y="321"/>
                  </a:cxn>
                  <a:cxn ang="0">
                    <a:pos x="106" y="287"/>
                  </a:cxn>
                  <a:cxn ang="0">
                    <a:pos x="117" y="251"/>
                  </a:cxn>
                  <a:cxn ang="0">
                    <a:pos x="128" y="217"/>
                  </a:cxn>
                  <a:cxn ang="0">
                    <a:pos x="139" y="181"/>
                  </a:cxn>
                  <a:cxn ang="0">
                    <a:pos x="149" y="147"/>
                  </a:cxn>
                  <a:cxn ang="0">
                    <a:pos x="162" y="113"/>
                  </a:cxn>
                  <a:cxn ang="0">
                    <a:pos x="174" y="79"/>
                  </a:cxn>
                  <a:cxn ang="0">
                    <a:pos x="187" y="45"/>
                  </a:cxn>
                  <a:cxn ang="0">
                    <a:pos x="201" y="11"/>
                  </a:cxn>
                  <a:cxn ang="0">
                    <a:pos x="201" y="2"/>
                  </a:cxn>
                  <a:cxn ang="0">
                    <a:pos x="194" y="0"/>
                  </a:cxn>
                  <a:cxn ang="0">
                    <a:pos x="185" y="2"/>
                  </a:cxn>
                  <a:cxn ang="0">
                    <a:pos x="180" y="9"/>
                  </a:cxn>
                  <a:cxn ang="0">
                    <a:pos x="180" y="9"/>
                  </a:cxn>
                </a:cxnLst>
                <a:rect l="0" t="0" r="r" b="b"/>
                <a:pathLst>
                  <a:path w="201" h="560">
                    <a:moveTo>
                      <a:pt x="180" y="9"/>
                    </a:moveTo>
                    <a:lnTo>
                      <a:pt x="165" y="43"/>
                    </a:lnTo>
                    <a:lnTo>
                      <a:pt x="151" y="77"/>
                    </a:lnTo>
                    <a:lnTo>
                      <a:pt x="137" y="111"/>
                    </a:lnTo>
                    <a:lnTo>
                      <a:pt x="124" y="145"/>
                    </a:lnTo>
                    <a:lnTo>
                      <a:pt x="113" y="181"/>
                    </a:lnTo>
                    <a:lnTo>
                      <a:pt x="101" y="215"/>
                    </a:lnTo>
                    <a:lnTo>
                      <a:pt x="90" y="251"/>
                    </a:lnTo>
                    <a:lnTo>
                      <a:pt x="79" y="285"/>
                    </a:lnTo>
                    <a:lnTo>
                      <a:pt x="69" y="318"/>
                    </a:lnTo>
                    <a:lnTo>
                      <a:pt x="58" y="352"/>
                    </a:lnTo>
                    <a:lnTo>
                      <a:pt x="47" y="386"/>
                    </a:lnTo>
                    <a:lnTo>
                      <a:pt x="38" y="418"/>
                    </a:lnTo>
                    <a:lnTo>
                      <a:pt x="27" y="452"/>
                    </a:lnTo>
                    <a:lnTo>
                      <a:pt x="17" y="486"/>
                    </a:lnTo>
                    <a:lnTo>
                      <a:pt x="8" y="520"/>
                    </a:lnTo>
                    <a:lnTo>
                      <a:pt x="0" y="554"/>
                    </a:lnTo>
                    <a:lnTo>
                      <a:pt x="2" y="560"/>
                    </a:lnTo>
                    <a:lnTo>
                      <a:pt x="9" y="560"/>
                    </a:lnTo>
                    <a:lnTo>
                      <a:pt x="17" y="556"/>
                    </a:lnTo>
                    <a:lnTo>
                      <a:pt x="22" y="553"/>
                    </a:lnTo>
                    <a:lnTo>
                      <a:pt x="36" y="520"/>
                    </a:lnTo>
                    <a:lnTo>
                      <a:pt x="49" y="488"/>
                    </a:lnTo>
                    <a:lnTo>
                      <a:pt x="60" y="456"/>
                    </a:lnTo>
                    <a:lnTo>
                      <a:pt x="70" y="422"/>
                    </a:lnTo>
                    <a:lnTo>
                      <a:pt x="79" y="388"/>
                    </a:lnTo>
                    <a:lnTo>
                      <a:pt x="88" y="353"/>
                    </a:lnTo>
                    <a:lnTo>
                      <a:pt x="97" y="321"/>
                    </a:lnTo>
                    <a:lnTo>
                      <a:pt x="106" y="287"/>
                    </a:lnTo>
                    <a:lnTo>
                      <a:pt x="117" y="251"/>
                    </a:lnTo>
                    <a:lnTo>
                      <a:pt x="128" y="217"/>
                    </a:lnTo>
                    <a:lnTo>
                      <a:pt x="139" y="181"/>
                    </a:lnTo>
                    <a:lnTo>
                      <a:pt x="149" y="147"/>
                    </a:lnTo>
                    <a:lnTo>
                      <a:pt x="162" y="113"/>
                    </a:lnTo>
                    <a:lnTo>
                      <a:pt x="174" y="79"/>
                    </a:lnTo>
                    <a:lnTo>
                      <a:pt x="187" y="45"/>
                    </a:lnTo>
                    <a:lnTo>
                      <a:pt x="201" y="11"/>
                    </a:lnTo>
                    <a:lnTo>
                      <a:pt x="201" y="2"/>
                    </a:lnTo>
                    <a:lnTo>
                      <a:pt x="194" y="0"/>
                    </a:lnTo>
                    <a:lnTo>
                      <a:pt x="185" y="2"/>
                    </a:lnTo>
                    <a:lnTo>
                      <a:pt x="180" y="9"/>
                    </a:lnTo>
                    <a:lnTo>
                      <a:pt x="180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80" name="Freeform 208"/>
              <p:cNvSpPr>
                <a:spLocks/>
              </p:cNvSpPr>
              <p:nvPr/>
            </p:nvSpPr>
            <p:spPr bwMode="auto">
              <a:xfrm>
                <a:off x="4414" y="2324"/>
                <a:ext cx="104" cy="84"/>
              </a:xfrm>
              <a:custGeom>
                <a:avLst/>
                <a:gdLst/>
                <a:ahLst/>
                <a:cxnLst>
                  <a:cxn ang="0">
                    <a:pos x="2" y="9"/>
                  </a:cxn>
                  <a:cxn ang="0">
                    <a:pos x="29" y="25"/>
                  </a:cxn>
                  <a:cxn ang="0">
                    <a:pos x="54" y="43"/>
                  </a:cxn>
                  <a:cxn ang="0">
                    <a:pos x="79" y="62"/>
                  </a:cxn>
                  <a:cxn ang="0">
                    <a:pos x="102" y="84"/>
                  </a:cxn>
                  <a:cxn ang="0">
                    <a:pos x="124" y="107"/>
                  </a:cxn>
                  <a:cxn ang="0">
                    <a:pos x="147" y="129"/>
                  </a:cxn>
                  <a:cxn ang="0">
                    <a:pos x="170" y="149"/>
                  </a:cxn>
                  <a:cxn ang="0">
                    <a:pos x="195" y="167"/>
                  </a:cxn>
                  <a:cxn ang="0">
                    <a:pos x="199" y="167"/>
                  </a:cxn>
                  <a:cxn ang="0">
                    <a:pos x="204" y="165"/>
                  </a:cxn>
                  <a:cxn ang="0">
                    <a:pos x="206" y="161"/>
                  </a:cxn>
                  <a:cxn ang="0">
                    <a:pos x="206" y="158"/>
                  </a:cxn>
                  <a:cxn ang="0">
                    <a:pos x="195" y="147"/>
                  </a:cxn>
                  <a:cxn ang="0">
                    <a:pos x="185" y="136"/>
                  </a:cxn>
                  <a:cxn ang="0">
                    <a:pos x="172" y="125"/>
                  </a:cxn>
                  <a:cxn ang="0">
                    <a:pos x="161" y="116"/>
                  </a:cxn>
                  <a:cxn ang="0">
                    <a:pos x="149" y="106"/>
                  </a:cxn>
                  <a:cxn ang="0">
                    <a:pos x="136" y="95"/>
                  </a:cxn>
                  <a:cxn ang="0">
                    <a:pos x="125" y="86"/>
                  </a:cxn>
                  <a:cxn ang="0">
                    <a:pos x="113" y="75"/>
                  </a:cxn>
                  <a:cxn ang="0">
                    <a:pos x="102" y="66"/>
                  </a:cxn>
                  <a:cxn ang="0">
                    <a:pos x="90" y="55"/>
                  </a:cxn>
                  <a:cxn ang="0">
                    <a:pos x="77" y="44"/>
                  </a:cxn>
                  <a:cxn ang="0">
                    <a:pos x="66" y="34"/>
                  </a:cxn>
                  <a:cxn ang="0">
                    <a:pos x="52" y="25"/>
                  </a:cxn>
                  <a:cxn ang="0">
                    <a:pos x="39" y="14"/>
                  </a:cxn>
                  <a:cxn ang="0">
                    <a:pos x="27" y="7"/>
                  </a:cxn>
                  <a:cxn ang="0">
                    <a:pos x="12" y="0"/>
                  </a:cxn>
                  <a:cxn ang="0">
                    <a:pos x="7" y="0"/>
                  </a:cxn>
                  <a:cxn ang="0">
                    <a:pos x="3" y="1"/>
                  </a:cxn>
                  <a:cxn ang="0">
                    <a:pos x="0" y="7"/>
                  </a:cxn>
                  <a:cxn ang="0">
                    <a:pos x="2" y="9"/>
                  </a:cxn>
                  <a:cxn ang="0">
                    <a:pos x="2" y="9"/>
                  </a:cxn>
                </a:cxnLst>
                <a:rect l="0" t="0" r="r" b="b"/>
                <a:pathLst>
                  <a:path w="206" h="167">
                    <a:moveTo>
                      <a:pt x="2" y="9"/>
                    </a:moveTo>
                    <a:lnTo>
                      <a:pt x="29" y="25"/>
                    </a:lnTo>
                    <a:lnTo>
                      <a:pt x="54" y="43"/>
                    </a:lnTo>
                    <a:lnTo>
                      <a:pt x="79" y="62"/>
                    </a:lnTo>
                    <a:lnTo>
                      <a:pt x="102" y="84"/>
                    </a:lnTo>
                    <a:lnTo>
                      <a:pt x="124" y="107"/>
                    </a:lnTo>
                    <a:lnTo>
                      <a:pt x="147" y="129"/>
                    </a:lnTo>
                    <a:lnTo>
                      <a:pt x="170" y="149"/>
                    </a:lnTo>
                    <a:lnTo>
                      <a:pt x="195" y="167"/>
                    </a:lnTo>
                    <a:lnTo>
                      <a:pt x="199" y="167"/>
                    </a:lnTo>
                    <a:lnTo>
                      <a:pt x="204" y="165"/>
                    </a:lnTo>
                    <a:lnTo>
                      <a:pt x="206" y="161"/>
                    </a:lnTo>
                    <a:lnTo>
                      <a:pt x="206" y="158"/>
                    </a:lnTo>
                    <a:lnTo>
                      <a:pt x="195" y="147"/>
                    </a:lnTo>
                    <a:lnTo>
                      <a:pt x="185" y="136"/>
                    </a:lnTo>
                    <a:lnTo>
                      <a:pt x="172" y="125"/>
                    </a:lnTo>
                    <a:lnTo>
                      <a:pt x="161" y="116"/>
                    </a:lnTo>
                    <a:lnTo>
                      <a:pt x="149" y="106"/>
                    </a:lnTo>
                    <a:lnTo>
                      <a:pt x="136" y="95"/>
                    </a:lnTo>
                    <a:lnTo>
                      <a:pt x="125" y="86"/>
                    </a:lnTo>
                    <a:lnTo>
                      <a:pt x="113" y="75"/>
                    </a:lnTo>
                    <a:lnTo>
                      <a:pt x="102" y="66"/>
                    </a:lnTo>
                    <a:lnTo>
                      <a:pt x="90" y="55"/>
                    </a:lnTo>
                    <a:lnTo>
                      <a:pt x="77" y="44"/>
                    </a:lnTo>
                    <a:lnTo>
                      <a:pt x="66" y="34"/>
                    </a:lnTo>
                    <a:lnTo>
                      <a:pt x="52" y="25"/>
                    </a:lnTo>
                    <a:lnTo>
                      <a:pt x="39" y="14"/>
                    </a:lnTo>
                    <a:lnTo>
                      <a:pt x="27" y="7"/>
                    </a:lnTo>
                    <a:lnTo>
                      <a:pt x="12" y="0"/>
                    </a:lnTo>
                    <a:lnTo>
                      <a:pt x="7" y="0"/>
                    </a:lnTo>
                    <a:lnTo>
                      <a:pt x="3" y="1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81" name="Freeform 209"/>
              <p:cNvSpPr>
                <a:spLocks/>
              </p:cNvSpPr>
              <p:nvPr/>
            </p:nvSpPr>
            <p:spPr bwMode="auto">
              <a:xfrm>
                <a:off x="4430" y="2384"/>
                <a:ext cx="85" cy="35"/>
              </a:xfrm>
              <a:custGeom>
                <a:avLst/>
                <a:gdLst/>
                <a:ahLst/>
                <a:cxnLst>
                  <a:cxn ang="0">
                    <a:pos x="2" y="7"/>
                  </a:cxn>
                  <a:cxn ang="0">
                    <a:pos x="20" y="18"/>
                  </a:cxn>
                  <a:cxn ang="0">
                    <a:pos x="38" y="32"/>
                  </a:cxn>
                  <a:cxn ang="0">
                    <a:pos x="60" y="45"/>
                  </a:cxn>
                  <a:cxn ang="0">
                    <a:pos x="81" y="57"/>
                  </a:cxn>
                  <a:cxn ang="0">
                    <a:pos x="103" y="66"/>
                  </a:cxn>
                  <a:cxn ang="0">
                    <a:pos x="124" y="70"/>
                  </a:cxn>
                  <a:cxn ang="0">
                    <a:pos x="146" y="66"/>
                  </a:cxn>
                  <a:cxn ang="0">
                    <a:pos x="165" y="55"/>
                  </a:cxn>
                  <a:cxn ang="0">
                    <a:pos x="169" y="50"/>
                  </a:cxn>
                  <a:cxn ang="0">
                    <a:pos x="171" y="45"/>
                  </a:cxn>
                  <a:cxn ang="0">
                    <a:pos x="171" y="41"/>
                  </a:cxn>
                  <a:cxn ang="0">
                    <a:pos x="165" y="41"/>
                  </a:cxn>
                  <a:cxn ang="0">
                    <a:pos x="144" y="48"/>
                  </a:cxn>
                  <a:cxn ang="0">
                    <a:pos x="122" y="50"/>
                  </a:cxn>
                  <a:cxn ang="0">
                    <a:pos x="103" y="48"/>
                  </a:cxn>
                  <a:cxn ang="0">
                    <a:pos x="83" y="41"/>
                  </a:cxn>
                  <a:cxn ang="0">
                    <a:pos x="63" y="34"/>
                  </a:cxn>
                  <a:cxn ang="0">
                    <a:pos x="45" y="23"/>
                  </a:cxn>
                  <a:cxn ang="0">
                    <a:pos x="26" y="11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2" y="7"/>
                  </a:cxn>
                  <a:cxn ang="0">
                    <a:pos x="2" y="7"/>
                  </a:cxn>
                </a:cxnLst>
                <a:rect l="0" t="0" r="r" b="b"/>
                <a:pathLst>
                  <a:path w="171" h="70">
                    <a:moveTo>
                      <a:pt x="2" y="7"/>
                    </a:moveTo>
                    <a:lnTo>
                      <a:pt x="20" y="18"/>
                    </a:lnTo>
                    <a:lnTo>
                      <a:pt x="38" y="32"/>
                    </a:lnTo>
                    <a:lnTo>
                      <a:pt x="60" y="45"/>
                    </a:lnTo>
                    <a:lnTo>
                      <a:pt x="81" y="57"/>
                    </a:lnTo>
                    <a:lnTo>
                      <a:pt x="103" y="66"/>
                    </a:lnTo>
                    <a:lnTo>
                      <a:pt x="124" y="70"/>
                    </a:lnTo>
                    <a:lnTo>
                      <a:pt x="146" y="66"/>
                    </a:lnTo>
                    <a:lnTo>
                      <a:pt x="165" y="55"/>
                    </a:lnTo>
                    <a:lnTo>
                      <a:pt x="169" y="50"/>
                    </a:lnTo>
                    <a:lnTo>
                      <a:pt x="171" y="45"/>
                    </a:lnTo>
                    <a:lnTo>
                      <a:pt x="171" y="41"/>
                    </a:lnTo>
                    <a:lnTo>
                      <a:pt x="165" y="41"/>
                    </a:lnTo>
                    <a:lnTo>
                      <a:pt x="144" y="48"/>
                    </a:lnTo>
                    <a:lnTo>
                      <a:pt x="122" y="50"/>
                    </a:lnTo>
                    <a:lnTo>
                      <a:pt x="103" y="48"/>
                    </a:lnTo>
                    <a:lnTo>
                      <a:pt x="83" y="41"/>
                    </a:lnTo>
                    <a:lnTo>
                      <a:pt x="63" y="34"/>
                    </a:lnTo>
                    <a:lnTo>
                      <a:pt x="45" y="23"/>
                    </a:lnTo>
                    <a:lnTo>
                      <a:pt x="26" y="11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7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82" name="Freeform 210"/>
              <p:cNvSpPr>
                <a:spLocks/>
              </p:cNvSpPr>
              <p:nvPr/>
            </p:nvSpPr>
            <p:spPr bwMode="auto">
              <a:xfrm>
                <a:off x="4418" y="2364"/>
                <a:ext cx="92" cy="104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22" y="37"/>
                  </a:cxn>
                  <a:cxn ang="0">
                    <a:pos x="41" y="62"/>
                  </a:cxn>
                  <a:cxn ang="0">
                    <a:pos x="63" y="89"/>
                  </a:cxn>
                  <a:cxn ang="0">
                    <a:pos x="83" y="114"/>
                  </a:cxn>
                  <a:cxn ang="0">
                    <a:pos x="104" y="140"/>
                  </a:cxn>
                  <a:cxn ang="0">
                    <a:pos x="127" y="165"/>
                  </a:cxn>
                  <a:cxn ang="0">
                    <a:pos x="149" y="186"/>
                  </a:cxn>
                  <a:cxn ang="0">
                    <a:pos x="174" y="208"/>
                  </a:cxn>
                  <a:cxn ang="0">
                    <a:pos x="178" y="208"/>
                  </a:cxn>
                  <a:cxn ang="0">
                    <a:pos x="181" y="204"/>
                  </a:cxn>
                  <a:cxn ang="0">
                    <a:pos x="183" y="201"/>
                  </a:cxn>
                  <a:cxn ang="0">
                    <a:pos x="183" y="197"/>
                  </a:cxn>
                  <a:cxn ang="0">
                    <a:pos x="163" y="172"/>
                  </a:cxn>
                  <a:cxn ang="0">
                    <a:pos x="142" y="147"/>
                  </a:cxn>
                  <a:cxn ang="0">
                    <a:pos x="120" y="122"/>
                  </a:cxn>
                  <a:cxn ang="0">
                    <a:pos x="97" y="98"/>
                  </a:cxn>
                  <a:cxn ang="0">
                    <a:pos x="75" y="73"/>
                  </a:cxn>
                  <a:cxn ang="0">
                    <a:pos x="54" y="50"/>
                  </a:cxn>
                  <a:cxn ang="0">
                    <a:pos x="32" y="25"/>
                  </a:cxn>
                  <a:cxn ang="0">
                    <a:pos x="11" y="1"/>
                  </a:cxn>
                  <a:cxn ang="0">
                    <a:pos x="7" y="0"/>
                  </a:cxn>
                  <a:cxn ang="0">
                    <a:pos x="2" y="3"/>
                  </a:cxn>
                  <a:cxn ang="0">
                    <a:pos x="0" y="9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183" h="208">
                    <a:moveTo>
                      <a:pt x="0" y="12"/>
                    </a:moveTo>
                    <a:lnTo>
                      <a:pt x="22" y="37"/>
                    </a:lnTo>
                    <a:lnTo>
                      <a:pt x="41" y="62"/>
                    </a:lnTo>
                    <a:lnTo>
                      <a:pt x="63" y="89"/>
                    </a:lnTo>
                    <a:lnTo>
                      <a:pt x="83" y="114"/>
                    </a:lnTo>
                    <a:lnTo>
                      <a:pt x="104" y="140"/>
                    </a:lnTo>
                    <a:lnTo>
                      <a:pt x="127" y="165"/>
                    </a:lnTo>
                    <a:lnTo>
                      <a:pt x="149" y="186"/>
                    </a:lnTo>
                    <a:lnTo>
                      <a:pt x="174" y="208"/>
                    </a:lnTo>
                    <a:lnTo>
                      <a:pt x="178" y="208"/>
                    </a:lnTo>
                    <a:lnTo>
                      <a:pt x="181" y="204"/>
                    </a:lnTo>
                    <a:lnTo>
                      <a:pt x="183" y="201"/>
                    </a:lnTo>
                    <a:lnTo>
                      <a:pt x="183" y="197"/>
                    </a:lnTo>
                    <a:lnTo>
                      <a:pt x="163" y="172"/>
                    </a:lnTo>
                    <a:lnTo>
                      <a:pt x="142" y="147"/>
                    </a:lnTo>
                    <a:lnTo>
                      <a:pt x="120" y="122"/>
                    </a:lnTo>
                    <a:lnTo>
                      <a:pt x="97" y="98"/>
                    </a:lnTo>
                    <a:lnTo>
                      <a:pt x="75" y="73"/>
                    </a:lnTo>
                    <a:lnTo>
                      <a:pt x="54" y="50"/>
                    </a:lnTo>
                    <a:lnTo>
                      <a:pt x="32" y="25"/>
                    </a:lnTo>
                    <a:lnTo>
                      <a:pt x="11" y="1"/>
                    </a:lnTo>
                    <a:lnTo>
                      <a:pt x="7" y="0"/>
                    </a:lnTo>
                    <a:lnTo>
                      <a:pt x="2" y="3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3283" name="Freeform 211"/>
              <p:cNvSpPr>
                <a:spLocks/>
              </p:cNvSpPr>
              <p:nvPr/>
            </p:nvSpPr>
            <p:spPr bwMode="auto">
              <a:xfrm>
                <a:off x="4425" y="2428"/>
                <a:ext cx="81" cy="5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5" y="23"/>
                  </a:cxn>
                  <a:cxn ang="0">
                    <a:pos x="31" y="41"/>
                  </a:cxn>
                  <a:cxn ang="0">
                    <a:pos x="47" y="59"/>
                  </a:cxn>
                  <a:cxn ang="0">
                    <a:pos x="65" y="75"/>
                  </a:cxn>
                  <a:cxn ang="0">
                    <a:pos x="85" y="90"/>
                  </a:cxn>
                  <a:cxn ang="0">
                    <a:pos x="106" y="99"/>
                  </a:cxn>
                  <a:cxn ang="0">
                    <a:pos x="128" y="100"/>
                  </a:cxn>
                  <a:cxn ang="0">
                    <a:pos x="151" y="95"/>
                  </a:cxn>
                  <a:cxn ang="0">
                    <a:pos x="157" y="92"/>
                  </a:cxn>
                  <a:cxn ang="0">
                    <a:pos x="160" y="84"/>
                  </a:cxn>
                  <a:cxn ang="0">
                    <a:pos x="162" y="77"/>
                  </a:cxn>
                  <a:cxn ang="0">
                    <a:pos x="157" y="74"/>
                  </a:cxn>
                  <a:cxn ang="0">
                    <a:pos x="148" y="74"/>
                  </a:cxn>
                  <a:cxn ang="0">
                    <a:pos x="139" y="74"/>
                  </a:cxn>
                  <a:cxn ang="0">
                    <a:pos x="130" y="74"/>
                  </a:cxn>
                  <a:cxn ang="0">
                    <a:pos x="121" y="74"/>
                  </a:cxn>
                  <a:cxn ang="0">
                    <a:pos x="112" y="74"/>
                  </a:cxn>
                  <a:cxn ang="0">
                    <a:pos x="103" y="74"/>
                  </a:cxn>
                  <a:cxn ang="0">
                    <a:pos x="94" y="72"/>
                  </a:cxn>
                  <a:cxn ang="0">
                    <a:pos x="85" y="68"/>
                  </a:cxn>
                  <a:cxn ang="0">
                    <a:pos x="74" y="63"/>
                  </a:cxn>
                  <a:cxn ang="0">
                    <a:pos x="63" y="54"/>
                  </a:cxn>
                  <a:cxn ang="0">
                    <a:pos x="52" y="47"/>
                  </a:cxn>
                  <a:cxn ang="0">
                    <a:pos x="43" y="36"/>
                  </a:cxn>
                  <a:cxn ang="0">
                    <a:pos x="35" y="27"/>
                  </a:cxn>
                  <a:cxn ang="0">
                    <a:pos x="24" y="18"/>
                  </a:cxn>
                  <a:cxn ang="0">
                    <a:pos x="15" y="9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0" y="2"/>
                  </a:cxn>
                  <a:cxn ang="0">
                    <a:pos x="0" y="5"/>
                  </a:cxn>
                  <a:cxn ang="0">
                    <a:pos x="0" y="7"/>
                  </a:cxn>
                  <a:cxn ang="0">
                    <a:pos x="0" y="7"/>
                  </a:cxn>
                </a:cxnLst>
                <a:rect l="0" t="0" r="r" b="b"/>
                <a:pathLst>
                  <a:path w="162" h="100">
                    <a:moveTo>
                      <a:pt x="0" y="7"/>
                    </a:moveTo>
                    <a:lnTo>
                      <a:pt x="15" y="23"/>
                    </a:lnTo>
                    <a:lnTo>
                      <a:pt x="31" y="41"/>
                    </a:lnTo>
                    <a:lnTo>
                      <a:pt x="47" y="59"/>
                    </a:lnTo>
                    <a:lnTo>
                      <a:pt x="65" y="75"/>
                    </a:lnTo>
                    <a:lnTo>
                      <a:pt x="85" y="90"/>
                    </a:lnTo>
                    <a:lnTo>
                      <a:pt x="106" y="99"/>
                    </a:lnTo>
                    <a:lnTo>
                      <a:pt x="128" y="100"/>
                    </a:lnTo>
                    <a:lnTo>
                      <a:pt x="151" y="95"/>
                    </a:lnTo>
                    <a:lnTo>
                      <a:pt x="157" y="92"/>
                    </a:lnTo>
                    <a:lnTo>
                      <a:pt x="160" y="84"/>
                    </a:lnTo>
                    <a:lnTo>
                      <a:pt x="162" y="77"/>
                    </a:lnTo>
                    <a:lnTo>
                      <a:pt x="157" y="74"/>
                    </a:lnTo>
                    <a:lnTo>
                      <a:pt x="148" y="74"/>
                    </a:lnTo>
                    <a:lnTo>
                      <a:pt x="139" y="74"/>
                    </a:lnTo>
                    <a:lnTo>
                      <a:pt x="130" y="74"/>
                    </a:lnTo>
                    <a:lnTo>
                      <a:pt x="121" y="74"/>
                    </a:lnTo>
                    <a:lnTo>
                      <a:pt x="112" y="74"/>
                    </a:lnTo>
                    <a:lnTo>
                      <a:pt x="103" y="74"/>
                    </a:lnTo>
                    <a:lnTo>
                      <a:pt x="94" y="72"/>
                    </a:lnTo>
                    <a:lnTo>
                      <a:pt x="85" y="68"/>
                    </a:lnTo>
                    <a:lnTo>
                      <a:pt x="74" y="63"/>
                    </a:lnTo>
                    <a:lnTo>
                      <a:pt x="63" y="54"/>
                    </a:lnTo>
                    <a:lnTo>
                      <a:pt x="52" y="47"/>
                    </a:lnTo>
                    <a:lnTo>
                      <a:pt x="43" y="36"/>
                    </a:lnTo>
                    <a:lnTo>
                      <a:pt x="35" y="27"/>
                    </a:lnTo>
                    <a:lnTo>
                      <a:pt x="24" y="18"/>
                    </a:lnTo>
                    <a:lnTo>
                      <a:pt x="15" y="9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3285" name="Freeform 213"/>
            <p:cNvSpPr>
              <a:spLocks/>
            </p:cNvSpPr>
            <p:nvPr/>
          </p:nvSpPr>
          <p:spPr bwMode="auto">
            <a:xfrm>
              <a:off x="4453" y="2051"/>
              <a:ext cx="266" cy="82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36" y="22"/>
                </a:cxn>
                <a:cxn ang="0">
                  <a:pos x="68" y="31"/>
                </a:cxn>
                <a:cxn ang="0">
                  <a:pos x="101" y="40"/>
                </a:cxn>
                <a:cxn ang="0">
                  <a:pos x="133" y="49"/>
                </a:cxn>
                <a:cxn ang="0">
                  <a:pos x="165" y="58"/>
                </a:cxn>
                <a:cxn ang="0">
                  <a:pos x="199" y="67"/>
                </a:cxn>
                <a:cxn ang="0">
                  <a:pos x="232" y="76"/>
                </a:cxn>
                <a:cxn ang="0">
                  <a:pos x="264" y="85"/>
                </a:cxn>
                <a:cxn ang="0">
                  <a:pos x="296" y="94"/>
                </a:cxn>
                <a:cxn ang="0">
                  <a:pos x="328" y="103"/>
                </a:cxn>
                <a:cxn ang="0">
                  <a:pos x="361" y="113"/>
                </a:cxn>
                <a:cxn ang="0">
                  <a:pos x="393" y="122"/>
                </a:cxn>
                <a:cxn ang="0">
                  <a:pos x="425" y="133"/>
                </a:cxn>
                <a:cxn ang="0">
                  <a:pos x="458" y="142"/>
                </a:cxn>
                <a:cxn ang="0">
                  <a:pos x="488" y="155"/>
                </a:cxn>
                <a:cxn ang="0">
                  <a:pos x="520" y="165"/>
                </a:cxn>
                <a:cxn ang="0">
                  <a:pos x="526" y="165"/>
                </a:cxn>
                <a:cxn ang="0">
                  <a:pos x="531" y="162"/>
                </a:cxn>
                <a:cxn ang="0">
                  <a:pos x="533" y="156"/>
                </a:cxn>
                <a:cxn ang="0">
                  <a:pos x="531" y="153"/>
                </a:cxn>
                <a:cxn ang="0">
                  <a:pos x="504" y="138"/>
                </a:cxn>
                <a:cxn ang="0">
                  <a:pos x="476" y="126"/>
                </a:cxn>
                <a:cxn ang="0">
                  <a:pos x="445" y="113"/>
                </a:cxn>
                <a:cxn ang="0">
                  <a:pos x="415" y="104"/>
                </a:cxn>
                <a:cxn ang="0">
                  <a:pos x="384" y="95"/>
                </a:cxn>
                <a:cxn ang="0">
                  <a:pos x="354" y="86"/>
                </a:cxn>
                <a:cxn ang="0">
                  <a:pos x="323" y="77"/>
                </a:cxn>
                <a:cxn ang="0">
                  <a:pos x="293" y="69"/>
                </a:cxn>
                <a:cxn ang="0">
                  <a:pos x="258" y="60"/>
                </a:cxn>
                <a:cxn ang="0">
                  <a:pos x="223" y="49"/>
                </a:cxn>
                <a:cxn ang="0">
                  <a:pos x="188" y="38"/>
                </a:cxn>
                <a:cxn ang="0">
                  <a:pos x="153" y="29"/>
                </a:cxn>
                <a:cxn ang="0">
                  <a:pos x="118" y="20"/>
                </a:cxn>
                <a:cxn ang="0">
                  <a:pos x="83" y="11"/>
                </a:cxn>
                <a:cxn ang="0">
                  <a:pos x="47" y="6"/>
                </a:cxn>
                <a:cxn ang="0">
                  <a:pos x="11" y="0"/>
                </a:cxn>
                <a:cxn ang="0">
                  <a:pos x="5" y="0"/>
                </a:cxn>
                <a:cxn ang="0">
                  <a:pos x="2" y="4"/>
                </a:cxn>
                <a:cxn ang="0">
                  <a:pos x="0" y="7"/>
                </a:cxn>
                <a:cxn ang="0">
                  <a:pos x="4" y="11"/>
                </a:cxn>
                <a:cxn ang="0">
                  <a:pos x="4" y="11"/>
                </a:cxn>
              </a:cxnLst>
              <a:rect l="0" t="0" r="r" b="b"/>
              <a:pathLst>
                <a:path w="533" h="165">
                  <a:moveTo>
                    <a:pt x="4" y="11"/>
                  </a:moveTo>
                  <a:lnTo>
                    <a:pt x="36" y="22"/>
                  </a:lnTo>
                  <a:lnTo>
                    <a:pt x="68" y="31"/>
                  </a:lnTo>
                  <a:lnTo>
                    <a:pt x="101" y="40"/>
                  </a:lnTo>
                  <a:lnTo>
                    <a:pt x="133" y="49"/>
                  </a:lnTo>
                  <a:lnTo>
                    <a:pt x="165" y="58"/>
                  </a:lnTo>
                  <a:lnTo>
                    <a:pt x="199" y="67"/>
                  </a:lnTo>
                  <a:lnTo>
                    <a:pt x="232" y="76"/>
                  </a:lnTo>
                  <a:lnTo>
                    <a:pt x="264" y="85"/>
                  </a:lnTo>
                  <a:lnTo>
                    <a:pt x="296" y="94"/>
                  </a:lnTo>
                  <a:lnTo>
                    <a:pt x="328" y="103"/>
                  </a:lnTo>
                  <a:lnTo>
                    <a:pt x="361" y="113"/>
                  </a:lnTo>
                  <a:lnTo>
                    <a:pt x="393" y="122"/>
                  </a:lnTo>
                  <a:lnTo>
                    <a:pt x="425" y="133"/>
                  </a:lnTo>
                  <a:lnTo>
                    <a:pt x="458" y="142"/>
                  </a:lnTo>
                  <a:lnTo>
                    <a:pt x="488" y="155"/>
                  </a:lnTo>
                  <a:lnTo>
                    <a:pt x="520" y="165"/>
                  </a:lnTo>
                  <a:lnTo>
                    <a:pt x="526" y="165"/>
                  </a:lnTo>
                  <a:lnTo>
                    <a:pt x="531" y="162"/>
                  </a:lnTo>
                  <a:lnTo>
                    <a:pt x="533" y="156"/>
                  </a:lnTo>
                  <a:lnTo>
                    <a:pt x="531" y="153"/>
                  </a:lnTo>
                  <a:lnTo>
                    <a:pt x="504" y="138"/>
                  </a:lnTo>
                  <a:lnTo>
                    <a:pt x="476" y="126"/>
                  </a:lnTo>
                  <a:lnTo>
                    <a:pt x="445" y="113"/>
                  </a:lnTo>
                  <a:lnTo>
                    <a:pt x="415" y="104"/>
                  </a:lnTo>
                  <a:lnTo>
                    <a:pt x="384" y="95"/>
                  </a:lnTo>
                  <a:lnTo>
                    <a:pt x="354" y="86"/>
                  </a:lnTo>
                  <a:lnTo>
                    <a:pt x="323" y="77"/>
                  </a:lnTo>
                  <a:lnTo>
                    <a:pt x="293" y="69"/>
                  </a:lnTo>
                  <a:lnTo>
                    <a:pt x="258" y="60"/>
                  </a:lnTo>
                  <a:lnTo>
                    <a:pt x="223" y="49"/>
                  </a:lnTo>
                  <a:lnTo>
                    <a:pt x="188" y="38"/>
                  </a:lnTo>
                  <a:lnTo>
                    <a:pt x="153" y="29"/>
                  </a:lnTo>
                  <a:lnTo>
                    <a:pt x="118" y="20"/>
                  </a:lnTo>
                  <a:lnTo>
                    <a:pt x="83" y="11"/>
                  </a:lnTo>
                  <a:lnTo>
                    <a:pt x="47" y="6"/>
                  </a:lnTo>
                  <a:lnTo>
                    <a:pt x="11" y="0"/>
                  </a:lnTo>
                  <a:lnTo>
                    <a:pt x="5" y="0"/>
                  </a:lnTo>
                  <a:lnTo>
                    <a:pt x="2" y="4"/>
                  </a:lnTo>
                  <a:lnTo>
                    <a:pt x="0" y="7"/>
                  </a:lnTo>
                  <a:lnTo>
                    <a:pt x="4" y="11"/>
                  </a:lnTo>
                  <a:lnTo>
                    <a:pt x="4" y="1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86" name="Freeform 214"/>
            <p:cNvSpPr>
              <a:spLocks/>
            </p:cNvSpPr>
            <p:nvPr/>
          </p:nvSpPr>
          <p:spPr bwMode="auto">
            <a:xfrm>
              <a:off x="4698" y="2109"/>
              <a:ext cx="81" cy="54"/>
            </a:xfrm>
            <a:custGeom>
              <a:avLst/>
              <a:gdLst/>
              <a:ahLst/>
              <a:cxnLst>
                <a:cxn ang="0">
                  <a:pos x="2" y="48"/>
                </a:cxn>
                <a:cxn ang="0">
                  <a:pos x="12" y="63"/>
                </a:cxn>
                <a:cxn ang="0">
                  <a:pos x="27" y="75"/>
                </a:cxn>
                <a:cxn ang="0">
                  <a:pos x="41" y="88"/>
                </a:cxn>
                <a:cxn ang="0">
                  <a:pos x="57" y="97"/>
                </a:cxn>
                <a:cxn ang="0">
                  <a:pos x="75" y="104"/>
                </a:cxn>
                <a:cxn ang="0">
                  <a:pos x="93" y="108"/>
                </a:cxn>
                <a:cxn ang="0">
                  <a:pos x="111" y="106"/>
                </a:cxn>
                <a:cxn ang="0">
                  <a:pos x="129" y="99"/>
                </a:cxn>
                <a:cxn ang="0">
                  <a:pos x="142" y="90"/>
                </a:cxn>
                <a:cxn ang="0">
                  <a:pos x="152" y="77"/>
                </a:cxn>
                <a:cxn ang="0">
                  <a:pos x="158" y="65"/>
                </a:cxn>
                <a:cxn ang="0">
                  <a:pos x="161" y="48"/>
                </a:cxn>
                <a:cxn ang="0">
                  <a:pos x="161" y="34"/>
                </a:cxn>
                <a:cxn ang="0">
                  <a:pos x="156" y="18"/>
                </a:cxn>
                <a:cxn ang="0">
                  <a:pos x="147" y="5"/>
                </a:cxn>
                <a:cxn ang="0">
                  <a:pos x="133" y="0"/>
                </a:cxn>
                <a:cxn ang="0">
                  <a:pos x="124" y="0"/>
                </a:cxn>
                <a:cxn ang="0">
                  <a:pos x="117" y="4"/>
                </a:cxn>
                <a:cxn ang="0">
                  <a:pos x="111" y="9"/>
                </a:cxn>
                <a:cxn ang="0">
                  <a:pos x="106" y="16"/>
                </a:cxn>
                <a:cxn ang="0">
                  <a:pos x="104" y="23"/>
                </a:cxn>
                <a:cxn ang="0">
                  <a:pos x="104" y="30"/>
                </a:cxn>
                <a:cxn ang="0">
                  <a:pos x="104" y="38"/>
                </a:cxn>
                <a:cxn ang="0">
                  <a:pos x="106" y="45"/>
                </a:cxn>
                <a:cxn ang="0">
                  <a:pos x="106" y="43"/>
                </a:cxn>
                <a:cxn ang="0">
                  <a:pos x="106" y="45"/>
                </a:cxn>
                <a:cxn ang="0">
                  <a:pos x="106" y="48"/>
                </a:cxn>
                <a:cxn ang="0">
                  <a:pos x="106" y="50"/>
                </a:cxn>
                <a:cxn ang="0">
                  <a:pos x="108" y="47"/>
                </a:cxn>
                <a:cxn ang="0">
                  <a:pos x="108" y="47"/>
                </a:cxn>
                <a:cxn ang="0">
                  <a:pos x="108" y="48"/>
                </a:cxn>
                <a:cxn ang="0">
                  <a:pos x="104" y="50"/>
                </a:cxn>
                <a:cxn ang="0">
                  <a:pos x="95" y="50"/>
                </a:cxn>
                <a:cxn ang="0">
                  <a:pos x="86" y="48"/>
                </a:cxn>
                <a:cxn ang="0">
                  <a:pos x="75" y="47"/>
                </a:cxn>
                <a:cxn ang="0">
                  <a:pos x="66" y="43"/>
                </a:cxn>
                <a:cxn ang="0">
                  <a:pos x="55" y="38"/>
                </a:cxn>
                <a:cxn ang="0">
                  <a:pos x="45" y="32"/>
                </a:cxn>
                <a:cxn ang="0">
                  <a:pos x="34" y="27"/>
                </a:cxn>
                <a:cxn ang="0">
                  <a:pos x="23" y="20"/>
                </a:cxn>
                <a:cxn ang="0">
                  <a:pos x="12" y="20"/>
                </a:cxn>
                <a:cxn ang="0">
                  <a:pos x="3" y="27"/>
                </a:cxn>
                <a:cxn ang="0">
                  <a:pos x="0" y="38"/>
                </a:cxn>
                <a:cxn ang="0">
                  <a:pos x="2" y="48"/>
                </a:cxn>
                <a:cxn ang="0">
                  <a:pos x="2" y="48"/>
                </a:cxn>
              </a:cxnLst>
              <a:rect l="0" t="0" r="r" b="b"/>
              <a:pathLst>
                <a:path w="161" h="108">
                  <a:moveTo>
                    <a:pt x="2" y="48"/>
                  </a:moveTo>
                  <a:lnTo>
                    <a:pt x="12" y="63"/>
                  </a:lnTo>
                  <a:lnTo>
                    <a:pt x="27" y="75"/>
                  </a:lnTo>
                  <a:lnTo>
                    <a:pt x="41" y="88"/>
                  </a:lnTo>
                  <a:lnTo>
                    <a:pt x="57" y="97"/>
                  </a:lnTo>
                  <a:lnTo>
                    <a:pt x="75" y="104"/>
                  </a:lnTo>
                  <a:lnTo>
                    <a:pt x="93" y="108"/>
                  </a:lnTo>
                  <a:lnTo>
                    <a:pt x="111" y="106"/>
                  </a:lnTo>
                  <a:lnTo>
                    <a:pt x="129" y="99"/>
                  </a:lnTo>
                  <a:lnTo>
                    <a:pt x="142" y="90"/>
                  </a:lnTo>
                  <a:lnTo>
                    <a:pt x="152" y="77"/>
                  </a:lnTo>
                  <a:lnTo>
                    <a:pt x="158" y="65"/>
                  </a:lnTo>
                  <a:lnTo>
                    <a:pt x="161" y="48"/>
                  </a:lnTo>
                  <a:lnTo>
                    <a:pt x="161" y="34"/>
                  </a:lnTo>
                  <a:lnTo>
                    <a:pt x="156" y="18"/>
                  </a:lnTo>
                  <a:lnTo>
                    <a:pt x="147" y="5"/>
                  </a:lnTo>
                  <a:lnTo>
                    <a:pt x="133" y="0"/>
                  </a:lnTo>
                  <a:lnTo>
                    <a:pt x="124" y="0"/>
                  </a:lnTo>
                  <a:lnTo>
                    <a:pt x="117" y="4"/>
                  </a:lnTo>
                  <a:lnTo>
                    <a:pt x="111" y="9"/>
                  </a:lnTo>
                  <a:lnTo>
                    <a:pt x="106" y="16"/>
                  </a:lnTo>
                  <a:lnTo>
                    <a:pt x="104" y="23"/>
                  </a:lnTo>
                  <a:lnTo>
                    <a:pt x="104" y="30"/>
                  </a:lnTo>
                  <a:lnTo>
                    <a:pt x="104" y="38"/>
                  </a:lnTo>
                  <a:lnTo>
                    <a:pt x="106" y="45"/>
                  </a:lnTo>
                  <a:lnTo>
                    <a:pt x="106" y="43"/>
                  </a:lnTo>
                  <a:lnTo>
                    <a:pt x="106" y="45"/>
                  </a:lnTo>
                  <a:lnTo>
                    <a:pt x="106" y="48"/>
                  </a:lnTo>
                  <a:lnTo>
                    <a:pt x="106" y="50"/>
                  </a:lnTo>
                  <a:lnTo>
                    <a:pt x="108" y="47"/>
                  </a:lnTo>
                  <a:lnTo>
                    <a:pt x="108" y="47"/>
                  </a:lnTo>
                  <a:lnTo>
                    <a:pt x="108" y="48"/>
                  </a:lnTo>
                  <a:lnTo>
                    <a:pt x="104" y="50"/>
                  </a:lnTo>
                  <a:lnTo>
                    <a:pt x="95" y="50"/>
                  </a:lnTo>
                  <a:lnTo>
                    <a:pt x="86" y="48"/>
                  </a:lnTo>
                  <a:lnTo>
                    <a:pt x="75" y="47"/>
                  </a:lnTo>
                  <a:lnTo>
                    <a:pt x="66" y="43"/>
                  </a:lnTo>
                  <a:lnTo>
                    <a:pt x="55" y="38"/>
                  </a:lnTo>
                  <a:lnTo>
                    <a:pt x="45" y="32"/>
                  </a:lnTo>
                  <a:lnTo>
                    <a:pt x="34" y="27"/>
                  </a:lnTo>
                  <a:lnTo>
                    <a:pt x="23" y="20"/>
                  </a:lnTo>
                  <a:lnTo>
                    <a:pt x="12" y="20"/>
                  </a:lnTo>
                  <a:lnTo>
                    <a:pt x="3" y="27"/>
                  </a:lnTo>
                  <a:lnTo>
                    <a:pt x="0" y="38"/>
                  </a:lnTo>
                  <a:lnTo>
                    <a:pt x="2" y="48"/>
                  </a:lnTo>
                  <a:lnTo>
                    <a:pt x="2" y="4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87" name="Freeform 215"/>
            <p:cNvSpPr>
              <a:spLocks/>
            </p:cNvSpPr>
            <p:nvPr/>
          </p:nvSpPr>
          <p:spPr bwMode="auto">
            <a:xfrm>
              <a:off x="4763" y="2047"/>
              <a:ext cx="176" cy="77"/>
            </a:xfrm>
            <a:custGeom>
              <a:avLst/>
              <a:gdLst/>
              <a:ahLst/>
              <a:cxnLst>
                <a:cxn ang="0">
                  <a:pos x="2" y="154"/>
                </a:cxn>
                <a:cxn ang="0">
                  <a:pos x="23" y="147"/>
                </a:cxn>
                <a:cxn ang="0">
                  <a:pos x="47" y="138"/>
                </a:cxn>
                <a:cxn ang="0">
                  <a:pos x="68" y="131"/>
                </a:cxn>
                <a:cxn ang="0">
                  <a:pos x="92" y="122"/>
                </a:cxn>
                <a:cxn ang="0">
                  <a:pos x="113" y="115"/>
                </a:cxn>
                <a:cxn ang="0">
                  <a:pos x="135" y="106"/>
                </a:cxn>
                <a:cxn ang="0">
                  <a:pos x="158" y="99"/>
                </a:cxn>
                <a:cxn ang="0">
                  <a:pos x="179" y="92"/>
                </a:cxn>
                <a:cxn ang="0">
                  <a:pos x="201" y="84"/>
                </a:cxn>
                <a:cxn ang="0">
                  <a:pos x="223" y="79"/>
                </a:cxn>
                <a:cxn ang="0">
                  <a:pos x="244" y="72"/>
                </a:cxn>
                <a:cxn ang="0">
                  <a:pos x="266" y="65"/>
                </a:cxn>
                <a:cxn ang="0">
                  <a:pos x="287" y="56"/>
                </a:cxn>
                <a:cxn ang="0">
                  <a:pos x="309" y="47"/>
                </a:cxn>
                <a:cxn ang="0">
                  <a:pos x="328" y="36"/>
                </a:cxn>
                <a:cxn ang="0">
                  <a:pos x="346" y="23"/>
                </a:cxn>
                <a:cxn ang="0">
                  <a:pos x="352" y="16"/>
                </a:cxn>
                <a:cxn ang="0">
                  <a:pos x="354" y="7"/>
                </a:cxn>
                <a:cxn ang="0">
                  <a:pos x="354" y="0"/>
                </a:cxn>
                <a:cxn ang="0">
                  <a:pos x="345" y="0"/>
                </a:cxn>
                <a:cxn ang="0">
                  <a:pos x="323" y="7"/>
                </a:cxn>
                <a:cxn ang="0">
                  <a:pos x="303" y="16"/>
                </a:cxn>
                <a:cxn ang="0">
                  <a:pos x="282" y="25"/>
                </a:cxn>
                <a:cxn ang="0">
                  <a:pos x="262" y="34"/>
                </a:cxn>
                <a:cxn ang="0">
                  <a:pos x="242" y="43"/>
                </a:cxn>
                <a:cxn ang="0">
                  <a:pos x="223" y="52"/>
                </a:cxn>
                <a:cxn ang="0">
                  <a:pos x="201" y="61"/>
                </a:cxn>
                <a:cxn ang="0">
                  <a:pos x="181" y="70"/>
                </a:cxn>
                <a:cxn ang="0">
                  <a:pos x="158" y="79"/>
                </a:cxn>
                <a:cxn ang="0">
                  <a:pos x="136" y="90"/>
                </a:cxn>
                <a:cxn ang="0">
                  <a:pos x="113" y="99"/>
                </a:cxn>
                <a:cxn ang="0">
                  <a:pos x="92" y="108"/>
                </a:cxn>
                <a:cxn ang="0">
                  <a:pos x="70" y="119"/>
                </a:cxn>
                <a:cxn ang="0">
                  <a:pos x="49" y="128"/>
                </a:cxn>
                <a:cxn ang="0">
                  <a:pos x="25" y="138"/>
                </a:cxn>
                <a:cxn ang="0">
                  <a:pos x="4" y="147"/>
                </a:cxn>
                <a:cxn ang="0">
                  <a:pos x="2" y="149"/>
                </a:cxn>
                <a:cxn ang="0">
                  <a:pos x="0" y="153"/>
                </a:cxn>
                <a:cxn ang="0">
                  <a:pos x="0" y="154"/>
                </a:cxn>
                <a:cxn ang="0">
                  <a:pos x="2" y="154"/>
                </a:cxn>
                <a:cxn ang="0">
                  <a:pos x="2" y="154"/>
                </a:cxn>
              </a:cxnLst>
              <a:rect l="0" t="0" r="r" b="b"/>
              <a:pathLst>
                <a:path w="354" h="154">
                  <a:moveTo>
                    <a:pt x="2" y="154"/>
                  </a:moveTo>
                  <a:lnTo>
                    <a:pt x="23" y="147"/>
                  </a:lnTo>
                  <a:lnTo>
                    <a:pt x="47" y="138"/>
                  </a:lnTo>
                  <a:lnTo>
                    <a:pt x="68" y="131"/>
                  </a:lnTo>
                  <a:lnTo>
                    <a:pt x="92" y="122"/>
                  </a:lnTo>
                  <a:lnTo>
                    <a:pt x="113" y="115"/>
                  </a:lnTo>
                  <a:lnTo>
                    <a:pt x="135" y="106"/>
                  </a:lnTo>
                  <a:lnTo>
                    <a:pt x="158" y="99"/>
                  </a:lnTo>
                  <a:lnTo>
                    <a:pt x="179" y="92"/>
                  </a:lnTo>
                  <a:lnTo>
                    <a:pt x="201" y="84"/>
                  </a:lnTo>
                  <a:lnTo>
                    <a:pt x="223" y="79"/>
                  </a:lnTo>
                  <a:lnTo>
                    <a:pt x="244" y="72"/>
                  </a:lnTo>
                  <a:lnTo>
                    <a:pt x="266" y="65"/>
                  </a:lnTo>
                  <a:lnTo>
                    <a:pt x="287" y="56"/>
                  </a:lnTo>
                  <a:lnTo>
                    <a:pt x="309" y="47"/>
                  </a:lnTo>
                  <a:lnTo>
                    <a:pt x="328" y="36"/>
                  </a:lnTo>
                  <a:lnTo>
                    <a:pt x="346" y="23"/>
                  </a:lnTo>
                  <a:lnTo>
                    <a:pt x="352" y="16"/>
                  </a:lnTo>
                  <a:lnTo>
                    <a:pt x="354" y="7"/>
                  </a:lnTo>
                  <a:lnTo>
                    <a:pt x="354" y="0"/>
                  </a:lnTo>
                  <a:lnTo>
                    <a:pt x="345" y="0"/>
                  </a:lnTo>
                  <a:lnTo>
                    <a:pt x="323" y="7"/>
                  </a:lnTo>
                  <a:lnTo>
                    <a:pt x="303" y="16"/>
                  </a:lnTo>
                  <a:lnTo>
                    <a:pt x="282" y="25"/>
                  </a:lnTo>
                  <a:lnTo>
                    <a:pt x="262" y="34"/>
                  </a:lnTo>
                  <a:lnTo>
                    <a:pt x="242" y="43"/>
                  </a:lnTo>
                  <a:lnTo>
                    <a:pt x="223" y="52"/>
                  </a:lnTo>
                  <a:lnTo>
                    <a:pt x="201" y="61"/>
                  </a:lnTo>
                  <a:lnTo>
                    <a:pt x="181" y="70"/>
                  </a:lnTo>
                  <a:lnTo>
                    <a:pt x="158" y="79"/>
                  </a:lnTo>
                  <a:lnTo>
                    <a:pt x="136" y="90"/>
                  </a:lnTo>
                  <a:lnTo>
                    <a:pt x="113" y="99"/>
                  </a:lnTo>
                  <a:lnTo>
                    <a:pt x="92" y="108"/>
                  </a:lnTo>
                  <a:lnTo>
                    <a:pt x="70" y="119"/>
                  </a:lnTo>
                  <a:lnTo>
                    <a:pt x="49" y="128"/>
                  </a:lnTo>
                  <a:lnTo>
                    <a:pt x="25" y="138"/>
                  </a:lnTo>
                  <a:lnTo>
                    <a:pt x="4" y="147"/>
                  </a:lnTo>
                  <a:lnTo>
                    <a:pt x="2" y="149"/>
                  </a:lnTo>
                  <a:lnTo>
                    <a:pt x="0" y="153"/>
                  </a:lnTo>
                  <a:lnTo>
                    <a:pt x="0" y="154"/>
                  </a:lnTo>
                  <a:lnTo>
                    <a:pt x="2" y="154"/>
                  </a:lnTo>
                  <a:lnTo>
                    <a:pt x="2" y="15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88" name="Freeform 216"/>
            <p:cNvSpPr>
              <a:spLocks/>
            </p:cNvSpPr>
            <p:nvPr/>
          </p:nvSpPr>
          <p:spPr bwMode="auto">
            <a:xfrm>
              <a:off x="4876" y="2041"/>
              <a:ext cx="74" cy="192"/>
            </a:xfrm>
            <a:custGeom>
              <a:avLst/>
              <a:gdLst/>
              <a:ahLst/>
              <a:cxnLst>
                <a:cxn ang="0">
                  <a:pos x="29" y="371"/>
                </a:cxn>
                <a:cxn ang="0">
                  <a:pos x="36" y="349"/>
                </a:cxn>
                <a:cxn ang="0">
                  <a:pos x="45" y="326"/>
                </a:cxn>
                <a:cxn ang="0">
                  <a:pos x="52" y="305"/>
                </a:cxn>
                <a:cxn ang="0">
                  <a:pos x="59" y="283"/>
                </a:cxn>
                <a:cxn ang="0">
                  <a:pos x="68" y="262"/>
                </a:cxn>
                <a:cxn ang="0">
                  <a:pos x="75" y="240"/>
                </a:cxn>
                <a:cxn ang="0">
                  <a:pos x="82" y="219"/>
                </a:cxn>
                <a:cxn ang="0">
                  <a:pos x="90" y="197"/>
                </a:cxn>
                <a:cxn ang="0">
                  <a:pos x="97" y="175"/>
                </a:cxn>
                <a:cxn ang="0">
                  <a:pos x="106" y="154"/>
                </a:cxn>
                <a:cxn ang="0">
                  <a:pos x="115" y="131"/>
                </a:cxn>
                <a:cxn ang="0">
                  <a:pos x="124" y="109"/>
                </a:cxn>
                <a:cxn ang="0">
                  <a:pos x="131" y="86"/>
                </a:cxn>
                <a:cxn ang="0">
                  <a:pos x="138" y="62"/>
                </a:cxn>
                <a:cxn ang="0">
                  <a:pos x="143" y="39"/>
                </a:cxn>
                <a:cxn ang="0">
                  <a:pos x="147" y="16"/>
                </a:cxn>
                <a:cxn ang="0">
                  <a:pos x="145" y="5"/>
                </a:cxn>
                <a:cxn ang="0">
                  <a:pos x="136" y="0"/>
                </a:cxn>
                <a:cxn ang="0">
                  <a:pos x="127" y="0"/>
                </a:cxn>
                <a:cxn ang="0">
                  <a:pos x="118" y="9"/>
                </a:cxn>
                <a:cxn ang="0">
                  <a:pos x="108" y="28"/>
                </a:cxn>
                <a:cxn ang="0">
                  <a:pos x="99" y="48"/>
                </a:cxn>
                <a:cxn ang="0">
                  <a:pos x="91" y="70"/>
                </a:cxn>
                <a:cxn ang="0">
                  <a:pos x="84" y="91"/>
                </a:cxn>
                <a:cxn ang="0">
                  <a:pos x="77" y="113"/>
                </a:cxn>
                <a:cxn ang="0">
                  <a:pos x="72" y="134"/>
                </a:cxn>
                <a:cxn ang="0">
                  <a:pos x="66" y="156"/>
                </a:cxn>
                <a:cxn ang="0">
                  <a:pos x="59" y="175"/>
                </a:cxn>
                <a:cxn ang="0">
                  <a:pos x="52" y="199"/>
                </a:cxn>
                <a:cxn ang="0">
                  <a:pos x="45" y="224"/>
                </a:cxn>
                <a:cxn ang="0">
                  <a:pos x="38" y="247"/>
                </a:cxn>
                <a:cxn ang="0">
                  <a:pos x="30" y="271"/>
                </a:cxn>
                <a:cxn ang="0">
                  <a:pos x="21" y="296"/>
                </a:cxn>
                <a:cxn ang="0">
                  <a:pos x="14" y="319"/>
                </a:cxn>
                <a:cxn ang="0">
                  <a:pos x="7" y="344"/>
                </a:cxn>
                <a:cxn ang="0">
                  <a:pos x="0" y="367"/>
                </a:cxn>
                <a:cxn ang="0">
                  <a:pos x="0" y="380"/>
                </a:cxn>
                <a:cxn ang="0">
                  <a:pos x="9" y="384"/>
                </a:cxn>
                <a:cxn ang="0">
                  <a:pos x="21" y="380"/>
                </a:cxn>
                <a:cxn ang="0">
                  <a:pos x="29" y="371"/>
                </a:cxn>
                <a:cxn ang="0">
                  <a:pos x="29" y="371"/>
                </a:cxn>
              </a:cxnLst>
              <a:rect l="0" t="0" r="r" b="b"/>
              <a:pathLst>
                <a:path w="147" h="384">
                  <a:moveTo>
                    <a:pt x="29" y="371"/>
                  </a:moveTo>
                  <a:lnTo>
                    <a:pt x="36" y="349"/>
                  </a:lnTo>
                  <a:lnTo>
                    <a:pt x="45" y="326"/>
                  </a:lnTo>
                  <a:lnTo>
                    <a:pt x="52" y="305"/>
                  </a:lnTo>
                  <a:lnTo>
                    <a:pt x="59" y="283"/>
                  </a:lnTo>
                  <a:lnTo>
                    <a:pt x="68" y="262"/>
                  </a:lnTo>
                  <a:lnTo>
                    <a:pt x="75" y="240"/>
                  </a:lnTo>
                  <a:lnTo>
                    <a:pt x="82" y="219"/>
                  </a:lnTo>
                  <a:lnTo>
                    <a:pt x="90" y="197"/>
                  </a:lnTo>
                  <a:lnTo>
                    <a:pt x="97" y="175"/>
                  </a:lnTo>
                  <a:lnTo>
                    <a:pt x="106" y="154"/>
                  </a:lnTo>
                  <a:lnTo>
                    <a:pt x="115" y="131"/>
                  </a:lnTo>
                  <a:lnTo>
                    <a:pt x="124" y="109"/>
                  </a:lnTo>
                  <a:lnTo>
                    <a:pt x="131" y="86"/>
                  </a:lnTo>
                  <a:lnTo>
                    <a:pt x="138" y="62"/>
                  </a:lnTo>
                  <a:lnTo>
                    <a:pt x="143" y="39"/>
                  </a:lnTo>
                  <a:lnTo>
                    <a:pt x="147" y="16"/>
                  </a:lnTo>
                  <a:lnTo>
                    <a:pt x="145" y="5"/>
                  </a:lnTo>
                  <a:lnTo>
                    <a:pt x="136" y="0"/>
                  </a:lnTo>
                  <a:lnTo>
                    <a:pt x="127" y="0"/>
                  </a:lnTo>
                  <a:lnTo>
                    <a:pt x="118" y="9"/>
                  </a:lnTo>
                  <a:lnTo>
                    <a:pt x="108" y="28"/>
                  </a:lnTo>
                  <a:lnTo>
                    <a:pt x="99" y="48"/>
                  </a:lnTo>
                  <a:lnTo>
                    <a:pt x="91" y="70"/>
                  </a:lnTo>
                  <a:lnTo>
                    <a:pt x="84" y="91"/>
                  </a:lnTo>
                  <a:lnTo>
                    <a:pt x="77" y="113"/>
                  </a:lnTo>
                  <a:lnTo>
                    <a:pt x="72" y="134"/>
                  </a:lnTo>
                  <a:lnTo>
                    <a:pt x="66" y="156"/>
                  </a:lnTo>
                  <a:lnTo>
                    <a:pt x="59" y="175"/>
                  </a:lnTo>
                  <a:lnTo>
                    <a:pt x="52" y="199"/>
                  </a:lnTo>
                  <a:lnTo>
                    <a:pt x="45" y="224"/>
                  </a:lnTo>
                  <a:lnTo>
                    <a:pt x="38" y="247"/>
                  </a:lnTo>
                  <a:lnTo>
                    <a:pt x="30" y="271"/>
                  </a:lnTo>
                  <a:lnTo>
                    <a:pt x="21" y="296"/>
                  </a:lnTo>
                  <a:lnTo>
                    <a:pt x="14" y="319"/>
                  </a:lnTo>
                  <a:lnTo>
                    <a:pt x="7" y="344"/>
                  </a:lnTo>
                  <a:lnTo>
                    <a:pt x="0" y="367"/>
                  </a:lnTo>
                  <a:lnTo>
                    <a:pt x="0" y="380"/>
                  </a:lnTo>
                  <a:lnTo>
                    <a:pt x="9" y="384"/>
                  </a:lnTo>
                  <a:lnTo>
                    <a:pt x="21" y="380"/>
                  </a:lnTo>
                  <a:lnTo>
                    <a:pt x="29" y="371"/>
                  </a:lnTo>
                  <a:lnTo>
                    <a:pt x="29" y="3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89" name="Freeform 217"/>
            <p:cNvSpPr>
              <a:spLocks/>
            </p:cNvSpPr>
            <p:nvPr/>
          </p:nvSpPr>
          <p:spPr bwMode="auto">
            <a:xfrm>
              <a:off x="4582" y="2114"/>
              <a:ext cx="136" cy="418"/>
            </a:xfrm>
            <a:custGeom>
              <a:avLst/>
              <a:gdLst/>
              <a:ahLst/>
              <a:cxnLst>
                <a:cxn ang="0">
                  <a:pos x="264" y="3"/>
                </a:cxn>
                <a:cxn ang="0">
                  <a:pos x="250" y="55"/>
                </a:cxn>
                <a:cxn ang="0">
                  <a:pos x="234" y="107"/>
                </a:cxn>
                <a:cxn ang="0">
                  <a:pos x="216" y="159"/>
                </a:cxn>
                <a:cxn ang="0">
                  <a:pos x="198" y="211"/>
                </a:cxn>
                <a:cxn ang="0">
                  <a:pos x="180" y="264"/>
                </a:cxn>
                <a:cxn ang="0">
                  <a:pos x="162" y="316"/>
                </a:cxn>
                <a:cxn ang="0">
                  <a:pos x="144" y="368"/>
                </a:cxn>
                <a:cxn ang="0">
                  <a:pos x="126" y="420"/>
                </a:cxn>
                <a:cxn ang="0">
                  <a:pos x="108" y="470"/>
                </a:cxn>
                <a:cxn ang="0">
                  <a:pos x="92" y="522"/>
                </a:cxn>
                <a:cxn ang="0">
                  <a:pos x="76" y="572"/>
                </a:cxn>
                <a:cxn ang="0">
                  <a:pos x="60" y="624"/>
                </a:cxn>
                <a:cxn ang="0">
                  <a:pos x="45" y="676"/>
                </a:cxn>
                <a:cxn ang="0">
                  <a:pos x="29" y="728"/>
                </a:cxn>
                <a:cxn ang="0">
                  <a:pos x="15" y="780"/>
                </a:cxn>
                <a:cxn ang="0">
                  <a:pos x="0" y="832"/>
                </a:cxn>
                <a:cxn ang="0">
                  <a:pos x="2" y="836"/>
                </a:cxn>
                <a:cxn ang="0">
                  <a:pos x="8" y="836"/>
                </a:cxn>
                <a:cxn ang="0">
                  <a:pos x="13" y="834"/>
                </a:cxn>
                <a:cxn ang="0">
                  <a:pos x="17" y="831"/>
                </a:cxn>
                <a:cxn ang="0">
                  <a:pos x="35" y="780"/>
                </a:cxn>
                <a:cxn ang="0">
                  <a:pos x="52" y="728"/>
                </a:cxn>
                <a:cxn ang="0">
                  <a:pos x="67" y="676"/>
                </a:cxn>
                <a:cxn ang="0">
                  <a:pos x="83" y="624"/>
                </a:cxn>
                <a:cxn ang="0">
                  <a:pos x="97" y="572"/>
                </a:cxn>
                <a:cxn ang="0">
                  <a:pos x="113" y="520"/>
                </a:cxn>
                <a:cxn ang="0">
                  <a:pos x="128" y="470"/>
                </a:cxn>
                <a:cxn ang="0">
                  <a:pos x="144" y="418"/>
                </a:cxn>
                <a:cxn ang="0">
                  <a:pos x="153" y="393"/>
                </a:cxn>
                <a:cxn ang="0">
                  <a:pos x="160" y="366"/>
                </a:cxn>
                <a:cxn ang="0">
                  <a:pos x="169" y="341"/>
                </a:cxn>
                <a:cxn ang="0">
                  <a:pos x="178" y="316"/>
                </a:cxn>
                <a:cxn ang="0">
                  <a:pos x="185" y="290"/>
                </a:cxn>
                <a:cxn ang="0">
                  <a:pos x="194" y="264"/>
                </a:cxn>
                <a:cxn ang="0">
                  <a:pos x="201" y="238"/>
                </a:cxn>
                <a:cxn ang="0">
                  <a:pos x="210" y="213"/>
                </a:cxn>
                <a:cxn ang="0">
                  <a:pos x="219" y="186"/>
                </a:cxn>
                <a:cxn ang="0">
                  <a:pos x="226" y="161"/>
                </a:cxn>
                <a:cxn ang="0">
                  <a:pos x="235" y="134"/>
                </a:cxn>
                <a:cxn ang="0">
                  <a:pos x="244" y="109"/>
                </a:cxn>
                <a:cxn ang="0">
                  <a:pos x="252" y="82"/>
                </a:cxn>
                <a:cxn ang="0">
                  <a:pos x="259" y="55"/>
                </a:cxn>
                <a:cxn ang="0">
                  <a:pos x="266" y="28"/>
                </a:cxn>
                <a:cxn ang="0">
                  <a:pos x="271" y="2"/>
                </a:cxn>
                <a:cxn ang="0">
                  <a:pos x="271" y="0"/>
                </a:cxn>
                <a:cxn ang="0">
                  <a:pos x="268" y="0"/>
                </a:cxn>
                <a:cxn ang="0">
                  <a:pos x="266" y="2"/>
                </a:cxn>
                <a:cxn ang="0">
                  <a:pos x="264" y="3"/>
                </a:cxn>
                <a:cxn ang="0">
                  <a:pos x="264" y="3"/>
                </a:cxn>
              </a:cxnLst>
              <a:rect l="0" t="0" r="r" b="b"/>
              <a:pathLst>
                <a:path w="271" h="836">
                  <a:moveTo>
                    <a:pt x="264" y="3"/>
                  </a:moveTo>
                  <a:lnTo>
                    <a:pt x="250" y="55"/>
                  </a:lnTo>
                  <a:lnTo>
                    <a:pt x="234" y="107"/>
                  </a:lnTo>
                  <a:lnTo>
                    <a:pt x="216" y="159"/>
                  </a:lnTo>
                  <a:lnTo>
                    <a:pt x="198" y="211"/>
                  </a:lnTo>
                  <a:lnTo>
                    <a:pt x="180" y="264"/>
                  </a:lnTo>
                  <a:lnTo>
                    <a:pt x="162" y="316"/>
                  </a:lnTo>
                  <a:lnTo>
                    <a:pt x="144" y="368"/>
                  </a:lnTo>
                  <a:lnTo>
                    <a:pt x="126" y="420"/>
                  </a:lnTo>
                  <a:lnTo>
                    <a:pt x="108" y="470"/>
                  </a:lnTo>
                  <a:lnTo>
                    <a:pt x="92" y="522"/>
                  </a:lnTo>
                  <a:lnTo>
                    <a:pt x="76" y="572"/>
                  </a:lnTo>
                  <a:lnTo>
                    <a:pt x="60" y="624"/>
                  </a:lnTo>
                  <a:lnTo>
                    <a:pt x="45" y="676"/>
                  </a:lnTo>
                  <a:lnTo>
                    <a:pt x="29" y="728"/>
                  </a:lnTo>
                  <a:lnTo>
                    <a:pt x="15" y="780"/>
                  </a:lnTo>
                  <a:lnTo>
                    <a:pt x="0" y="832"/>
                  </a:lnTo>
                  <a:lnTo>
                    <a:pt x="2" y="836"/>
                  </a:lnTo>
                  <a:lnTo>
                    <a:pt x="8" y="836"/>
                  </a:lnTo>
                  <a:lnTo>
                    <a:pt x="13" y="834"/>
                  </a:lnTo>
                  <a:lnTo>
                    <a:pt x="17" y="831"/>
                  </a:lnTo>
                  <a:lnTo>
                    <a:pt x="35" y="780"/>
                  </a:lnTo>
                  <a:lnTo>
                    <a:pt x="52" y="728"/>
                  </a:lnTo>
                  <a:lnTo>
                    <a:pt x="67" y="676"/>
                  </a:lnTo>
                  <a:lnTo>
                    <a:pt x="83" y="624"/>
                  </a:lnTo>
                  <a:lnTo>
                    <a:pt x="97" y="572"/>
                  </a:lnTo>
                  <a:lnTo>
                    <a:pt x="113" y="520"/>
                  </a:lnTo>
                  <a:lnTo>
                    <a:pt x="128" y="470"/>
                  </a:lnTo>
                  <a:lnTo>
                    <a:pt x="144" y="418"/>
                  </a:lnTo>
                  <a:lnTo>
                    <a:pt x="153" y="393"/>
                  </a:lnTo>
                  <a:lnTo>
                    <a:pt x="160" y="366"/>
                  </a:lnTo>
                  <a:lnTo>
                    <a:pt x="169" y="341"/>
                  </a:lnTo>
                  <a:lnTo>
                    <a:pt x="178" y="316"/>
                  </a:lnTo>
                  <a:lnTo>
                    <a:pt x="185" y="290"/>
                  </a:lnTo>
                  <a:lnTo>
                    <a:pt x="194" y="264"/>
                  </a:lnTo>
                  <a:lnTo>
                    <a:pt x="201" y="238"/>
                  </a:lnTo>
                  <a:lnTo>
                    <a:pt x="210" y="213"/>
                  </a:lnTo>
                  <a:lnTo>
                    <a:pt x="219" y="186"/>
                  </a:lnTo>
                  <a:lnTo>
                    <a:pt x="226" y="161"/>
                  </a:lnTo>
                  <a:lnTo>
                    <a:pt x="235" y="134"/>
                  </a:lnTo>
                  <a:lnTo>
                    <a:pt x="244" y="109"/>
                  </a:lnTo>
                  <a:lnTo>
                    <a:pt x="252" y="82"/>
                  </a:lnTo>
                  <a:lnTo>
                    <a:pt x="259" y="55"/>
                  </a:lnTo>
                  <a:lnTo>
                    <a:pt x="266" y="28"/>
                  </a:lnTo>
                  <a:lnTo>
                    <a:pt x="271" y="2"/>
                  </a:lnTo>
                  <a:lnTo>
                    <a:pt x="271" y="0"/>
                  </a:lnTo>
                  <a:lnTo>
                    <a:pt x="268" y="0"/>
                  </a:lnTo>
                  <a:lnTo>
                    <a:pt x="266" y="2"/>
                  </a:lnTo>
                  <a:lnTo>
                    <a:pt x="264" y="3"/>
                  </a:lnTo>
                  <a:lnTo>
                    <a:pt x="264" y="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0" name="Freeform 218"/>
            <p:cNvSpPr>
              <a:spLocks/>
            </p:cNvSpPr>
            <p:nvPr/>
          </p:nvSpPr>
          <p:spPr bwMode="auto">
            <a:xfrm>
              <a:off x="4654" y="2169"/>
              <a:ext cx="116" cy="349"/>
            </a:xfrm>
            <a:custGeom>
              <a:avLst/>
              <a:gdLst/>
              <a:ahLst/>
              <a:cxnLst>
                <a:cxn ang="0">
                  <a:pos x="224" y="4"/>
                </a:cxn>
                <a:cxn ang="0">
                  <a:pos x="196" y="90"/>
                </a:cxn>
                <a:cxn ang="0">
                  <a:pos x="165" y="176"/>
                </a:cxn>
                <a:cxn ang="0">
                  <a:pos x="136" y="262"/>
                </a:cxn>
                <a:cxn ang="0">
                  <a:pos x="108" y="348"/>
                </a:cxn>
                <a:cxn ang="0">
                  <a:pos x="79" y="434"/>
                </a:cxn>
                <a:cxn ang="0">
                  <a:pos x="52" y="521"/>
                </a:cxn>
                <a:cxn ang="0">
                  <a:pos x="25" y="607"/>
                </a:cxn>
                <a:cxn ang="0">
                  <a:pos x="0" y="695"/>
                </a:cxn>
                <a:cxn ang="0">
                  <a:pos x="0" y="698"/>
                </a:cxn>
                <a:cxn ang="0">
                  <a:pos x="4" y="698"/>
                </a:cxn>
                <a:cxn ang="0">
                  <a:pos x="9" y="696"/>
                </a:cxn>
                <a:cxn ang="0">
                  <a:pos x="11" y="693"/>
                </a:cxn>
                <a:cxn ang="0">
                  <a:pos x="41" y="607"/>
                </a:cxn>
                <a:cxn ang="0">
                  <a:pos x="70" y="521"/>
                </a:cxn>
                <a:cxn ang="0">
                  <a:pos x="99" y="434"/>
                </a:cxn>
                <a:cxn ang="0">
                  <a:pos x="126" y="348"/>
                </a:cxn>
                <a:cxn ang="0">
                  <a:pos x="152" y="262"/>
                </a:cxn>
                <a:cxn ang="0">
                  <a:pos x="178" y="176"/>
                </a:cxn>
                <a:cxn ang="0">
                  <a:pos x="205" y="88"/>
                </a:cxn>
                <a:cxn ang="0">
                  <a:pos x="231" y="2"/>
                </a:cxn>
                <a:cxn ang="0">
                  <a:pos x="231" y="0"/>
                </a:cxn>
                <a:cxn ang="0">
                  <a:pos x="228" y="0"/>
                </a:cxn>
                <a:cxn ang="0">
                  <a:pos x="226" y="2"/>
                </a:cxn>
                <a:cxn ang="0">
                  <a:pos x="224" y="4"/>
                </a:cxn>
                <a:cxn ang="0">
                  <a:pos x="224" y="4"/>
                </a:cxn>
              </a:cxnLst>
              <a:rect l="0" t="0" r="r" b="b"/>
              <a:pathLst>
                <a:path w="231" h="698">
                  <a:moveTo>
                    <a:pt x="224" y="4"/>
                  </a:moveTo>
                  <a:lnTo>
                    <a:pt x="196" y="90"/>
                  </a:lnTo>
                  <a:lnTo>
                    <a:pt x="165" y="176"/>
                  </a:lnTo>
                  <a:lnTo>
                    <a:pt x="136" y="262"/>
                  </a:lnTo>
                  <a:lnTo>
                    <a:pt x="108" y="348"/>
                  </a:lnTo>
                  <a:lnTo>
                    <a:pt x="79" y="434"/>
                  </a:lnTo>
                  <a:lnTo>
                    <a:pt x="52" y="521"/>
                  </a:lnTo>
                  <a:lnTo>
                    <a:pt x="25" y="607"/>
                  </a:lnTo>
                  <a:lnTo>
                    <a:pt x="0" y="695"/>
                  </a:lnTo>
                  <a:lnTo>
                    <a:pt x="0" y="698"/>
                  </a:lnTo>
                  <a:lnTo>
                    <a:pt x="4" y="698"/>
                  </a:lnTo>
                  <a:lnTo>
                    <a:pt x="9" y="696"/>
                  </a:lnTo>
                  <a:lnTo>
                    <a:pt x="11" y="693"/>
                  </a:lnTo>
                  <a:lnTo>
                    <a:pt x="41" y="607"/>
                  </a:lnTo>
                  <a:lnTo>
                    <a:pt x="70" y="521"/>
                  </a:lnTo>
                  <a:lnTo>
                    <a:pt x="99" y="434"/>
                  </a:lnTo>
                  <a:lnTo>
                    <a:pt x="126" y="348"/>
                  </a:lnTo>
                  <a:lnTo>
                    <a:pt x="152" y="262"/>
                  </a:lnTo>
                  <a:lnTo>
                    <a:pt x="178" y="176"/>
                  </a:lnTo>
                  <a:lnTo>
                    <a:pt x="205" y="88"/>
                  </a:lnTo>
                  <a:lnTo>
                    <a:pt x="231" y="2"/>
                  </a:lnTo>
                  <a:lnTo>
                    <a:pt x="231" y="0"/>
                  </a:lnTo>
                  <a:lnTo>
                    <a:pt x="228" y="0"/>
                  </a:lnTo>
                  <a:lnTo>
                    <a:pt x="226" y="2"/>
                  </a:lnTo>
                  <a:lnTo>
                    <a:pt x="224" y="4"/>
                  </a:lnTo>
                  <a:lnTo>
                    <a:pt x="224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1" name="Freeform 219"/>
            <p:cNvSpPr>
              <a:spLocks/>
            </p:cNvSpPr>
            <p:nvPr/>
          </p:nvSpPr>
          <p:spPr bwMode="auto">
            <a:xfrm>
              <a:off x="4575" y="2524"/>
              <a:ext cx="88" cy="50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7" y="39"/>
                </a:cxn>
                <a:cxn ang="0">
                  <a:pos x="13" y="54"/>
                </a:cxn>
                <a:cxn ang="0">
                  <a:pos x="22" y="66"/>
                </a:cxn>
                <a:cxn ang="0">
                  <a:pos x="31" y="77"/>
                </a:cxn>
                <a:cxn ang="0">
                  <a:pos x="41" y="86"/>
                </a:cxn>
                <a:cxn ang="0">
                  <a:pos x="54" y="93"/>
                </a:cxn>
                <a:cxn ang="0">
                  <a:pos x="70" y="97"/>
                </a:cxn>
                <a:cxn ang="0">
                  <a:pos x="88" y="99"/>
                </a:cxn>
                <a:cxn ang="0">
                  <a:pos x="102" y="97"/>
                </a:cxn>
                <a:cxn ang="0">
                  <a:pos x="118" y="90"/>
                </a:cxn>
                <a:cxn ang="0">
                  <a:pos x="135" y="81"/>
                </a:cxn>
                <a:cxn ang="0">
                  <a:pos x="149" y="70"/>
                </a:cxn>
                <a:cxn ang="0">
                  <a:pos x="160" y="57"/>
                </a:cxn>
                <a:cxn ang="0">
                  <a:pos x="171" y="43"/>
                </a:cxn>
                <a:cxn ang="0">
                  <a:pos x="176" y="29"/>
                </a:cxn>
                <a:cxn ang="0">
                  <a:pos x="176" y="12"/>
                </a:cxn>
                <a:cxn ang="0">
                  <a:pos x="172" y="3"/>
                </a:cxn>
                <a:cxn ang="0">
                  <a:pos x="163" y="0"/>
                </a:cxn>
                <a:cxn ang="0">
                  <a:pos x="154" y="2"/>
                </a:cxn>
                <a:cxn ang="0">
                  <a:pos x="145" y="5"/>
                </a:cxn>
                <a:cxn ang="0">
                  <a:pos x="138" y="12"/>
                </a:cxn>
                <a:cxn ang="0">
                  <a:pos x="133" y="20"/>
                </a:cxn>
                <a:cxn ang="0">
                  <a:pos x="126" y="27"/>
                </a:cxn>
                <a:cxn ang="0">
                  <a:pos x="122" y="34"/>
                </a:cxn>
                <a:cxn ang="0">
                  <a:pos x="115" y="43"/>
                </a:cxn>
                <a:cxn ang="0">
                  <a:pos x="110" y="48"/>
                </a:cxn>
                <a:cxn ang="0">
                  <a:pos x="101" y="55"/>
                </a:cxn>
                <a:cxn ang="0">
                  <a:pos x="92" y="59"/>
                </a:cxn>
                <a:cxn ang="0">
                  <a:pos x="79" y="61"/>
                </a:cxn>
                <a:cxn ang="0">
                  <a:pos x="68" y="59"/>
                </a:cxn>
                <a:cxn ang="0">
                  <a:pos x="57" y="54"/>
                </a:cxn>
                <a:cxn ang="0">
                  <a:pos x="47" y="48"/>
                </a:cxn>
                <a:cxn ang="0">
                  <a:pos x="38" y="39"/>
                </a:cxn>
                <a:cxn ang="0">
                  <a:pos x="29" y="30"/>
                </a:cxn>
                <a:cxn ang="0">
                  <a:pos x="22" y="21"/>
                </a:cxn>
                <a:cxn ang="0">
                  <a:pos x="14" y="12"/>
                </a:cxn>
                <a:cxn ang="0">
                  <a:pos x="11" y="11"/>
                </a:cxn>
                <a:cxn ang="0">
                  <a:pos x="5" y="12"/>
                </a:cxn>
                <a:cxn ang="0">
                  <a:pos x="2" y="18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176" h="99">
                  <a:moveTo>
                    <a:pt x="0" y="23"/>
                  </a:moveTo>
                  <a:lnTo>
                    <a:pt x="7" y="39"/>
                  </a:lnTo>
                  <a:lnTo>
                    <a:pt x="13" y="54"/>
                  </a:lnTo>
                  <a:lnTo>
                    <a:pt x="22" y="66"/>
                  </a:lnTo>
                  <a:lnTo>
                    <a:pt x="31" y="77"/>
                  </a:lnTo>
                  <a:lnTo>
                    <a:pt x="41" y="86"/>
                  </a:lnTo>
                  <a:lnTo>
                    <a:pt x="54" y="93"/>
                  </a:lnTo>
                  <a:lnTo>
                    <a:pt x="70" y="97"/>
                  </a:lnTo>
                  <a:lnTo>
                    <a:pt x="88" y="99"/>
                  </a:lnTo>
                  <a:lnTo>
                    <a:pt x="102" y="97"/>
                  </a:lnTo>
                  <a:lnTo>
                    <a:pt x="118" y="90"/>
                  </a:lnTo>
                  <a:lnTo>
                    <a:pt x="135" y="81"/>
                  </a:lnTo>
                  <a:lnTo>
                    <a:pt x="149" y="70"/>
                  </a:lnTo>
                  <a:lnTo>
                    <a:pt x="160" y="57"/>
                  </a:lnTo>
                  <a:lnTo>
                    <a:pt x="171" y="43"/>
                  </a:lnTo>
                  <a:lnTo>
                    <a:pt x="176" y="29"/>
                  </a:lnTo>
                  <a:lnTo>
                    <a:pt x="176" y="12"/>
                  </a:lnTo>
                  <a:lnTo>
                    <a:pt x="172" y="3"/>
                  </a:lnTo>
                  <a:lnTo>
                    <a:pt x="163" y="0"/>
                  </a:lnTo>
                  <a:lnTo>
                    <a:pt x="154" y="2"/>
                  </a:lnTo>
                  <a:lnTo>
                    <a:pt x="145" y="5"/>
                  </a:lnTo>
                  <a:lnTo>
                    <a:pt x="138" y="12"/>
                  </a:lnTo>
                  <a:lnTo>
                    <a:pt x="133" y="20"/>
                  </a:lnTo>
                  <a:lnTo>
                    <a:pt x="126" y="27"/>
                  </a:lnTo>
                  <a:lnTo>
                    <a:pt x="122" y="34"/>
                  </a:lnTo>
                  <a:lnTo>
                    <a:pt x="115" y="43"/>
                  </a:lnTo>
                  <a:lnTo>
                    <a:pt x="110" y="48"/>
                  </a:lnTo>
                  <a:lnTo>
                    <a:pt x="101" y="55"/>
                  </a:lnTo>
                  <a:lnTo>
                    <a:pt x="92" y="59"/>
                  </a:lnTo>
                  <a:lnTo>
                    <a:pt x="79" y="61"/>
                  </a:lnTo>
                  <a:lnTo>
                    <a:pt x="68" y="59"/>
                  </a:lnTo>
                  <a:lnTo>
                    <a:pt x="57" y="54"/>
                  </a:lnTo>
                  <a:lnTo>
                    <a:pt x="47" y="48"/>
                  </a:lnTo>
                  <a:lnTo>
                    <a:pt x="38" y="39"/>
                  </a:lnTo>
                  <a:lnTo>
                    <a:pt x="29" y="30"/>
                  </a:lnTo>
                  <a:lnTo>
                    <a:pt x="22" y="21"/>
                  </a:lnTo>
                  <a:lnTo>
                    <a:pt x="14" y="12"/>
                  </a:lnTo>
                  <a:lnTo>
                    <a:pt x="11" y="11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2" name="Freeform 220"/>
            <p:cNvSpPr>
              <a:spLocks/>
            </p:cNvSpPr>
            <p:nvPr/>
          </p:nvSpPr>
          <p:spPr bwMode="auto">
            <a:xfrm>
              <a:off x="4398" y="2479"/>
              <a:ext cx="202" cy="69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27" y="24"/>
                </a:cxn>
                <a:cxn ang="0">
                  <a:pos x="50" y="34"/>
                </a:cxn>
                <a:cxn ang="0">
                  <a:pos x="75" y="45"/>
                </a:cxn>
                <a:cxn ang="0">
                  <a:pos x="98" y="54"/>
                </a:cxn>
                <a:cxn ang="0">
                  <a:pos x="123" y="65"/>
                </a:cxn>
                <a:cxn ang="0">
                  <a:pos x="147" y="74"/>
                </a:cxn>
                <a:cxn ang="0">
                  <a:pos x="172" y="81"/>
                </a:cxn>
                <a:cxn ang="0">
                  <a:pos x="197" y="90"/>
                </a:cxn>
                <a:cxn ang="0">
                  <a:pos x="220" y="97"/>
                </a:cxn>
                <a:cxn ang="0">
                  <a:pos x="244" y="106"/>
                </a:cxn>
                <a:cxn ang="0">
                  <a:pos x="267" y="113"/>
                </a:cxn>
                <a:cxn ang="0">
                  <a:pos x="290" y="121"/>
                </a:cxn>
                <a:cxn ang="0">
                  <a:pos x="314" y="126"/>
                </a:cxn>
                <a:cxn ang="0">
                  <a:pos x="339" y="131"/>
                </a:cxn>
                <a:cxn ang="0">
                  <a:pos x="362" y="137"/>
                </a:cxn>
                <a:cxn ang="0">
                  <a:pos x="385" y="138"/>
                </a:cxn>
                <a:cxn ang="0">
                  <a:pos x="394" y="135"/>
                </a:cxn>
                <a:cxn ang="0">
                  <a:pos x="402" y="128"/>
                </a:cxn>
                <a:cxn ang="0">
                  <a:pos x="403" y="119"/>
                </a:cxn>
                <a:cxn ang="0">
                  <a:pos x="398" y="113"/>
                </a:cxn>
                <a:cxn ang="0">
                  <a:pos x="376" y="104"/>
                </a:cxn>
                <a:cxn ang="0">
                  <a:pos x="355" y="97"/>
                </a:cxn>
                <a:cxn ang="0">
                  <a:pos x="332" y="90"/>
                </a:cxn>
                <a:cxn ang="0">
                  <a:pos x="308" y="85"/>
                </a:cxn>
                <a:cxn ang="0">
                  <a:pos x="285" y="79"/>
                </a:cxn>
                <a:cxn ang="0">
                  <a:pos x="262" y="74"/>
                </a:cxn>
                <a:cxn ang="0">
                  <a:pos x="238" y="68"/>
                </a:cxn>
                <a:cxn ang="0">
                  <a:pos x="215" y="63"/>
                </a:cxn>
                <a:cxn ang="0">
                  <a:pos x="190" y="56"/>
                </a:cxn>
                <a:cxn ang="0">
                  <a:pos x="163" y="49"/>
                </a:cxn>
                <a:cxn ang="0">
                  <a:pos x="138" y="42"/>
                </a:cxn>
                <a:cxn ang="0">
                  <a:pos x="113" y="33"/>
                </a:cxn>
                <a:cxn ang="0">
                  <a:pos x="86" y="25"/>
                </a:cxn>
                <a:cxn ang="0">
                  <a:pos x="61" y="16"/>
                </a:cxn>
                <a:cxn ang="0">
                  <a:pos x="34" y="9"/>
                </a:cxn>
                <a:cxn ang="0">
                  <a:pos x="9" y="0"/>
                </a:cxn>
                <a:cxn ang="0">
                  <a:pos x="5" y="2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1" y="13"/>
                </a:cxn>
                <a:cxn ang="0">
                  <a:pos x="1" y="13"/>
                </a:cxn>
              </a:cxnLst>
              <a:rect l="0" t="0" r="r" b="b"/>
              <a:pathLst>
                <a:path w="403" h="138">
                  <a:moveTo>
                    <a:pt x="1" y="13"/>
                  </a:moveTo>
                  <a:lnTo>
                    <a:pt x="27" y="24"/>
                  </a:lnTo>
                  <a:lnTo>
                    <a:pt x="50" y="34"/>
                  </a:lnTo>
                  <a:lnTo>
                    <a:pt x="75" y="45"/>
                  </a:lnTo>
                  <a:lnTo>
                    <a:pt x="98" y="54"/>
                  </a:lnTo>
                  <a:lnTo>
                    <a:pt x="123" y="65"/>
                  </a:lnTo>
                  <a:lnTo>
                    <a:pt x="147" y="74"/>
                  </a:lnTo>
                  <a:lnTo>
                    <a:pt x="172" y="81"/>
                  </a:lnTo>
                  <a:lnTo>
                    <a:pt x="197" y="90"/>
                  </a:lnTo>
                  <a:lnTo>
                    <a:pt x="220" y="97"/>
                  </a:lnTo>
                  <a:lnTo>
                    <a:pt x="244" y="106"/>
                  </a:lnTo>
                  <a:lnTo>
                    <a:pt x="267" y="113"/>
                  </a:lnTo>
                  <a:lnTo>
                    <a:pt x="290" y="121"/>
                  </a:lnTo>
                  <a:lnTo>
                    <a:pt x="314" y="126"/>
                  </a:lnTo>
                  <a:lnTo>
                    <a:pt x="339" y="131"/>
                  </a:lnTo>
                  <a:lnTo>
                    <a:pt x="362" y="137"/>
                  </a:lnTo>
                  <a:lnTo>
                    <a:pt x="385" y="138"/>
                  </a:lnTo>
                  <a:lnTo>
                    <a:pt x="394" y="135"/>
                  </a:lnTo>
                  <a:lnTo>
                    <a:pt x="402" y="128"/>
                  </a:lnTo>
                  <a:lnTo>
                    <a:pt x="403" y="119"/>
                  </a:lnTo>
                  <a:lnTo>
                    <a:pt x="398" y="113"/>
                  </a:lnTo>
                  <a:lnTo>
                    <a:pt x="376" y="104"/>
                  </a:lnTo>
                  <a:lnTo>
                    <a:pt x="355" y="97"/>
                  </a:lnTo>
                  <a:lnTo>
                    <a:pt x="332" y="90"/>
                  </a:lnTo>
                  <a:lnTo>
                    <a:pt x="308" y="85"/>
                  </a:lnTo>
                  <a:lnTo>
                    <a:pt x="285" y="79"/>
                  </a:lnTo>
                  <a:lnTo>
                    <a:pt x="262" y="74"/>
                  </a:lnTo>
                  <a:lnTo>
                    <a:pt x="238" y="68"/>
                  </a:lnTo>
                  <a:lnTo>
                    <a:pt x="215" y="63"/>
                  </a:lnTo>
                  <a:lnTo>
                    <a:pt x="190" y="56"/>
                  </a:lnTo>
                  <a:lnTo>
                    <a:pt x="163" y="49"/>
                  </a:lnTo>
                  <a:lnTo>
                    <a:pt x="138" y="42"/>
                  </a:lnTo>
                  <a:lnTo>
                    <a:pt x="113" y="33"/>
                  </a:lnTo>
                  <a:lnTo>
                    <a:pt x="86" y="25"/>
                  </a:lnTo>
                  <a:lnTo>
                    <a:pt x="61" y="16"/>
                  </a:lnTo>
                  <a:lnTo>
                    <a:pt x="34" y="9"/>
                  </a:lnTo>
                  <a:lnTo>
                    <a:pt x="9" y="0"/>
                  </a:lnTo>
                  <a:lnTo>
                    <a:pt x="5" y="2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3" name="Freeform 221"/>
            <p:cNvSpPr>
              <a:spLocks/>
            </p:cNvSpPr>
            <p:nvPr/>
          </p:nvSpPr>
          <p:spPr bwMode="auto">
            <a:xfrm>
              <a:off x="4648" y="2431"/>
              <a:ext cx="176" cy="112"/>
            </a:xfrm>
            <a:custGeom>
              <a:avLst/>
              <a:gdLst/>
              <a:ahLst/>
              <a:cxnLst>
                <a:cxn ang="0">
                  <a:pos x="4" y="223"/>
                </a:cxn>
                <a:cxn ang="0">
                  <a:pos x="24" y="207"/>
                </a:cxn>
                <a:cxn ang="0">
                  <a:pos x="47" y="192"/>
                </a:cxn>
                <a:cxn ang="0">
                  <a:pos x="69" y="180"/>
                </a:cxn>
                <a:cxn ang="0">
                  <a:pos x="92" y="167"/>
                </a:cxn>
                <a:cxn ang="0">
                  <a:pos x="117" y="156"/>
                </a:cxn>
                <a:cxn ang="0">
                  <a:pos x="140" y="144"/>
                </a:cxn>
                <a:cxn ang="0">
                  <a:pos x="164" y="133"/>
                </a:cxn>
                <a:cxn ang="0">
                  <a:pos x="185" y="120"/>
                </a:cxn>
                <a:cxn ang="0">
                  <a:pos x="205" y="110"/>
                </a:cxn>
                <a:cxn ang="0">
                  <a:pos x="226" y="99"/>
                </a:cxn>
                <a:cxn ang="0">
                  <a:pos x="250" y="88"/>
                </a:cxn>
                <a:cxn ang="0">
                  <a:pos x="271" y="76"/>
                </a:cxn>
                <a:cxn ang="0">
                  <a:pos x="293" y="63"/>
                </a:cxn>
                <a:cxn ang="0">
                  <a:pos x="314" y="50"/>
                </a:cxn>
                <a:cxn ang="0">
                  <a:pos x="334" y="36"/>
                </a:cxn>
                <a:cxn ang="0">
                  <a:pos x="350" y="20"/>
                </a:cxn>
                <a:cxn ang="0">
                  <a:pos x="354" y="13"/>
                </a:cxn>
                <a:cxn ang="0">
                  <a:pos x="354" y="4"/>
                </a:cxn>
                <a:cxn ang="0">
                  <a:pos x="348" y="0"/>
                </a:cxn>
                <a:cxn ang="0">
                  <a:pos x="340" y="4"/>
                </a:cxn>
                <a:cxn ang="0">
                  <a:pos x="320" y="18"/>
                </a:cxn>
                <a:cxn ang="0">
                  <a:pos x="298" y="32"/>
                </a:cxn>
                <a:cxn ang="0">
                  <a:pos x="277" y="47"/>
                </a:cxn>
                <a:cxn ang="0">
                  <a:pos x="255" y="59"/>
                </a:cxn>
                <a:cxn ang="0">
                  <a:pos x="232" y="74"/>
                </a:cxn>
                <a:cxn ang="0">
                  <a:pos x="210" y="86"/>
                </a:cxn>
                <a:cxn ang="0">
                  <a:pos x="187" y="101"/>
                </a:cxn>
                <a:cxn ang="0">
                  <a:pos x="165" y="113"/>
                </a:cxn>
                <a:cxn ang="0">
                  <a:pos x="146" y="126"/>
                </a:cxn>
                <a:cxn ang="0">
                  <a:pos x="124" y="137"/>
                </a:cxn>
                <a:cxn ang="0">
                  <a:pos x="103" y="149"/>
                </a:cxn>
                <a:cxn ang="0">
                  <a:pos x="81" y="162"/>
                </a:cxn>
                <a:cxn ang="0">
                  <a:pos x="61" y="174"/>
                </a:cxn>
                <a:cxn ang="0">
                  <a:pos x="40" y="187"/>
                </a:cxn>
                <a:cxn ang="0">
                  <a:pos x="20" y="201"/>
                </a:cxn>
                <a:cxn ang="0">
                  <a:pos x="2" y="217"/>
                </a:cxn>
                <a:cxn ang="0">
                  <a:pos x="0" y="219"/>
                </a:cxn>
                <a:cxn ang="0">
                  <a:pos x="0" y="223"/>
                </a:cxn>
                <a:cxn ang="0">
                  <a:pos x="2" y="224"/>
                </a:cxn>
                <a:cxn ang="0">
                  <a:pos x="4" y="223"/>
                </a:cxn>
                <a:cxn ang="0">
                  <a:pos x="4" y="223"/>
                </a:cxn>
              </a:cxnLst>
              <a:rect l="0" t="0" r="r" b="b"/>
              <a:pathLst>
                <a:path w="354" h="224">
                  <a:moveTo>
                    <a:pt x="4" y="223"/>
                  </a:moveTo>
                  <a:lnTo>
                    <a:pt x="24" y="207"/>
                  </a:lnTo>
                  <a:lnTo>
                    <a:pt x="47" y="192"/>
                  </a:lnTo>
                  <a:lnTo>
                    <a:pt x="69" y="180"/>
                  </a:lnTo>
                  <a:lnTo>
                    <a:pt x="92" y="167"/>
                  </a:lnTo>
                  <a:lnTo>
                    <a:pt x="117" y="156"/>
                  </a:lnTo>
                  <a:lnTo>
                    <a:pt x="140" y="144"/>
                  </a:lnTo>
                  <a:lnTo>
                    <a:pt x="164" y="133"/>
                  </a:lnTo>
                  <a:lnTo>
                    <a:pt x="185" y="120"/>
                  </a:lnTo>
                  <a:lnTo>
                    <a:pt x="205" y="110"/>
                  </a:lnTo>
                  <a:lnTo>
                    <a:pt x="226" y="99"/>
                  </a:lnTo>
                  <a:lnTo>
                    <a:pt x="250" y="88"/>
                  </a:lnTo>
                  <a:lnTo>
                    <a:pt x="271" y="76"/>
                  </a:lnTo>
                  <a:lnTo>
                    <a:pt x="293" y="63"/>
                  </a:lnTo>
                  <a:lnTo>
                    <a:pt x="314" y="50"/>
                  </a:lnTo>
                  <a:lnTo>
                    <a:pt x="334" y="36"/>
                  </a:lnTo>
                  <a:lnTo>
                    <a:pt x="350" y="20"/>
                  </a:lnTo>
                  <a:lnTo>
                    <a:pt x="354" y="13"/>
                  </a:lnTo>
                  <a:lnTo>
                    <a:pt x="354" y="4"/>
                  </a:lnTo>
                  <a:lnTo>
                    <a:pt x="348" y="0"/>
                  </a:lnTo>
                  <a:lnTo>
                    <a:pt x="340" y="4"/>
                  </a:lnTo>
                  <a:lnTo>
                    <a:pt x="320" y="18"/>
                  </a:lnTo>
                  <a:lnTo>
                    <a:pt x="298" y="32"/>
                  </a:lnTo>
                  <a:lnTo>
                    <a:pt x="277" y="47"/>
                  </a:lnTo>
                  <a:lnTo>
                    <a:pt x="255" y="59"/>
                  </a:lnTo>
                  <a:lnTo>
                    <a:pt x="232" y="74"/>
                  </a:lnTo>
                  <a:lnTo>
                    <a:pt x="210" y="86"/>
                  </a:lnTo>
                  <a:lnTo>
                    <a:pt x="187" y="101"/>
                  </a:lnTo>
                  <a:lnTo>
                    <a:pt x="165" y="113"/>
                  </a:lnTo>
                  <a:lnTo>
                    <a:pt x="146" y="126"/>
                  </a:lnTo>
                  <a:lnTo>
                    <a:pt x="124" y="137"/>
                  </a:lnTo>
                  <a:lnTo>
                    <a:pt x="103" y="149"/>
                  </a:lnTo>
                  <a:lnTo>
                    <a:pt x="81" y="162"/>
                  </a:lnTo>
                  <a:lnTo>
                    <a:pt x="61" y="174"/>
                  </a:lnTo>
                  <a:lnTo>
                    <a:pt x="40" y="187"/>
                  </a:lnTo>
                  <a:lnTo>
                    <a:pt x="20" y="201"/>
                  </a:lnTo>
                  <a:lnTo>
                    <a:pt x="2" y="217"/>
                  </a:lnTo>
                  <a:lnTo>
                    <a:pt x="0" y="219"/>
                  </a:lnTo>
                  <a:lnTo>
                    <a:pt x="0" y="223"/>
                  </a:lnTo>
                  <a:lnTo>
                    <a:pt x="2" y="224"/>
                  </a:lnTo>
                  <a:lnTo>
                    <a:pt x="4" y="223"/>
                  </a:lnTo>
                  <a:lnTo>
                    <a:pt x="4" y="2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4" name="Freeform 222"/>
            <p:cNvSpPr>
              <a:spLocks/>
            </p:cNvSpPr>
            <p:nvPr/>
          </p:nvSpPr>
          <p:spPr bwMode="auto">
            <a:xfrm>
              <a:off x="4817" y="2206"/>
              <a:ext cx="107" cy="116"/>
            </a:xfrm>
            <a:custGeom>
              <a:avLst/>
              <a:gdLst/>
              <a:ahLst/>
              <a:cxnLst>
                <a:cxn ang="0">
                  <a:pos x="172" y="7"/>
                </a:cxn>
                <a:cxn ang="0">
                  <a:pos x="190" y="34"/>
                </a:cxn>
                <a:cxn ang="0">
                  <a:pos x="200" y="63"/>
                </a:cxn>
                <a:cxn ang="0">
                  <a:pos x="200" y="91"/>
                </a:cxn>
                <a:cxn ang="0">
                  <a:pos x="183" y="122"/>
                </a:cxn>
                <a:cxn ang="0">
                  <a:pos x="175" y="129"/>
                </a:cxn>
                <a:cxn ang="0">
                  <a:pos x="165" y="136"/>
                </a:cxn>
                <a:cxn ang="0">
                  <a:pos x="156" y="142"/>
                </a:cxn>
                <a:cxn ang="0">
                  <a:pos x="145" y="145"/>
                </a:cxn>
                <a:cxn ang="0">
                  <a:pos x="134" y="149"/>
                </a:cxn>
                <a:cxn ang="0">
                  <a:pos x="123" y="152"/>
                </a:cxn>
                <a:cxn ang="0">
                  <a:pos x="113" y="154"/>
                </a:cxn>
                <a:cxn ang="0">
                  <a:pos x="102" y="158"/>
                </a:cxn>
                <a:cxn ang="0">
                  <a:pos x="87" y="163"/>
                </a:cxn>
                <a:cxn ang="0">
                  <a:pos x="75" y="168"/>
                </a:cxn>
                <a:cxn ang="0">
                  <a:pos x="62" y="176"/>
                </a:cxn>
                <a:cxn ang="0">
                  <a:pos x="50" y="185"/>
                </a:cxn>
                <a:cxn ang="0">
                  <a:pos x="37" y="194"/>
                </a:cxn>
                <a:cxn ang="0">
                  <a:pos x="26" y="203"/>
                </a:cxn>
                <a:cxn ang="0">
                  <a:pos x="14" y="212"/>
                </a:cxn>
                <a:cxn ang="0">
                  <a:pos x="3" y="222"/>
                </a:cxn>
                <a:cxn ang="0">
                  <a:pos x="1" y="224"/>
                </a:cxn>
                <a:cxn ang="0">
                  <a:pos x="0" y="229"/>
                </a:cxn>
                <a:cxn ang="0">
                  <a:pos x="1" y="231"/>
                </a:cxn>
                <a:cxn ang="0">
                  <a:pos x="5" y="231"/>
                </a:cxn>
                <a:cxn ang="0">
                  <a:pos x="19" y="222"/>
                </a:cxn>
                <a:cxn ang="0">
                  <a:pos x="32" y="213"/>
                </a:cxn>
                <a:cxn ang="0">
                  <a:pos x="44" y="204"/>
                </a:cxn>
                <a:cxn ang="0">
                  <a:pos x="57" y="195"/>
                </a:cxn>
                <a:cxn ang="0">
                  <a:pos x="71" y="188"/>
                </a:cxn>
                <a:cxn ang="0">
                  <a:pos x="84" y="181"/>
                </a:cxn>
                <a:cxn ang="0">
                  <a:pos x="98" y="174"/>
                </a:cxn>
                <a:cxn ang="0">
                  <a:pos x="114" y="168"/>
                </a:cxn>
                <a:cxn ang="0">
                  <a:pos x="127" y="165"/>
                </a:cxn>
                <a:cxn ang="0">
                  <a:pos x="138" y="161"/>
                </a:cxn>
                <a:cxn ang="0">
                  <a:pos x="148" y="158"/>
                </a:cxn>
                <a:cxn ang="0">
                  <a:pos x="157" y="152"/>
                </a:cxn>
                <a:cxn ang="0">
                  <a:pos x="168" y="147"/>
                </a:cxn>
                <a:cxn ang="0">
                  <a:pos x="177" y="142"/>
                </a:cxn>
                <a:cxn ang="0">
                  <a:pos x="186" y="134"/>
                </a:cxn>
                <a:cxn ang="0">
                  <a:pos x="195" y="125"/>
                </a:cxn>
                <a:cxn ang="0">
                  <a:pos x="206" y="109"/>
                </a:cxn>
                <a:cxn ang="0">
                  <a:pos x="211" y="93"/>
                </a:cxn>
                <a:cxn ang="0">
                  <a:pos x="213" y="77"/>
                </a:cxn>
                <a:cxn ang="0">
                  <a:pos x="209" y="61"/>
                </a:cxn>
                <a:cxn ang="0">
                  <a:pos x="204" y="45"/>
                </a:cxn>
                <a:cxn ang="0">
                  <a:pos x="197" y="28"/>
                </a:cxn>
                <a:cxn ang="0">
                  <a:pos x="188" y="14"/>
                </a:cxn>
                <a:cxn ang="0">
                  <a:pos x="177" y="2"/>
                </a:cxn>
                <a:cxn ang="0">
                  <a:pos x="175" y="0"/>
                </a:cxn>
                <a:cxn ang="0">
                  <a:pos x="172" y="2"/>
                </a:cxn>
                <a:cxn ang="0">
                  <a:pos x="172" y="5"/>
                </a:cxn>
                <a:cxn ang="0">
                  <a:pos x="172" y="7"/>
                </a:cxn>
                <a:cxn ang="0">
                  <a:pos x="172" y="7"/>
                </a:cxn>
              </a:cxnLst>
              <a:rect l="0" t="0" r="r" b="b"/>
              <a:pathLst>
                <a:path w="213" h="231">
                  <a:moveTo>
                    <a:pt x="172" y="7"/>
                  </a:moveTo>
                  <a:lnTo>
                    <a:pt x="190" y="34"/>
                  </a:lnTo>
                  <a:lnTo>
                    <a:pt x="200" y="63"/>
                  </a:lnTo>
                  <a:lnTo>
                    <a:pt x="200" y="91"/>
                  </a:lnTo>
                  <a:lnTo>
                    <a:pt x="183" y="122"/>
                  </a:lnTo>
                  <a:lnTo>
                    <a:pt x="175" y="129"/>
                  </a:lnTo>
                  <a:lnTo>
                    <a:pt x="165" y="136"/>
                  </a:lnTo>
                  <a:lnTo>
                    <a:pt x="156" y="142"/>
                  </a:lnTo>
                  <a:lnTo>
                    <a:pt x="145" y="145"/>
                  </a:lnTo>
                  <a:lnTo>
                    <a:pt x="134" y="149"/>
                  </a:lnTo>
                  <a:lnTo>
                    <a:pt x="123" y="152"/>
                  </a:lnTo>
                  <a:lnTo>
                    <a:pt x="113" y="154"/>
                  </a:lnTo>
                  <a:lnTo>
                    <a:pt x="102" y="158"/>
                  </a:lnTo>
                  <a:lnTo>
                    <a:pt x="87" y="163"/>
                  </a:lnTo>
                  <a:lnTo>
                    <a:pt x="75" y="168"/>
                  </a:lnTo>
                  <a:lnTo>
                    <a:pt x="62" y="176"/>
                  </a:lnTo>
                  <a:lnTo>
                    <a:pt x="50" y="185"/>
                  </a:lnTo>
                  <a:lnTo>
                    <a:pt x="37" y="194"/>
                  </a:lnTo>
                  <a:lnTo>
                    <a:pt x="26" y="203"/>
                  </a:lnTo>
                  <a:lnTo>
                    <a:pt x="14" y="212"/>
                  </a:lnTo>
                  <a:lnTo>
                    <a:pt x="3" y="222"/>
                  </a:lnTo>
                  <a:lnTo>
                    <a:pt x="1" y="224"/>
                  </a:lnTo>
                  <a:lnTo>
                    <a:pt x="0" y="229"/>
                  </a:lnTo>
                  <a:lnTo>
                    <a:pt x="1" y="231"/>
                  </a:lnTo>
                  <a:lnTo>
                    <a:pt x="5" y="231"/>
                  </a:lnTo>
                  <a:lnTo>
                    <a:pt x="19" y="222"/>
                  </a:lnTo>
                  <a:lnTo>
                    <a:pt x="32" y="213"/>
                  </a:lnTo>
                  <a:lnTo>
                    <a:pt x="44" y="204"/>
                  </a:lnTo>
                  <a:lnTo>
                    <a:pt x="57" y="195"/>
                  </a:lnTo>
                  <a:lnTo>
                    <a:pt x="71" y="188"/>
                  </a:lnTo>
                  <a:lnTo>
                    <a:pt x="84" y="181"/>
                  </a:lnTo>
                  <a:lnTo>
                    <a:pt x="98" y="174"/>
                  </a:lnTo>
                  <a:lnTo>
                    <a:pt x="114" y="168"/>
                  </a:lnTo>
                  <a:lnTo>
                    <a:pt x="127" y="165"/>
                  </a:lnTo>
                  <a:lnTo>
                    <a:pt x="138" y="161"/>
                  </a:lnTo>
                  <a:lnTo>
                    <a:pt x="148" y="158"/>
                  </a:lnTo>
                  <a:lnTo>
                    <a:pt x="157" y="152"/>
                  </a:lnTo>
                  <a:lnTo>
                    <a:pt x="168" y="147"/>
                  </a:lnTo>
                  <a:lnTo>
                    <a:pt x="177" y="142"/>
                  </a:lnTo>
                  <a:lnTo>
                    <a:pt x="186" y="134"/>
                  </a:lnTo>
                  <a:lnTo>
                    <a:pt x="195" y="125"/>
                  </a:lnTo>
                  <a:lnTo>
                    <a:pt x="206" y="109"/>
                  </a:lnTo>
                  <a:lnTo>
                    <a:pt x="211" y="93"/>
                  </a:lnTo>
                  <a:lnTo>
                    <a:pt x="213" y="77"/>
                  </a:lnTo>
                  <a:lnTo>
                    <a:pt x="209" y="61"/>
                  </a:lnTo>
                  <a:lnTo>
                    <a:pt x="204" y="45"/>
                  </a:lnTo>
                  <a:lnTo>
                    <a:pt x="197" y="28"/>
                  </a:lnTo>
                  <a:lnTo>
                    <a:pt x="188" y="14"/>
                  </a:lnTo>
                  <a:lnTo>
                    <a:pt x="177" y="2"/>
                  </a:lnTo>
                  <a:lnTo>
                    <a:pt x="175" y="0"/>
                  </a:lnTo>
                  <a:lnTo>
                    <a:pt x="172" y="2"/>
                  </a:lnTo>
                  <a:lnTo>
                    <a:pt x="172" y="5"/>
                  </a:lnTo>
                  <a:lnTo>
                    <a:pt x="172" y="7"/>
                  </a:lnTo>
                  <a:lnTo>
                    <a:pt x="172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5" name="Freeform 223"/>
            <p:cNvSpPr>
              <a:spLocks/>
            </p:cNvSpPr>
            <p:nvPr/>
          </p:nvSpPr>
          <p:spPr bwMode="auto">
            <a:xfrm>
              <a:off x="4815" y="2218"/>
              <a:ext cx="80" cy="106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33" y="14"/>
                </a:cxn>
                <a:cxn ang="0">
                  <a:pos x="102" y="34"/>
                </a:cxn>
                <a:cxn ang="0">
                  <a:pos x="72" y="58"/>
                </a:cxn>
                <a:cxn ang="0">
                  <a:pos x="43" y="86"/>
                </a:cxn>
                <a:cxn ang="0">
                  <a:pos x="20" y="115"/>
                </a:cxn>
                <a:cxn ang="0">
                  <a:pos x="6" y="147"/>
                </a:cxn>
                <a:cxn ang="0">
                  <a:pos x="0" y="178"/>
                </a:cxn>
                <a:cxn ang="0">
                  <a:pos x="9" y="210"/>
                </a:cxn>
                <a:cxn ang="0">
                  <a:pos x="14" y="214"/>
                </a:cxn>
                <a:cxn ang="0">
                  <a:pos x="20" y="210"/>
                </a:cxn>
                <a:cxn ang="0">
                  <a:pos x="25" y="205"/>
                </a:cxn>
                <a:cxn ang="0">
                  <a:pos x="25" y="197"/>
                </a:cxn>
                <a:cxn ang="0">
                  <a:pos x="27" y="167"/>
                </a:cxn>
                <a:cxn ang="0">
                  <a:pos x="34" y="140"/>
                </a:cxn>
                <a:cxn ang="0">
                  <a:pos x="49" y="113"/>
                </a:cxn>
                <a:cxn ang="0">
                  <a:pos x="67" y="88"/>
                </a:cxn>
                <a:cxn ang="0">
                  <a:pos x="88" y="65"/>
                </a:cxn>
                <a:cxn ang="0">
                  <a:pos x="111" y="45"/>
                </a:cxn>
                <a:cxn ang="0">
                  <a:pos x="135" y="25"/>
                </a:cxn>
                <a:cxn ang="0">
                  <a:pos x="158" y="7"/>
                </a:cxn>
                <a:cxn ang="0">
                  <a:pos x="160" y="5"/>
                </a:cxn>
                <a:cxn ang="0">
                  <a:pos x="162" y="2"/>
                </a:cxn>
                <a:cxn ang="0">
                  <a:pos x="162" y="0"/>
                </a:cxn>
                <a:cxn ang="0">
                  <a:pos x="158" y="0"/>
                </a:cxn>
                <a:cxn ang="0">
                  <a:pos x="158" y="0"/>
                </a:cxn>
              </a:cxnLst>
              <a:rect l="0" t="0" r="r" b="b"/>
              <a:pathLst>
                <a:path w="162" h="214">
                  <a:moveTo>
                    <a:pt x="158" y="0"/>
                  </a:moveTo>
                  <a:lnTo>
                    <a:pt x="133" y="14"/>
                  </a:lnTo>
                  <a:lnTo>
                    <a:pt x="102" y="34"/>
                  </a:lnTo>
                  <a:lnTo>
                    <a:pt x="72" y="58"/>
                  </a:lnTo>
                  <a:lnTo>
                    <a:pt x="43" y="86"/>
                  </a:lnTo>
                  <a:lnTo>
                    <a:pt x="20" y="115"/>
                  </a:lnTo>
                  <a:lnTo>
                    <a:pt x="6" y="147"/>
                  </a:lnTo>
                  <a:lnTo>
                    <a:pt x="0" y="178"/>
                  </a:lnTo>
                  <a:lnTo>
                    <a:pt x="9" y="210"/>
                  </a:lnTo>
                  <a:lnTo>
                    <a:pt x="14" y="214"/>
                  </a:lnTo>
                  <a:lnTo>
                    <a:pt x="20" y="210"/>
                  </a:lnTo>
                  <a:lnTo>
                    <a:pt x="25" y="205"/>
                  </a:lnTo>
                  <a:lnTo>
                    <a:pt x="25" y="197"/>
                  </a:lnTo>
                  <a:lnTo>
                    <a:pt x="27" y="167"/>
                  </a:lnTo>
                  <a:lnTo>
                    <a:pt x="34" y="140"/>
                  </a:lnTo>
                  <a:lnTo>
                    <a:pt x="49" y="113"/>
                  </a:lnTo>
                  <a:lnTo>
                    <a:pt x="67" y="88"/>
                  </a:lnTo>
                  <a:lnTo>
                    <a:pt x="88" y="65"/>
                  </a:lnTo>
                  <a:lnTo>
                    <a:pt x="111" y="45"/>
                  </a:lnTo>
                  <a:lnTo>
                    <a:pt x="135" y="25"/>
                  </a:lnTo>
                  <a:lnTo>
                    <a:pt x="158" y="7"/>
                  </a:lnTo>
                  <a:lnTo>
                    <a:pt x="160" y="5"/>
                  </a:lnTo>
                  <a:lnTo>
                    <a:pt x="162" y="2"/>
                  </a:lnTo>
                  <a:lnTo>
                    <a:pt x="162" y="0"/>
                  </a:lnTo>
                  <a:lnTo>
                    <a:pt x="158" y="0"/>
                  </a:lnTo>
                  <a:lnTo>
                    <a:pt x="15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6" name="Freeform 224"/>
            <p:cNvSpPr>
              <a:spLocks/>
            </p:cNvSpPr>
            <p:nvPr/>
          </p:nvSpPr>
          <p:spPr bwMode="auto">
            <a:xfrm>
              <a:off x="4813" y="2265"/>
              <a:ext cx="112" cy="90"/>
            </a:xfrm>
            <a:custGeom>
              <a:avLst/>
              <a:gdLst/>
              <a:ahLst/>
              <a:cxnLst>
                <a:cxn ang="0">
                  <a:pos x="202" y="7"/>
                </a:cxn>
                <a:cxn ang="0">
                  <a:pos x="209" y="24"/>
                </a:cxn>
                <a:cxn ang="0">
                  <a:pos x="211" y="41"/>
                </a:cxn>
                <a:cxn ang="0">
                  <a:pos x="209" y="59"/>
                </a:cxn>
                <a:cxn ang="0">
                  <a:pos x="202" y="77"/>
                </a:cxn>
                <a:cxn ang="0">
                  <a:pos x="192" y="92"/>
                </a:cxn>
                <a:cxn ang="0">
                  <a:pos x="179" y="104"/>
                </a:cxn>
                <a:cxn ang="0">
                  <a:pos x="163" y="111"/>
                </a:cxn>
                <a:cxn ang="0">
                  <a:pos x="145" y="115"/>
                </a:cxn>
                <a:cxn ang="0">
                  <a:pos x="132" y="117"/>
                </a:cxn>
                <a:cxn ang="0">
                  <a:pos x="118" y="119"/>
                </a:cxn>
                <a:cxn ang="0">
                  <a:pos x="105" y="124"/>
                </a:cxn>
                <a:cxn ang="0">
                  <a:pos x="93" y="128"/>
                </a:cxn>
                <a:cxn ang="0">
                  <a:pos x="86" y="131"/>
                </a:cxn>
                <a:cxn ang="0">
                  <a:pos x="77" y="133"/>
                </a:cxn>
                <a:cxn ang="0">
                  <a:pos x="70" y="137"/>
                </a:cxn>
                <a:cxn ang="0">
                  <a:pos x="61" y="140"/>
                </a:cxn>
                <a:cxn ang="0">
                  <a:pos x="53" y="144"/>
                </a:cxn>
                <a:cxn ang="0">
                  <a:pos x="44" y="147"/>
                </a:cxn>
                <a:cxn ang="0">
                  <a:pos x="37" y="149"/>
                </a:cxn>
                <a:cxn ang="0">
                  <a:pos x="28" y="153"/>
                </a:cxn>
                <a:cxn ang="0">
                  <a:pos x="19" y="156"/>
                </a:cxn>
                <a:cxn ang="0">
                  <a:pos x="12" y="160"/>
                </a:cxn>
                <a:cxn ang="0">
                  <a:pos x="5" y="167"/>
                </a:cxn>
                <a:cxn ang="0">
                  <a:pos x="0" y="174"/>
                </a:cxn>
                <a:cxn ang="0">
                  <a:pos x="0" y="178"/>
                </a:cxn>
                <a:cxn ang="0">
                  <a:pos x="1" y="180"/>
                </a:cxn>
                <a:cxn ang="0">
                  <a:pos x="5" y="180"/>
                </a:cxn>
                <a:cxn ang="0">
                  <a:pos x="9" y="178"/>
                </a:cxn>
                <a:cxn ang="0">
                  <a:pos x="19" y="172"/>
                </a:cxn>
                <a:cxn ang="0">
                  <a:pos x="32" y="167"/>
                </a:cxn>
                <a:cxn ang="0">
                  <a:pos x="44" y="163"/>
                </a:cxn>
                <a:cxn ang="0">
                  <a:pos x="57" y="160"/>
                </a:cxn>
                <a:cxn ang="0">
                  <a:pos x="64" y="156"/>
                </a:cxn>
                <a:cxn ang="0">
                  <a:pos x="71" y="155"/>
                </a:cxn>
                <a:cxn ang="0">
                  <a:pos x="78" y="151"/>
                </a:cxn>
                <a:cxn ang="0">
                  <a:pos x="86" y="147"/>
                </a:cxn>
                <a:cxn ang="0">
                  <a:pos x="93" y="146"/>
                </a:cxn>
                <a:cxn ang="0">
                  <a:pos x="98" y="142"/>
                </a:cxn>
                <a:cxn ang="0">
                  <a:pos x="107" y="140"/>
                </a:cxn>
                <a:cxn ang="0">
                  <a:pos x="114" y="138"/>
                </a:cxn>
                <a:cxn ang="0">
                  <a:pos x="125" y="137"/>
                </a:cxn>
                <a:cxn ang="0">
                  <a:pos x="136" y="135"/>
                </a:cxn>
                <a:cxn ang="0">
                  <a:pos x="145" y="133"/>
                </a:cxn>
                <a:cxn ang="0">
                  <a:pos x="156" y="129"/>
                </a:cxn>
                <a:cxn ang="0">
                  <a:pos x="165" y="126"/>
                </a:cxn>
                <a:cxn ang="0">
                  <a:pos x="174" y="122"/>
                </a:cxn>
                <a:cxn ang="0">
                  <a:pos x="183" y="117"/>
                </a:cxn>
                <a:cxn ang="0">
                  <a:pos x="192" y="111"/>
                </a:cxn>
                <a:cxn ang="0">
                  <a:pos x="213" y="90"/>
                </a:cxn>
                <a:cxn ang="0">
                  <a:pos x="224" y="59"/>
                </a:cxn>
                <a:cxn ang="0">
                  <a:pos x="222" y="29"/>
                </a:cxn>
                <a:cxn ang="0">
                  <a:pos x="209" y="2"/>
                </a:cxn>
                <a:cxn ang="0">
                  <a:pos x="206" y="0"/>
                </a:cxn>
                <a:cxn ang="0">
                  <a:pos x="204" y="2"/>
                </a:cxn>
                <a:cxn ang="0">
                  <a:pos x="202" y="4"/>
                </a:cxn>
                <a:cxn ang="0">
                  <a:pos x="202" y="7"/>
                </a:cxn>
                <a:cxn ang="0">
                  <a:pos x="202" y="7"/>
                </a:cxn>
              </a:cxnLst>
              <a:rect l="0" t="0" r="r" b="b"/>
              <a:pathLst>
                <a:path w="224" h="180">
                  <a:moveTo>
                    <a:pt x="202" y="7"/>
                  </a:moveTo>
                  <a:lnTo>
                    <a:pt x="209" y="24"/>
                  </a:lnTo>
                  <a:lnTo>
                    <a:pt x="211" y="41"/>
                  </a:lnTo>
                  <a:lnTo>
                    <a:pt x="209" y="59"/>
                  </a:lnTo>
                  <a:lnTo>
                    <a:pt x="202" y="77"/>
                  </a:lnTo>
                  <a:lnTo>
                    <a:pt x="192" y="92"/>
                  </a:lnTo>
                  <a:lnTo>
                    <a:pt x="179" y="104"/>
                  </a:lnTo>
                  <a:lnTo>
                    <a:pt x="163" y="111"/>
                  </a:lnTo>
                  <a:lnTo>
                    <a:pt x="145" y="115"/>
                  </a:lnTo>
                  <a:lnTo>
                    <a:pt x="132" y="117"/>
                  </a:lnTo>
                  <a:lnTo>
                    <a:pt x="118" y="119"/>
                  </a:lnTo>
                  <a:lnTo>
                    <a:pt x="105" y="124"/>
                  </a:lnTo>
                  <a:lnTo>
                    <a:pt x="93" y="128"/>
                  </a:lnTo>
                  <a:lnTo>
                    <a:pt x="86" y="131"/>
                  </a:lnTo>
                  <a:lnTo>
                    <a:pt x="77" y="133"/>
                  </a:lnTo>
                  <a:lnTo>
                    <a:pt x="70" y="137"/>
                  </a:lnTo>
                  <a:lnTo>
                    <a:pt x="61" y="140"/>
                  </a:lnTo>
                  <a:lnTo>
                    <a:pt x="53" y="144"/>
                  </a:lnTo>
                  <a:lnTo>
                    <a:pt x="44" y="147"/>
                  </a:lnTo>
                  <a:lnTo>
                    <a:pt x="37" y="149"/>
                  </a:lnTo>
                  <a:lnTo>
                    <a:pt x="28" y="153"/>
                  </a:lnTo>
                  <a:lnTo>
                    <a:pt x="19" y="156"/>
                  </a:lnTo>
                  <a:lnTo>
                    <a:pt x="12" y="160"/>
                  </a:lnTo>
                  <a:lnTo>
                    <a:pt x="5" y="167"/>
                  </a:lnTo>
                  <a:lnTo>
                    <a:pt x="0" y="174"/>
                  </a:lnTo>
                  <a:lnTo>
                    <a:pt x="0" y="178"/>
                  </a:lnTo>
                  <a:lnTo>
                    <a:pt x="1" y="180"/>
                  </a:lnTo>
                  <a:lnTo>
                    <a:pt x="5" y="180"/>
                  </a:lnTo>
                  <a:lnTo>
                    <a:pt x="9" y="178"/>
                  </a:lnTo>
                  <a:lnTo>
                    <a:pt x="19" y="172"/>
                  </a:lnTo>
                  <a:lnTo>
                    <a:pt x="32" y="167"/>
                  </a:lnTo>
                  <a:lnTo>
                    <a:pt x="44" y="163"/>
                  </a:lnTo>
                  <a:lnTo>
                    <a:pt x="57" y="160"/>
                  </a:lnTo>
                  <a:lnTo>
                    <a:pt x="64" y="156"/>
                  </a:lnTo>
                  <a:lnTo>
                    <a:pt x="71" y="155"/>
                  </a:lnTo>
                  <a:lnTo>
                    <a:pt x="78" y="151"/>
                  </a:lnTo>
                  <a:lnTo>
                    <a:pt x="86" y="147"/>
                  </a:lnTo>
                  <a:lnTo>
                    <a:pt x="93" y="146"/>
                  </a:lnTo>
                  <a:lnTo>
                    <a:pt x="98" y="142"/>
                  </a:lnTo>
                  <a:lnTo>
                    <a:pt x="107" y="140"/>
                  </a:lnTo>
                  <a:lnTo>
                    <a:pt x="114" y="138"/>
                  </a:lnTo>
                  <a:lnTo>
                    <a:pt x="125" y="137"/>
                  </a:lnTo>
                  <a:lnTo>
                    <a:pt x="136" y="135"/>
                  </a:lnTo>
                  <a:lnTo>
                    <a:pt x="145" y="133"/>
                  </a:lnTo>
                  <a:lnTo>
                    <a:pt x="156" y="129"/>
                  </a:lnTo>
                  <a:lnTo>
                    <a:pt x="165" y="126"/>
                  </a:lnTo>
                  <a:lnTo>
                    <a:pt x="174" y="122"/>
                  </a:lnTo>
                  <a:lnTo>
                    <a:pt x="183" y="117"/>
                  </a:lnTo>
                  <a:lnTo>
                    <a:pt x="192" y="111"/>
                  </a:lnTo>
                  <a:lnTo>
                    <a:pt x="213" y="90"/>
                  </a:lnTo>
                  <a:lnTo>
                    <a:pt x="224" y="59"/>
                  </a:lnTo>
                  <a:lnTo>
                    <a:pt x="222" y="29"/>
                  </a:lnTo>
                  <a:lnTo>
                    <a:pt x="209" y="2"/>
                  </a:lnTo>
                  <a:lnTo>
                    <a:pt x="206" y="0"/>
                  </a:lnTo>
                  <a:lnTo>
                    <a:pt x="204" y="2"/>
                  </a:lnTo>
                  <a:lnTo>
                    <a:pt x="202" y="4"/>
                  </a:lnTo>
                  <a:lnTo>
                    <a:pt x="202" y="7"/>
                  </a:lnTo>
                  <a:lnTo>
                    <a:pt x="202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7" name="Freeform 225"/>
            <p:cNvSpPr>
              <a:spLocks/>
            </p:cNvSpPr>
            <p:nvPr/>
          </p:nvSpPr>
          <p:spPr bwMode="auto">
            <a:xfrm>
              <a:off x="4808" y="2320"/>
              <a:ext cx="17" cy="38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3" y="23"/>
                </a:cxn>
                <a:cxn ang="0">
                  <a:pos x="0" y="45"/>
                </a:cxn>
                <a:cxn ang="0">
                  <a:pos x="1" y="62"/>
                </a:cxn>
                <a:cxn ang="0">
                  <a:pos x="16" y="75"/>
                </a:cxn>
                <a:cxn ang="0">
                  <a:pos x="21" y="75"/>
                </a:cxn>
                <a:cxn ang="0">
                  <a:pos x="28" y="70"/>
                </a:cxn>
                <a:cxn ang="0">
                  <a:pos x="32" y="64"/>
                </a:cxn>
                <a:cxn ang="0">
                  <a:pos x="34" y="59"/>
                </a:cxn>
                <a:cxn ang="0">
                  <a:pos x="30" y="53"/>
                </a:cxn>
                <a:cxn ang="0">
                  <a:pos x="28" y="48"/>
                </a:cxn>
                <a:cxn ang="0">
                  <a:pos x="25" y="43"/>
                </a:cxn>
                <a:cxn ang="0">
                  <a:pos x="23" y="37"/>
                </a:cxn>
                <a:cxn ang="0">
                  <a:pos x="19" y="28"/>
                </a:cxn>
                <a:cxn ang="0">
                  <a:pos x="19" y="21"/>
                </a:cxn>
                <a:cxn ang="0">
                  <a:pos x="19" y="12"/>
                </a:cxn>
                <a:cxn ang="0">
                  <a:pos x="21" y="5"/>
                </a:cxn>
                <a:cxn ang="0">
                  <a:pos x="19" y="0"/>
                </a:cxn>
                <a:cxn ang="0">
                  <a:pos x="16" y="0"/>
                </a:cxn>
                <a:cxn ang="0">
                  <a:pos x="12" y="1"/>
                </a:cxn>
                <a:cxn ang="0">
                  <a:pos x="9" y="5"/>
                </a:cxn>
                <a:cxn ang="0">
                  <a:pos x="9" y="5"/>
                </a:cxn>
              </a:cxnLst>
              <a:rect l="0" t="0" r="r" b="b"/>
              <a:pathLst>
                <a:path w="34" h="75">
                  <a:moveTo>
                    <a:pt x="9" y="5"/>
                  </a:moveTo>
                  <a:lnTo>
                    <a:pt x="3" y="23"/>
                  </a:lnTo>
                  <a:lnTo>
                    <a:pt x="0" y="45"/>
                  </a:lnTo>
                  <a:lnTo>
                    <a:pt x="1" y="62"/>
                  </a:lnTo>
                  <a:lnTo>
                    <a:pt x="16" y="75"/>
                  </a:lnTo>
                  <a:lnTo>
                    <a:pt x="21" y="75"/>
                  </a:lnTo>
                  <a:lnTo>
                    <a:pt x="28" y="70"/>
                  </a:lnTo>
                  <a:lnTo>
                    <a:pt x="32" y="64"/>
                  </a:lnTo>
                  <a:lnTo>
                    <a:pt x="34" y="59"/>
                  </a:lnTo>
                  <a:lnTo>
                    <a:pt x="30" y="53"/>
                  </a:lnTo>
                  <a:lnTo>
                    <a:pt x="28" y="48"/>
                  </a:lnTo>
                  <a:lnTo>
                    <a:pt x="25" y="43"/>
                  </a:lnTo>
                  <a:lnTo>
                    <a:pt x="23" y="37"/>
                  </a:lnTo>
                  <a:lnTo>
                    <a:pt x="19" y="28"/>
                  </a:lnTo>
                  <a:lnTo>
                    <a:pt x="19" y="21"/>
                  </a:lnTo>
                  <a:lnTo>
                    <a:pt x="19" y="12"/>
                  </a:lnTo>
                  <a:lnTo>
                    <a:pt x="21" y="5"/>
                  </a:lnTo>
                  <a:lnTo>
                    <a:pt x="19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9" y="5"/>
                  </a:lnTo>
                  <a:lnTo>
                    <a:pt x="9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8" name="Freeform 226"/>
            <p:cNvSpPr>
              <a:spLocks/>
            </p:cNvSpPr>
            <p:nvPr/>
          </p:nvSpPr>
          <p:spPr bwMode="auto">
            <a:xfrm>
              <a:off x="4807" y="2331"/>
              <a:ext cx="104" cy="48"/>
            </a:xfrm>
            <a:custGeom>
              <a:avLst/>
              <a:gdLst/>
              <a:ahLst/>
              <a:cxnLst>
                <a:cxn ang="0">
                  <a:pos x="199" y="7"/>
                </a:cxn>
                <a:cxn ang="0">
                  <a:pos x="197" y="23"/>
                </a:cxn>
                <a:cxn ang="0">
                  <a:pos x="192" y="36"/>
                </a:cxn>
                <a:cxn ang="0">
                  <a:pos x="183" y="47"/>
                </a:cxn>
                <a:cxn ang="0">
                  <a:pos x="170" y="54"/>
                </a:cxn>
                <a:cxn ang="0">
                  <a:pos x="156" y="61"/>
                </a:cxn>
                <a:cxn ang="0">
                  <a:pos x="143" y="65"/>
                </a:cxn>
                <a:cxn ang="0">
                  <a:pos x="129" y="68"/>
                </a:cxn>
                <a:cxn ang="0">
                  <a:pos x="115" y="70"/>
                </a:cxn>
                <a:cxn ang="0">
                  <a:pos x="100" y="74"/>
                </a:cxn>
                <a:cxn ang="0">
                  <a:pos x="86" y="77"/>
                </a:cxn>
                <a:cxn ang="0">
                  <a:pos x="72" y="79"/>
                </a:cxn>
                <a:cxn ang="0">
                  <a:pos x="57" y="83"/>
                </a:cxn>
                <a:cxn ang="0">
                  <a:pos x="43" y="83"/>
                </a:cxn>
                <a:cxn ang="0">
                  <a:pos x="28" y="81"/>
                </a:cxn>
                <a:cxn ang="0">
                  <a:pos x="16" y="77"/>
                </a:cxn>
                <a:cxn ang="0">
                  <a:pos x="3" y="68"/>
                </a:cxn>
                <a:cxn ang="0">
                  <a:pos x="2" y="66"/>
                </a:cxn>
                <a:cxn ang="0">
                  <a:pos x="0" y="68"/>
                </a:cxn>
                <a:cxn ang="0">
                  <a:pos x="0" y="72"/>
                </a:cxn>
                <a:cxn ang="0">
                  <a:pos x="0" y="74"/>
                </a:cxn>
                <a:cxn ang="0">
                  <a:pos x="11" y="84"/>
                </a:cxn>
                <a:cxn ang="0">
                  <a:pos x="23" y="92"/>
                </a:cxn>
                <a:cxn ang="0">
                  <a:pos x="36" y="95"/>
                </a:cxn>
                <a:cxn ang="0">
                  <a:pos x="50" y="95"/>
                </a:cxn>
                <a:cxn ang="0">
                  <a:pos x="61" y="93"/>
                </a:cxn>
                <a:cxn ang="0">
                  <a:pos x="73" y="90"/>
                </a:cxn>
                <a:cxn ang="0">
                  <a:pos x="84" y="88"/>
                </a:cxn>
                <a:cxn ang="0">
                  <a:pos x="97" y="86"/>
                </a:cxn>
                <a:cxn ang="0">
                  <a:pos x="107" y="84"/>
                </a:cxn>
                <a:cxn ang="0">
                  <a:pos x="120" y="83"/>
                </a:cxn>
                <a:cxn ang="0">
                  <a:pos x="131" y="79"/>
                </a:cxn>
                <a:cxn ang="0">
                  <a:pos x="142" y="77"/>
                </a:cxn>
                <a:cxn ang="0">
                  <a:pos x="156" y="72"/>
                </a:cxn>
                <a:cxn ang="0">
                  <a:pos x="168" y="66"/>
                </a:cxn>
                <a:cxn ang="0">
                  <a:pos x="179" y="59"/>
                </a:cxn>
                <a:cxn ang="0">
                  <a:pos x="188" y="50"/>
                </a:cxn>
                <a:cxn ang="0">
                  <a:pos x="197" y="41"/>
                </a:cxn>
                <a:cxn ang="0">
                  <a:pos x="203" y="29"/>
                </a:cxn>
                <a:cxn ang="0">
                  <a:pos x="206" y="16"/>
                </a:cxn>
                <a:cxn ang="0">
                  <a:pos x="206" y="2"/>
                </a:cxn>
                <a:cxn ang="0">
                  <a:pos x="204" y="0"/>
                </a:cxn>
                <a:cxn ang="0">
                  <a:pos x="201" y="2"/>
                </a:cxn>
                <a:cxn ang="0">
                  <a:pos x="199" y="4"/>
                </a:cxn>
                <a:cxn ang="0">
                  <a:pos x="199" y="7"/>
                </a:cxn>
                <a:cxn ang="0">
                  <a:pos x="199" y="7"/>
                </a:cxn>
              </a:cxnLst>
              <a:rect l="0" t="0" r="r" b="b"/>
              <a:pathLst>
                <a:path w="206" h="95">
                  <a:moveTo>
                    <a:pt x="199" y="7"/>
                  </a:moveTo>
                  <a:lnTo>
                    <a:pt x="197" y="23"/>
                  </a:lnTo>
                  <a:lnTo>
                    <a:pt x="192" y="36"/>
                  </a:lnTo>
                  <a:lnTo>
                    <a:pt x="183" y="47"/>
                  </a:lnTo>
                  <a:lnTo>
                    <a:pt x="170" y="54"/>
                  </a:lnTo>
                  <a:lnTo>
                    <a:pt x="156" y="61"/>
                  </a:lnTo>
                  <a:lnTo>
                    <a:pt x="143" y="65"/>
                  </a:lnTo>
                  <a:lnTo>
                    <a:pt x="129" y="68"/>
                  </a:lnTo>
                  <a:lnTo>
                    <a:pt x="115" y="70"/>
                  </a:lnTo>
                  <a:lnTo>
                    <a:pt x="100" y="74"/>
                  </a:lnTo>
                  <a:lnTo>
                    <a:pt x="86" y="77"/>
                  </a:lnTo>
                  <a:lnTo>
                    <a:pt x="72" y="79"/>
                  </a:lnTo>
                  <a:lnTo>
                    <a:pt x="57" y="83"/>
                  </a:lnTo>
                  <a:lnTo>
                    <a:pt x="43" y="83"/>
                  </a:lnTo>
                  <a:lnTo>
                    <a:pt x="28" y="81"/>
                  </a:lnTo>
                  <a:lnTo>
                    <a:pt x="16" y="77"/>
                  </a:lnTo>
                  <a:lnTo>
                    <a:pt x="3" y="68"/>
                  </a:lnTo>
                  <a:lnTo>
                    <a:pt x="2" y="66"/>
                  </a:lnTo>
                  <a:lnTo>
                    <a:pt x="0" y="68"/>
                  </a:lnTo>
                  <a:lnTo>
                    <a:pt x="0" y="72"/>
                  </a:lnTo>
                  <a:lnTo>
                    <a:pt x="0" y="74"/>
                  </a:lnTo>
                  <a:lnTo>
                    <a:pt x="11" y="84"/>
                  </a:lnTo>
                  <a:lnTo>
                    <a:pt x="23" y="92"/>
                  </a:lnTo>
                  <a:lnTo>
                    <a:pt x="36" y="95"/>
                  </a:lnTo>
                  <a:lnTo>
                    <a:pt x="50" y="95"/>
                  </a:lnTo>
                  <a:lnTo>
                    <a:pt x="61" y="93"/>
                  </a:lnTo>
                  <a:lnTo>
                    <a:pt x="73" y="90"/>
                  </a:lnTo>
                  <a:lnTo>
                    <a:pt x="84" y="88"/>
                  </a:lnTo>
                  <a:lnTo>
                    <a:pt x="97" y="86"/>
                  </a:lnTo>
                  <a:lnTo>
                    <a:pt x="107" y="84"/>
                  </a:lnTo>
                  <a:lnTo>
                    <a:pt x="120" y="83"/>
                  </a:lnTo>
                  <a:lnTo>
                    <a:pt x="131" y="79"/>
                  </a:lnTo>
                  <a:lnTo>
                    <a:pt x="142" y="77"/>
                  </a:lnTo>
                  <a:lnTo>
                    <a:pt x="156" y="72"/>
                  </a:lnTo>
                  <a:lnTo>
                    <a:pt x="168" y="66"/>
                  </a:lnTo>
                  <a:lnTo>
                    <a:pt x="179" y="59"/>
                  </a:lnTo>
                  <a:lnTo>
                    <a:pt x="188" y="50"/>
                  </a:lnTo>
                  <a:lnTo>
                    <a:pt x="197" y="41"/>
                  </a:lnTo>
                  <a:lnTo>
                    <a:pt x="203" y="29"/>
                  </a:lnTo>
                  <a:lnTo>
                    <a:pt x="206" y="16"/>
                  </a:lnTo>
                  <a:lnTo>
                    <a:pt x="206" y="2"/>
                  </a:lnTo>
                  <a:lnTo>
                    <a:pt x="204" y="0"/>
                  </a:lnTo>
                  <a:lnTo>
                    <a:pt x="201" y="2"/>
                  </a:lnTo>
                  <a:lnTo>
                    <a:pt x="199" y="4"/>
                  </a:lnTo>
                  <a:lnTo>
                    <a:pt x="199" y="7"/>
                  </a:lnTo>
                  <a:lnTo>
                    <a:pt x="199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99" name="Freeform 227"/>
            <p:cNvSpPr>
              <a:spLocks/>
            </p:cNvSpPr>
            <p:nvPr/>
          </p:nvSpPr>
          <p:spPr bwMode="auto">
            <a:xfrm>
              <a:off x="4805" y="2364"/>
              <a:ext cx="88" cy="55"/>
            </a:xfrm>
            <a:custGeom>
              <a:avLst/>
              <a:gdLst/>
              <a:ahLst/>
              <a:cxnLst>
                <a:cxn ang="0">
                  <a:pos x="165" y="7"/>
                </a:cxn>
                <a:cxn ang="0">
                  <a:pos x="156" y="34"/>
                </a:cxn>
                <a:cxn ang="0">
                  <a:pos x="142" y="52"/>
                </a:cxn>
                <a:cxn ang="0">
                  <a:pos x="122" y="62"/>
                </a:cxn>
                <a:cxn ang="0">
                  <a:pos x="99" y="68"/>
                </a:cxn>
                <a:cxn ang="0">
                  <a:pos x="76" y="73"/>
                </a:cxn>
                <a:cxn ang="0">
                  <a:pos x="51" y="77"/>
                </a:cxn>
                <a:cxn ang="0">
                  <a:pos x="27" y="84"/>
                </a:cxn>
                <a:cxn ang="0">
                  <a:pos x="6" y="96"/>
                </a:cxn>
                <a:cxn ang="0">
                  <a:pos x="2" y="100"/>
                </a:cxn>
                <a:cxn ang="0">
                  <a:pos x="0" y="105"/>
                </a:cxn>
                <a:cxn ang="0">
                  <a:pos x="0" y="109"/>
                </a:cxn>
                <a:cxn ang="0">
                  <a:pos x="6" y="111"/>
                </a:cxn>
                <a:cxn ang="0">
                  <a:pos x="11" y="109"/>
                </a:cxn>
                <a:cxn ang="0">
                  <a:pos x="15" y="107"/>
                </a:cxn>
                <a:cxn ang="0">
                  <a:pos x="18" y="107"/>
                </a:cxn>
                <a:cxn ang="0">
                  <a:pos x="24" y="105"/>
                </a:cxn>
                <a:cxn ang="0">
                  <a:pos x="34" y="102"/>
                </a:cxn>
                <a:cxn ang="0">
                  <a:pos x="45" y="100"/>
                </a:cxn>
                <a:cxn ang="0">
                  <a:pos x="56" y="98"/>
                </a:cxn>
                <a:cxn ang="0">
                  <a:pos x="69" y="98"/>
                </a:cxn>
                <a:cxn ang="0">
                  <a:pos x="78" y="96"/>
                </a:cxn>
                <a:cxn ang="0">
                  <a:pos x="87" y="95"/>
                </a:cxn>
                <a:cxn ang="0">
                  <a:pos x="94" y="91"/>
                </a:cxn>
                <a:cxn ang="0">
                  <a:pos x="103" y="89"/>
                </a:cxn>
                <a:cxn ang="0">
                  <a:pos x="110" y="86"/>
                </a:cxn>
                <a:cxn ang="0">
                  <a:pos x="119" y="84"/>
                </a:cxn>
                <a:cxn ang="0">
                  <a:pos x="126" y="80"/>
                </a:cxn>
                <a:cxn ang="0">
                  <a:pos x="135" y="77"/>
                </a:cxn>
                <a:cxn ang="0">
                  <a:pos x="155" y="64"/>
                </a:cxn>
                <a:cxn ang="0">
                  <a:pos x="167" y="46"/>
                </a:cxn>
                <a:cxn ang="0">
                  <a:pos x="174" y="27"/>
                </a:cxn>
                <a:cxn ang="0">
                  <a:pos x="176" y="3"/>
                </a:cxn>
                <a:cxn ang="0">
                  <a:pos x="174" y="0"/>
                </a:cxn>
                <a:cxn ang="0">
                  <a:pos x="171" y="1"/>
                </a:cxn>
                <a:cxn ang="0">
                  <a:pos x="167" y="3"/>
                </a:cxn>
                <a:cxn ang="0">
                  <a:pos x="165" y="7"/>
                </a:cxn>
                <a:cxn ang="0">
                  <a:pos x="165" y="7"/>
                </a:cxn>
              </a:cxnLst>
              <a:rect l="0" t="0" r="r" b="b"/>
              <a:pathLst>
                <a:path w="176" h="111">
                  <a:moveTo>
                    <a:pt x="165" y="7"/>
                  </a:moveTo>
                  <a:lnTo>
                    <a:pt x="156" y="34"/>
                  </a:lnTo>
                  <a:lnTo>
                    <a:pt x="142" y="52"/>
                  </a:lnTo>
                  <a:lnTo>
                    <a:pt x="122" y="62"/>
                  </a:lnTo>
                  <a:lnTo>
                    <a:pt x="99" y="68"/>
                  </a:lnTo>
                  <a:lnTo>
                    <a:pt x="76" y="73"/>
                  </a:lnTo>
                  <a:lnTo>
                    <a:pt x="51" y="77"/>
                  </a:lnTo>
                  <a:lnTo>
                    <a:pt x="27" y="84"/>
                  </a:lnTo>
                  <a:lnTo>
                    <a:pt x="6" y="96"/>
                  </a:lnTo>
                  <a:lnTo>
                    <a:pt x="2" y="100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6" y="111"/>
                  </a:lnTo>
                  <a:lnTo>
                    <a:pt x="11" y="109"/>
                  </a:lnTo>
                  <a:lnTo>
                    <a:pt x="15" y="107"/>
                  </a:lnTo>
                  <a:lnTo>
                    <a:pt x="18" y="107"/>
                  </a:lnTo>
                  <a:lnTo>
                    <a:pt x="24" y="105"/>
                  </a:lnTo>
                  <a:lnTo>
                    <a:pt x="34" y="102"/>
                  </a:lnTo>
                  <a:lnTo>
                    <a:pt x="45" y="100"/>
                  </a:lnTo>
                  <a:lnTo>
                    <a:pt x="56" y="98"/>
                  </a:lnTo>
                  <a:lnTo>
                    <a:pt x="69" y="98"/>
                  </a:lnTo>
                  <a:lnTo>
                    <a:pt x="78" y="96"/>
                  </a:lnTo>
                  <a:lnTo>
                    <a:pt x="87" y="95"/>
                  </a:lnTo>
                  <a:lnTo>
                    <a:pt x="94" y="91"/>
                  </a:lnTo>
                  <a:lnTo>
                    <a:pt x="103" y="89"/>
                  </a:lnTo>
                  <a:lnTo>
                    <a:pt x="110" y="86"/>
                  </a:lnTo>
                  <a:lnTo>
                    <a:pt x="119" y="84"/>
                  </a:lnTo>
                  <a:lnTo>
                    <a:pt x="126" y="80"/>
                  </a:lnTo>
                  <a:lnTo>
                    <a:pt x="135" y="77"/>
                  </a:lnTo>
                  <a:lnTo>
                    <a:pt x="155" y="64"/>
                  </a:lnTo>
                  <a:lnTo>
                    <a:pt x="167" y="46"/>
                  </a:lnTo>
                  <a:lnTo>
                    <a:pt x="174" y="27"/>
                  </a:lnTo>
                  <a:lnTo>
                    <a:pt x="176" y="3"/>
                  </a:lnTo>
                  <a:lnTo>
                    <a:pt x="174" y="0"/>
                  </a:lnTo>
                  <a:lnTo>
                    <a:pt x="171" y="1"/>
                  </a:lnTo>
                  <a:lnTo>
                    <a:pt x="167" y="3"/>
                  </a:lnTo>
                  <a:lnTo>
                    <a:pt x="165" y="7"/>
                  </a:lnTo>
                  <a:lnTo>
                    <a:pt x="165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0" name="Freeform 228"/>
            <p:cNvSpPr>
              <a:spLocks/>
            </p:cNvSpPr>
            <p:nvPr/>
          </p:nvSpPr>
          <p:spPr bwMode="auto">
            <a:xfrm>
              <a:off x="4805" y="2375"/>
              <a:ext cx="28" cy="37"/>
            </a:xfrm>
            <a:custGeom>
              <a:avLst/>
              <a:gdLst/>
              <a:ahLst/>
              <a:cxnLst>
                <a:cxn ang="0">
                  <a:pos x="51" y="2"/>
                </a:cxn>
                <a:cxn ang="0">
                  <a:pos x="34" y="16"/>
                </a:cxn>
                <a:cxn ang="0">
                  <a:pos x="20" y="32"/>
                </a:cxn>
                <a:cxn ang="0">
                  <a:pos x="8" y="49"/>
                </a:cxn>
                <a:cxn ang="0">
                  <a:pos x="0" y="68"/>
                </a:cxn>
                <a:cxn ang="0">
                  <a:pos x="2" y="74"/>
                </a:cxn>
                <a:cxn ang="0">
                  <a:pos x="4" y="75"/>
                </a:cxn>
                <a:cxn ang="0">
                  <a:pos x="9" y="75"/>
                </a:cxn>
                <a:cxn ang="0">
                  <a:pos x="13" y="72"/>
                </a:cxn>
                <a:cxn ang="0">
                  <a:pos x="17" y="65"/>
                </a:cxn>
                <a:cxn ang="0">
                  <a:pos x="22" y="58"/>
                </a:cxn>
                <a:cxn ang="0">
                  <a:pos x="26" y="49"/>
                </a:cxn>
                <a:cxn ang="0">
                  <a:pos x="29" y="41"/>
                </a:cxn>
                <a:cxn ang="0">
                  <a:pos x="34" y="34"/>
                </a:cxn>
                <a:cxn ang="0">
                  <a:pos x="42" y="27"/>
                </a:cxn>
                <a:cxn ang="0">
                  <a:pos x="47" y="20"/>
                </a:cxn>
                <a:cxn ang="0">
                  <a:pos x="54" y="13"/>
                </a:cxn>
                <a:cxn ang="0">
                  <a:pos x="56" y="7"/>
                </a:cxn>
                <a:cxn ang="0">
                  <a:pos x="56" y="4"/>
                </a:cxn>
                <a:cxn ang="0">
                  <a:pos x="54" y="0"/>
                </a:cxn>
                <a:cxn ang="0">
                  <a:pos x="51" y="2"/>
                </a:cxn>
                <a:cxn ang="0">
                  <a:pos x="51" y="2"/>
                </a:cxn>
              </a:cxnLst>
              <a:rect l="0" t="0" r="r" b="b"/>
              <a:pathLst>
                <a:path w="56" h="75">
                  <a:moveTo>
                    <a:pt x="51" y="2"/>
                  </a:moveTo>
                  <a:lnTo>
                    <a:pt x="34" y="16"/>
                  </a:lnTo>
                  <a:lnTo>
                    <a:pt x="20" y="32"/>
                  </a:lnTo>
                  <a:lnTo>
                    <a:pt x="8" y="49"/>
                  </a:lnTo>
                  <a:lnTo>
                    <a:pt x="0" y="68"/>
                  </a:lnTo>
                  <a:lnTo>
                    <a:pt x="2" y="74"/>
                  </a:lnTo>
                  <a:lnTo>
                    <a:pt x="4" y="75"/>
                  </a:lnTo>
                  <a:lnTo>
                    <a:pt x="9" y="75"/>
                  </a:lnTo>
                  <a:lnTo>
                    <a:pt x="13" y="72"/>
                  </a:lnTo>
                  <a:lnTo>
                    <a:pt x="17" y="65"/>
                  </a:lnTo>
                  <a:lnTo>
                    <a:pt x="22" y="58"/>
                  </a:lnTo>
                  <a:lnTo>
                    <a:pt x="26" y="49"/>
                  </a:lnTo>
                  <a:lnTo>
                    <a:pt x="29" y="41"/>
                  </a:lnTo>
                  <a:lnTo>
                    <a:pt x="34" y="34"/>
                  </a:lnTo>
                  <a:lnTo>
                    <a:pt x="42" y="27"/>
                  </a:lnTo>
                  <a:lnTo>
                    <a:pt x="47" y="20"/>
                  </a:lnTo>
                  <a:lnTo>
                    <a:pt x="54" y="13"/>
                  </a:lnTo>
                  <a:lnTo>
                    <a:pt x="56" y="7"/>
                  </a:lnTo>
                  <a:lnTo>
                    <a:pt x="56" y="4"/>
                  </a:lnTo>
                  <a:lnTo>
                    <a:pt x="54" y="0"/>
                  </a:lnTo>
                  <a:lnTo>
                    <a:pt x="51" y="2"/>
                  </a:lnTo>
                  <a:lnTo>
                    <a:pt x="51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1" name="Freeform 229"/>
            <p:cNvSpPr>
              <a:spLocks/>
            </p:cNvSpPr>
            <p:nvPr/>
          </p:nvSpPr>
          <p:spPr bwMode="auto">
            <a:xfrm>
              <a:off x="4558" y="2026"/>
              <a:ext cx="186" cy="96"/>
            </a:xfrm>
            <a:custGeom>
              <a:avLst/>
              <a:gdLst/>
              <a:ahLst/>
              <a:cxnLst>
                <a:cxn ang="0">
                  <a:pos x="2" y="7"/>
                </a:cxn>
                <a:cxn ang="0">
                  <a:pos x="27" y="13"/>
                </a:cxn>
                <a:cxn ang="0">
                  <a:pos x="50" y="18"/>
                </a:cxn>
                <a:cxn ang="0">
                  <a:pos x="75" y="25"/>
                </a:cxn>
                <a:cxn ang="0">
                  <a:pos x="99" y="32"/>
                </a:cxn>
                <a:cxn ang="0">
                  <a:pos x="124" y="40"/>
                </a:cxn>
                <a:cxn ang="0">
                  <a:pos x="147" y="47"/>
                </a:cxn>
                <a:cxn ang="0">
                  <a:pos x="170" y="54"/>
                </a:cxn>
                <a:cxn ang="0">
                  <a:pos x="194" y="63"/>
                </a:cxn>
                <a:cxn ang="0">
                  <a:pos x="219" y="75"/>
                </a:cxn>
                <a:cxn ang="0">
                  <a:pos x="242" y="88"/>
                </a:cxn>
                <a:cxn ang="0">
                  <a:pos x="264" y="102"/>
                </a:cxn>
                <a:cxn ang="0">
                  <a:pos x="285" y="119"/>
                </a:cxn>
                <a:cxn ang="0">
                  <a:pos x="305" y="136"/>
                </a:cxn>
                <a:cxn ang="0">
                  <a:pos x="325" y="154"/>
                </a:cxn>
                <a:cxn ang="0">
                  <a:pos x="344" y="174"/>
                </a:cxn>
                <a:cxn ang="0">
                  <a:pos x="362" y="192"/>
                </a:cxn>
                <a:cxn ang="0">
                  <a:pos x="366" y="192"/>
                </a:cxn>
                <a:cxn ang="0">
                  <a:pos x="370" y="190"/>
                </a:cxn>
                <a:cxn ang="0">
                  <a:pos x="371" y="187"/>
                </a:cxn>
                <a:cxn ang="0">
                  <a:pos x="371" y="183"/>
                </a:cxn>
                <a:cxn ang="0">
                  <a:pos x="355" y="162"/>
                </a:cxn>
                <a:cxn ang="0">
                  <a:pos x="337" y="142"/>
                </a:cxn>
                <a:cxn ang="0">
                  <a:pos x="318" y="124"/>
                </a:cxn>
                <a:cxn ang="0">
                  <a:pos x="298" y="108"/>
                </a:cxn>
                <a:cxn ang="0">
                  <a:pos x="276" y="93"/>
                </a:cxn>
                <a:cxn ang="0">
                  <a:pos x="255" y="81"/>
                </a:cxn>
                <a:cxn ang="0">
                  <a:pos x="231" y="68"/>
                </a:cxn>
                <a:cxn ang="0">
                  <a:pos x="208" y="57"/>
                </a:cxn>
                <a:cxn ang="0">
                  <a:pos x="185" y="47"/>
                </a:cxn>
                <a:cxn ang="0">
                  <a:pos x="160" y="38"/>
                </a:cxn>
                <a:cxn ang="0">
                  <a:pos x="136" y="31"/>
                </a:cxn>
                <a:cxn ang="0">
                  <a:pos x="109" y="23"/>
                </a:cxn>
                <a:cxn ang="0">
                  <a:pos x="84" y="16"/>
                </a:cxn>
                <a:cxn ang="0">
                  <a:pos x="59" y="11"/>
                </a:cxn>
                <a:cxn ang="0">
                  <a:pos x="32" y="5"/>
                </a:cxn>
                <a:cxn ang="0">
                  <a:pos x="7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5"/>
                </a:cxn>
                <a:cxn ang="0">
                  <a:pos x="2" y="7"/>
                </a:cxn>
                <a:cxn ang="0">
                  <a:pos x="2" y="7"/>
                </a:cxn>
              </a:cxnLst>
              <a:rect l="0" t="0" r="r" b="b"/>
              <a:pathLst>
                <a:path w="371" h="192">
                  <a:moveTo>
                    <a:pt x="2" y="7"/>
                  </a:moveTo>
                  <a:lnTo>
                    <a:pt x="27" y="13"/>
                  </a:lnTo>
                  <a:lnTo>
                    <a:pt x="50" y="18"/>
                  </a:lnTo>
                  <a:lnTo>
                    <a:pt x="75" y="25"/>
                  </a:lnTo>
                  <a:lnTo>
                    <a:pt x="99" y="32"/>
                  </a:lnTo>
                  <a:lnTo>
                    <a:pt x="124" y="40"/>
                  </a:lnTo>
                  <a:lnTo>
                    <a:pt x="147" y="47"/>
                  </a:lnTo>
                  <a:lnTo>
                    <a:pt x="170" y="54"/>
                  </a:lnTo>
                  <a:lnTo>
                    <a:pt x="194" y="63"/>
                  </a:lnTo>
                  <a:lnTo>
                    <a:pt x="219" y="75"/>
                  </a:lnTo>
                  <a:lnTo>
                    <a:pt x="242" y="88"/>
                  </a:lnTo>
                  <a:lnTo>
                    <a:pt x="264" y="102"/>
                  </a:lnTo>
                  <a:lnTo>
                    <a:pt x="285" y="119"/>
                  </a:lnTo>
                  <a:lnTo>
                    <a:pt x="305" y="136"/>
                  </a:lnTo>
                  <a:lnTo>
                    <a:pt x="325" y="154"/>
                  </a:lnTo>
                  <a:lnTo>
                    <a:pt x="344" y="174"/>
                  </a:lnTo>
                  <a:lnTo>
                    <a:pt x="362" y="192"/>
                  </a:lnTo>
                  <a:lnTo>
                    <a:pt x="366" y="192"/>
                  </a:lnTo>
                  <a:lnTo>
                    <a:pt x="370" y="190"/>
                  </a:lnTo>
                  <a:lnTo>
                    <a:pt x="371" y="187"/>
                  </a:lnTo>
                  <a:lnTo>
                    <a:pt x="371" y="183"/>
                  </a:lnTo>
                  <a:lnTo>
                    <a:pt x="355" y="162"/>
                  </a:lnTo>
                  <a:lnTo>
                    <a:pt x="337" y="142"/>
                  </a:lnTo>
                  <a:lnTo>
                    <a:pt x="318" y="124"/>
                  </a:lnTo>
                  <a:lnTo>
                    <a:pt x="298" y="108"/>
                  </a:lnTo>
                  <a:lnTo>
                    <a:pt x="276" y="93"/>
                  </a:lnTo>
                  <a:lnTo>
                    <a:pt x="255" y="81"/>
                  </a:lnTo>
                  <a:lnTo>
                    <a:pt x="231" y="68"/>
                  </a:lnTo>
                  <a:lnTo>
                    <a:pt x="208" y="57"/>
                  </a:lnTo>
                  <a:lnTo>
                    <a:pt x="185" y="47"/>
                  </a:lnTo>
                  <a:lnTo>
                    <a:pt x="160" y="38"/>
                  </a:lnTo>
                  <a:lnTo>
                    <a:pt x="136" y="31"/>
                  </a:lnTo>
                  <a:lnTo>
                    <a:pt x="109" y="23"/>
                  </a:lnTo>
                  <a:lnTo>
                    <a:pt x="84" y="16"/>
                  </a:lnTo>
                  <a:lnTo>
                    <a:pt x="59" y="11"/>
                  </a:lnTo>
                  <a:lnTo>
                    <a:pt x="32" y="5"/>
                  </a:lnTo>
                  <a:lnTo>
                    <a:pt x="7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5"/>
                  </a:lnTo>
                  <a:lnTo>
                    <a:pt x="2" y="7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2" name="Freeform 230"/>
            <p:cNvSpPr>
              <a:spLocks/>
            </p:cNvSpPr>
            <p:nvPr/>
          </p:nvSpPr>
          <p:spPr bwMode="auto">
            <a:xfrm>
              <a:off x="4729" y="2017"/>
              <a:ext cx="146" cy="104"/>
            </a:xfrm>
            <a:custGeom>
              <a:avLst/>
              <a:gdLst/>
              <a:ahLst/>
              <a:cxnLst>
                <a:cxn ang="0">
                  <a:pos x="5" y="203"/>
                </a:cxn>
                <a:cxn ang="0">
                  <a:pos x="30" y="165"/>
                </a:cxn>
                <a:cxn ang="0">
                  <a:pos x="59" y="133"/>
                </a:cxn>
                <a:cxn ang="0">
                  <a:pos x="91" y="106"/>
                </a:cxn>
                <a:cxn ang="0">
                  <a:pos x="127" y="82"/>
                </a:cxn>
                <a:cxn ang="0">
                  <a:pos x="165" y="63"/>
                </a:cxn>
                <a:cxn ang="0">
                  <a:pos x="204" y="43"/>
                </a:cxn>
                <a:cxn ang="0">
                  <a:pos x="244" y="27"/>
                </a:cxn>
                <a:cxn ang="0">
                  <a:pos x="285" y="11"/>
                </a:cxn>
                <a:cxn ang="0">
                  <a:pos x="289" y="7"/>
                </a:cxn>
                <a:cxn ang="0">
                  <a:pos x="290" y="4"/>
                </a:cxn>
                <a:cxn ang="0">
                  <a:pos x="290" y="0"/>
                </a:cxn>
                <a:cxn ang="0">
                  <a:pos x="285" y="0"/>
                </a:cxn>
                <a:cxn ang="0">
                  <a:pos x="242" y="11"/>
                </a:cxn>
                <a:cxn ang="0">
                  <a:pos x="201" y="27"/>
                </a:cxn>
                <a:cxn ang="0">
                  <a:pos x="159" y="47"/>
                </a:cxn>
                <a:cxn ang="0">
                  <a:pos x="120" y="72"/>
                </a:cxn>
                <a:cxn ang="0">
                  <a:pos x="82" y="100"/>
                </a:cxn>
                <a:cxn ang="0">
                  <a:pos x="50" y="131"/>
                </a:cxn>
                <a:cxn ang="0">
                  <a:pos x="23" y="167"/>
                </a:cxn>
                <a:cxn ang="0">
                  <a:pos x="0" y="203"/>
                </a:cxn>
                <a:cxn ang="0">
                  <a:pos x="0" y="206"/>
                </a:cxn>
                <a:cxn ang="0">
                  <a:pos x="1" y="206"/>
                </a:cxn>
                <a:cxn ang="0">
                  <a:pos x="3" y="204"/>
                </a:cxn>
                <a:cxn ang="0">
                  <a:pos x="5" y="203"/>
                </a:cxn>
                <a:cxn ang="0">
                  <a:pos x="5" y="203"/>
                </a:cxn>
              </a:cxnLst>
              <a:rect l="0" t="0" r="r" b="b"/>
              <a:pathLst>
                <a:path w="290" h="206">
                  <a:moveTo>
                    <a:pt x="5" y="203"/>
                  </a:moveTo>
                  <a:lnTo>
                    <a:pt x="30" y="165"/>
                  </a:lnTo>
                  <a:lnTo>
                    <a:pt x="59" y="133"/>
                  </a:lnTo>
                  <a:lnTo>
                    <a:pt x="91" y="106"/>
                  </a:lnTo>
                  <a:lnTo>
                    <a:pt x="127" y="82"/>
                  </a:lnTo>
                  <a:lnTo>
                    <a:pt x="165" y="63"/>
                  </a:lnTo>
                  <a:lnTo>
                    <a:pt x="204" y="43"/>
                  </a:lnTo>
                  <a:lnTo>
                    <a:pt x="244" y="27"/>
                  </a:lnTo>
                  <a:lnTo>
                    <a:pt x="285" y="11"/>
                  </a:lnTo>
                  <a:lnTo>
                    <a:pt x="289" y="7"/>
                  </a:lnTo>
                  <a:lnTo>
                    <a:pt x="290" y="4"/>
                  </a:lnTo>
                  <a:lnTo>
                    <a:pt x="290" y="0"/>
                  </a:lnTo>
                  <a:lnTo>
                    <a:pt x="285" y="0"/>
                  </a:lnTo>
                  <a:lnTo>
                    <a:pt x="242" y="11"/>
                  </a:lnTo>
                  <a:lnTo>
                    <a:pt x="201" y="27"/>
                  </a:lnTo>
                  <a:lnTo>
                    <a:pt x="159" y="47"/>
                  </a:lnTo>
                  <a:lnTo>
                    <a:pt x="120" y="72"/>
                  </a:lnTo>
                  <a:lnTo>
                    <a:pt x="82" y="100"/>
                  </a:lnTo>
                  <a:lnTo>
                    <a:pt x="50" y="131"/>
                  </a:lnTo>
                  <a:lnTo>
                    <a:pt x="23" y="167"/>
                  </a:lnTo>
                  <a:lnTo>
                    <a:pt x="0" y="203"/>
                  </a:lnTo>
                  <a:lnTo>
                    <a:pt x="0" y="206"/>
                  </a:lnTo>
                  <a:lnTo>
                    <a:pt x="1" y="206"/>
                  </a:lnTo>
                  <a:lnTo>
                    <a:pt x="3" y="204"/>
                  </a:lnTo>
                  <a:lnTo>
                    <a:pt x="5" y="203"/>
                  </a:lnTo>
                  <a:lnTo>
                    <a:pt x="5" y="20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3" name="Freeform 231"/>
            <p:cNvSpPr>
              <a:spLocks/>
            </p:cNvSpPr>
            <p:nvPr/>
          </p:nvSpPr>
          <p:spPr bwMode="auto">
            <a:xfrm>
              <a:off x="4869" y="2033"/>
              <a:ext cx="68" cy="22"/>
            </a:xfrm>
            <a:custGeom>
              <a:avLst/>
              <a:gdLst/>
              <a:ahLst/>
              <a:cxnLst>
                <a:cxn ang="0">
                  <a:pos x="1" y="8"/>
                </a:cxn>
                <a:cxn ang="0">
                  <a:pos x="16" y="13"/>
                </a:cxn>
                <a:cxn ang="0">
                  <a:pos x="32" y="20"/>
                </a:cxn>
                <a:cxn ang="0">
                  <a:pos x="46" y="26"/>
                </a:cxn>
                <a:cxn ang="0">
                  <a:pos x="62" y="31"/>
                </a:cxn>
                <a:cxn ang="0">
                  <a:pos x="79" y="36"/>
                </a:cxn>
                <a:cxn ang="0">
                  <a:pos x="95" y="40"/>
                </a:cxn>
                <a:cxn ang="0">
                  <a:pos x="111" y="43"/>
                </a:cxn>
                <a:cxn ang="0">
                  <a:pos x="127" y="45"/>
                </a:cxn>
                <a:cxn ang="0">
                  <a:pos x="131" y="43"/>
                </a:cxn>
                <a:cxn ang="0">
                  <a:pos x="132" y="42"/>
                </a:cxn>
                <a:cxn ang="0">
                  <a:pos x="134" y="40"/>
                </a:cxn>
                <a:cxn ang="0">
                  <a:pos x="132" y="38"/>
                </a:cxn>
                <a:cxn ang="0">
                  <a:pos x="116" y="33"/>
                </a:cxn>
                <a:cxn ang="0">
                  <a:pos x="100" y="29"/>
                </a:cxn>
                <a:cxn ang="0">
                  <a:pos x="84" y="26"/>
                </a:cxn>
                <a:cxn ang="0">
                  <a:pos x="68" y="20"/>
                </a:cxn>
                <a:cxn ang="0">
                  <a:pos x="52" y="17"/>
                </a:cxn>
                <a:cxn ang="0">
                  <a:pos x="35" y="11"/>
                </a:cxn>
                <a:cxn ang="0">
                  <a:pos x="21" y="6"/>
                </a:cxn>
                <a:cxn ang="0">
                  <a:pos x="5" y="0"/>
                </a:cxn>
                <a:cxn ang="0">
                  <a:pos x="3" y="2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1" y="8"/>
                </a:cxn>
                <a:cxn ang="0">
                  <a:pos x="1" y="8"/>
                </a:cxn>
              </a:cxnLst>
              <a:rect l="0" t="0" r="r" b="b"/>
              <a:pathLst>
                <a:path w="134" h="45">
                  <a:moveTo>
                    <a:pt x="1" y="8"/>
                  </a:moveTo>
                  <a:lnTo>
                    <a:pt x="16" y="13"/>
                  </a:lnTo>
                  <a:lnTo>
                    <a:pt x="32" y="20"/>
                  </a:lnTo>
                  <a:lnTo>
                    <a:pt x="46" y="26"/>
                  </a:lnTo>
                  <a:lnTo>
                    <a:pt x="62" y="31"/>
                  </a:lnTo>
                  <a:lnTo>
                    <a:pt x="79" y="36"/>
                  </a:lnTo>
                  <a:lnTo>
                    <a:pt x="95" y="40"/>
                  </a:lnTo>
                  <a:lnTo>
                    <a:pt x="111" y="43"/>
                  </a:lnTo>
                  <a:lnTo>
                    <a:pt x="127" y="45"/>
                  </a:lnTo>
                  <a:lnTo>
                    <a:pt x="131" y="43"/>
                  </a:lnTo>
                  <a:lnTo>
                    <a:pt x="132" y="42"/>
                  </a:lnTo>
                  <a:lnTo>
                    <a:pt x="134" y="40"/>
                  </a:lnTo>
                  <a:lnTo>
                    <a:pt x="132" y="38"/>
                  </a:lnTo>
                  <a:lnTo>
                    <a:pt x="116" y="33"/>
                  </a:lnTo>
                  <a:lnTo>
                    <a:pt x="100" y="29"/>
                  </a:lnTo>
                  <a:lnTo>
                    <a:pt x="84" y="26"/>
                  </a:lnTo>
                  <a:lnTo>
                    <a:pt x="68" y="20"/>
                  </a:lnTo>
                  <a:lnTo>
                    <a:pt x="52" y="17"/>
                  </a:lnTo>
                  <a:lnTo>
                    <a:pt x="35" y="11"/>
                  </a:lnTo>
                  <a:lnTo>
                    <a:pt x="21" y="6"/>
                  </a:lnTo>
                  <a:lnTo>
                    <a:pt x="5" y="0"/>
                  </a:lnTo>
                  <a:lnTo>
                    <a:pt x="3" y="2"/>
                  </a:lnTo>
                  <a:lnTo>
                    <a:pt x="1" y="4"/>
                  </a:lnTo>
                  <a:lnTo>
                    <a:pt x="0" y="6"/>
                  </a:lnTo>
                  <a:lnTo>
                    <a:pt x="1" y="8"/>
                  </a:lnTo>
                  <a:lnTo>
                    <a:pt x="1" y="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4" name="Freeform 232"/>
            <p:cNvSpPr>
              <a:spLocks/>
            </p:cNvSpPr>
            <p:nvPr/>
          </p:nvSpPr>
          <p:spPr bwMode="auto">
            <a:xfrm>
              <a:off x="4744" y="2033"/>
              <a:ext cx="130" cy="73"/>
            </a:xfrm>
            <a:custGeom>
              <a:avLst/>
              <a:gdLst/>
              <a:ahLst/>
              <a:cxnLst>
                <a:cxn ang="0">
                  <a:pos x="6" y="148"/>
                </a:cxn>
                <a:cxn ang="0">
                  <a:pos x="18" y="137"/>
                </a:cxn>
                <a:cxn ang="0">
                  <a:pos x="29" y="128"/>
                </a:cxn>
                <a:cxn ang="0">
                  <a:pos x="42" y="117"/>
                </a:cxn>
                <a:cxn ang="0">
                  <a:pos x="54" y="106"/>
                </a:cxn>
                <a:cxn ang="0">
                  <a:pos x="67" y="96"/>
                </a:cxn>
                <a:cxn ang="0">
                  <a:pos x="79" y="87"/>
                </a:cxn>
                <a:cxn ang="0">
                  <a:pos x="92" y="76"/>
                </a:cxn>
                <a:cxn ang="0">
                  <a:pos x="104" y="67"/>
                </a:cxn>
                <a:cxn ang="0">
                  <a:pos x="121" y="56"/>
                </a:cxn>
                <a:cxn ang="0">
                  <a:pos x="139" y="47"/>
                </a:cxn>
                <a:cxn ang="0">
                  <a:pos x="156" y="38"/>
                </a:cxn>
                <a:cxn ang="0">
                  <a:pos x="176" y="31"/>
                </a:cxn>
                <a:cxn ang="0">
                  <a:pos x="196" y="26"/>
                </a:cxn>
                <a:cxn ang="0">
                  <a:pos x="216" y="18"/>
                </a:cxn>
                <a:cxn ang="0">
                  <a:pos x="235" y="13"/>
                </a:cxn>
                <a:cxn ang="0">
                  <a:pos x="255" y="9"/>
                </a:cxn>
                <a:cxn ang="0">
                  <a:pos x="259" y="8"/>
                </a:cxn>
                <a:cxn ang="0">
                  <a:pos x="261" y="4"/>
                </a:cxn>
                <a:cxn ang="0">
                  <a:pos x="261" y="0"/>
                </a:cxn>
                <a:cxn ang="0">
                  <a:pos x="257" y="0"/>
                </a:cxn>
                <a:cxn ang="0">
                  <a:pos x="219" y="8"/>
                </a:cxn>
                <a:cxn ang="0">
                  <a:pos x="183" y="18"/>
                </a:cxn>
                <a:cxn ang="0">
                  <a:pos x="151" y="35"/>
                </a:cxn>
                <a:cxn ang="0">
                  <a:pos x="119" y="52"/>
                </a:cxn>
                <a:cxn ang="0">
                  <a:pos x="90" y="74"/>
                </a:cxn>
                <a:cxn ang="0">
                  <a:pos x="60" y="96"/>
                </a:cxn>
                <a:cxn ang="0">
                  <a:pos x="31" y="121"/>
                </a:cxn>
                <a:cxn ang="0">
                  <a:pos x="2" y="144"/>
                </a:cxn>
                <a:cxn ang="0">
                  <a:pos x="0" y="146"/>
                </a:cxn>
                <a:cxn ang="0">
                  <a:pos x="2" y="148"/>
                </a:cxn>
                <a:cxn ang="0">
                  <a:pos x="4" y="148"/>
                </a:cxn>
                <a:cxn ang="0">
                  <a:pos x="6" y="148"/>
                </a:cxn>
                <a:cxn ang="0">
                  <a:pos x="6" y="148"/>
                </a:cxn>
              </a:cxnLst>
              <a:rect l="0" t="0" r="r" b="b"/>
              <a:pathLst>
                <a:path w="261" h="148">
                  <a:moveTo>
                    <a:pt x="6" y="148"/>
                  </a:moveTo>
                  <a:lnTo>
                    <a:pt x="18" y="137"/>
                  </a:lnTo>
                  <a:lnTo>
                    <a:pt x="29" y="128"/>
                  </a:lnTo>
                  <a:lnTo>
                    <a:pt x="42" y="117"/>
                  </a:lnTo>
                  <a:lnTo>
                    <a:pt x="54" y="106"/>
                  </a:lnTo>
                  <a:lnTo>
                    <a:pt x="67" y="96"/>
                  </a:lnTo>
                  <a:lnTo>
                    <a:pt x="79" y="87"/>
                  </a:lnTo>
                  <a:lnTo>
                    <a:pt x="92" y="76"/>
                  </a:lnTo>
                  <a:lnTo>
                    <a:pt x="104" y="67"/>
                  </a:lnTo>
                  <a:lnTo>
                    <a:pt x="121" y="56"/>
                  </a:lnTo>
                  <a:lnTo>
                    <a:pt x="139" y="47"/>
                  </a:lnTo>
                  <a:lnTo>
                    <a:pt x="156" y="38"/>
                  </a:lnTo>
                  <a:lnTo>
                    <a:pt x="176" y="31"/>
                  </a:lnTo>
                  <a:lnTo>
                    <a:pt x="196" y="26"/>
                  </a:lnTo>
                  <a:lnTo>
                    <a:pt x="216" y="18"/>
                  </a:lnTo>
                  <a:lnTo>
                    <a:pt x="235" y="13"/>
                  </a:lnTo>
                  <a:lnTo>
                    <a:pt x="255" y="9"/>
                  </a:lnTo>
                  <a:lnTo>
                    <a:pt x="259" y="8"/>
                  </a:lnTo>
                  <a:lnTo>
                    <a:pt x="261" y="4"/>
                  </a:lnTo>
                  <a:lnTo>
                    <a:pt x="261" y="0"/>
                  </a:lnTo>
                  <a:lnTo>
                    <a:pt x="257" y="0"/>
                  </a:lnTo>
                  <a:lnTo>
                    <a:pt x="219" y="8"/>
                  </a:lnTo>
                  <a:lnTo>
                    <a:pt x="183" y="18"/>
                  </a:lnTo>
                  <a:lnTo>
                    <a:pt x="151" y="35"/>
                  </a:lnTo>
                  <a:lnTo>
                    <a:pt x="119" y="52"/>
                  </a:lnTo>
                  <a:lnTo>
                    <a:pt x="90" y="74"/>
                  </a:lnTo>
                  <a:lnTo>
                    <a:pt x="60" y="96"/>
                  </a:lnTo>
                  <a:lnTo>
                    <a:pt x="31" y="121"/>
                  </a:lnTo>
                  <a:lnTo>
                    <a:pt x="2" y="144"/>
                  </a:lnTo>
                  <a:lnTo>
                    <a:pt x="0" y="146"/>
                  </a:lnTo>
                  <a:lnTo>
                    <a:pt x="2" y="148"/>
                  </a:lnTo>
                  <a:lnTo>
                    <a:pt x="4" y="148"/>
                  </a:lnTo>
                  <a:lnTo>
                    <a:pt x="6" y="148"/>
                  </a:lnTo>
                  <a:lnTo>
                    <a:pt x="6" y="14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5" name="Freeform 233"/>
            <p:cNvSpPr>
              <a:spLocks/>
            </p:cNvSpPr>
            <p:nvPr/>
          </p:nvSpPr>
          <p:spPr bwMode="auto">
            <a:xfrm>
              <a:off x="4734" y="2431"/>
              <a:ext cx="84" cy="256"/>
            </a:xfrm>
            <a:custGeom>
              <a:avLst/>
              <a:gdLst/>
              <a:ahLst/>
              <a:cxnLst>
                <a:cxn ang="0">
                  <a:pos x="28" y="503"/>
                </a:cxn>
                <a:cxn ang="0">
                  <a:pos x="45" y="476"/>
                </a:cxn>
                <a:cxn ang="0">
                  <a:pos x="61" y="449"/>
                </a:cxn>
                <a:cxn ang="0">
                  <a:pos x="75" y="422"/>
                </a:cxn>
                <a:cxn ang="0">
                  <a:pos x="89" y="393"/>
                </a:cxn>
                <a:cxn ang="0">
                  <a:pos x="102" y="364"/>
                </a:cxn>
                <a:cxn ang="0">
                  <a:pos x="113" y="336"/>
                </a:cxn>
                <a:cxn ang="0">
                  <a:pos x="123" y="307"/>
                </a:cxn>
                <a:cxn ang="0">
                  <a:pos x="132" y="277"/>
                </a:cxn>
                <a:cxn ang="0">
                  <a:pos x="150" y="212"/>
                </a:cxn>
                <a:cxn ang="0">
                  <a:pos x="163" y="144"/>
                </a:cxn>
                <a:cxn ang="0">
                  <a:pos x="168" y="74"/>
                </a:cxn>
                <a:cxn ang="0">
                  <a:pos x="167" y="6"/>
                </a:cxn>
                <a:cxn ang="0">
                  <a:pos x="163" y="0"/>
                </a:cxn>
                <a:cxn ang="0">
                  <a:pos x="156" y="2"/>
                </a:cxn>
                <a:cxn ang="0">
                  <a:pos x="150" y="7"/>
                </a:cxn>
                <a:cxn ang="0">
                  <a:pos x="147" y="13"/>
                </a:cxn>
                <a:cxn ang="0">
                  <a:pos x="136" y="72"/>
                </a:cxn>
                <a:cxn ang="0">
                  <a:pos x="127" y="129"/>
                </a:cxn>
                <a:cxn ang="0">
                  <a:pos x="118" y="189"/>
                </a:cxn>
                <a:cxn ang="0">
                  <a:pos x="106" y="246"/>
                </a:cxn>
                <a:cxn ang="0">
                  <a:pos x="97" y="278"/>
                </a:cxn>
                <a:cxn ang="0">
                  <a:pos x="88" y="309"/>
                </a:cxn>
                <a:cxn ang="0">
                  <a:pos x="77" y="339"/>
                </a:cxn>
                <a:cxn ang="0">
                  <a:pos x="64" y="370"/>
                </a:cxn>
                <a:cxn ang="0">
                  <a:pos x="50" y="399"/>
                </a:cxn>
                <a:cxn ang="0">
                  <a:pos x="36" y="429"/>
                </a:cxn>
                <a:cxn ang="0">
                  <a:pos x="19" y="456"/>
                </a:cxn>
                <a:cxn ang="0">
                  <a:pos x="3" y="485"/>
                </a:cxn>
                <a:cxn ang="0">
                  <a:pos x="0" y="499"/>
                </a:cxn>
                <a:cxn ang="0">
                  <a:pos x="5" y="510"/>
                </a:cxn>
                <a:cxn ang="0">
                  <a:pos x="16" y="512"/>
                </a:cxn>
                <a:cxn ang="0">
                  <a:pos x="28" y="503"/>
                </a:cxn>
                <a:cxn ang="0">
                  <a:pos x="28" y="503"/>
                </a:cxn>
              </a:cxnLst>
              <a:rect l="0" t="0" r="r" b="b"/>
              <a:pathLst>
                <a:path w="168" h="512">
                  <a:moveTo>
                    <a:pt x="28" y="503"/>
                  </a:moveTo>
                  <a:lnTo>
                    <a:pt x="45" y="476"/>
                  </a:lnTo>
                  <a:lnTo>
                    <a:pt x="61" y="449"/>
                  </a:lnTo>
                  <a:lnTo>
                    <a:pt x="75" y="422"/>
                  </a:lnTo>
                  <a:lnTo>
                    <a:pt x="89" y="393"/>
                  </a:lnTo>
                  <a:lnTo>
                    <a:pt x="102" y="364"/>
                  </a:lnTo>
                  <a:lnTo>
                    <a:pt x="113" y="336"/>
                  </a:lnTo>
                  <a:lnTo>
                    <a:pt x="123" y="307"/>
                  </a:lnTo>
                  <a:lnTo>
                    <a:pt x="132" y="277"/>
                  </a:lnTo>
                  <a:lnTo>
                    <a:pt x="150" y="212"/>
                  </a:lnTo>
                  <a:lnTo>
                    <a:pt x="163" y="144"/>
                  </a:lnTo>
                  <a:lnTo>
                    <a:pt x="168" y="74"/>
                  </a:lnTo>
                  <a:lnTo>
                    <a:pt x="167" y="6"/>
                  </a:lnTo>
                  <a:lnTo>
                    <a:pt x="163" y="0"/>
                  </a:lnTo>
                  <a:lnTo>
                    <a:pt x="156" y="2"/>
                  </a:lnTo>
                  <a:lnTo>
                    <a:pt x="150" y="7"/>
                  </a:lnTo>
                  <a:lnTo>
                    <a:pt x="147" y="13"/>
                  </a:lnTo>
                  <a:lnTo>
                    <a:pt x="136" y="72"/>
                  </a:lnTo>
                  <a:lnTo>
                    <a:pt x="127" y="129"/>
                  </a:lnTo>
                  <a:lnTo>
                    <a:pt x="118" y="189"/>
                  </a:lnTo>
                  <a:lnTo>
                    <a:pt x="106" y="246"/>
                  </a:lnTo>
                  <a:lnTo>
                    <a:pt x="97" y="278"/>
                  </a:lnTo>
                  <a:lnTo>
                    <a:pt x="88" y="309"/>
                  </a:lnTo>
                  <a:lnTo>
                    <a:pt x="77" y="339"/>
                  </a:lnTo>
                  <a:lnTo>
                    <a:pt x="64" y="370"/>
                  </a:lnTo>
                  <a:lnTo>
                    <a:pt x="50" y="399"/>
                  </a:lnTo>
                  <a:lnTo>
                    <a:pt x="36" y="429"/>
                  </a:lnTo>
                  <a:lnTo>
                    <a:pt x="19" y="456"/>
                  </a:lnTo>
                  <a:lnTo>
                    <a:pt x="3" y="485"/>
                  </a:lnTo>
                  <a:lnTo>
                    <a:pt x="0" y="499"/>
                  </a:lnTo>
                  <a:lnTo>
                    <a:pt x="5" y="510"/>
                  </a:lnTo>
                  <a:lnTo>
                    <a:pt x="16" y="512"/>
                  </a:lnTo>
                  <a:lnTo>
                    <a:pt x="28" y="503"/>
                  </a:lnTo>
                  <a:lnTo>
                    <a:pt x="28" y="50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6" name="Freeform 234"/>
            <p:cNvSpPr>
              <a:spLocks/>
            </p:cNvSpPr>
            <p:nvPr/>
          </p:nvSpPr>
          <p:spPr bwMode="auto">
            <a:xfrm>
              <a:off x="4551" y="1705"/>
              <a:ext cx="49" cy="16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6" y="24"/>
                </a:cxn>
                <a:cxn ang="0">
                  <a:pos x="30" y="40"/>
                </a:cxn>
                <a:cxn ang="0">
                  <a:pos x="43" y="58"/>
                </a:cxn>
                <a:cxn ang="0">
                  <a:pos x="53" y="76"/>
                </a:cxn>
                <a:cxn ang="0">
                  <a:pos x="62" y="94"/>
                </a:cxn>
                <a:cxn ang="0">
                  <a:pos x="68" y="113"/>
                </a:cxn>
                <a:cxn ang="0">
                  <a:pos x="71" y="135"/>
                </a:cxn>
                <a:cxn ang="0">
                  <a:pos x="73" y="160"/>
                </a:cxn>
                <a:cxn ang="0">
                  <a:pos x="73" y="203"/>
                </a:cxn>
                <a:cxn ang="0">
                  <a:pos x="70" y="243"/>
                </a:cxn>
                <a:cxn ang="0">
                  <a:pos x="62" y="284"/>
                </a:cxn>
                <a:cxn ang="0">
                  <a:pos x="52" y="325"/>
                </a:cxn>
                <a:cxn ang="0">
                  <a:pos x="53" y="331"/>
                </a:cxn>
                <a:cxn ang="0">
                  <a:pos x="59" y="331"/>
                </a:cxn>
                <a:cxn ang="0">
                  <a:pos x="64" y="329"/>
                </a:cxn>
                <a:cxn ang="0">
                  <a:pos x="70" y="325"/>
                </a:cxn>
                <a:cxn ang="0">
                  <a:pos x="89" y="286"/>
                </a:cxn>
                <a:cxn ang="0">
                  <a:pos x="97" y="241"/>
                </a:cxn>
                <a:cxn ang="0">
                  <a:pos x="98" y="196"/>
                </a:cxn>
                <a:cxn ang="0">
                  <a:pos x="97" y="153"/>
                </a:cxn>
                <a:cxn ang="0">
                  <a:pos x="95" y="128"/>
                </a:cxn>
                <a:cxn ang="0">
                  <a:pos x="89" y="106"/>
                </a:cxn>
                <a:cxn ang="0">
                  <a:pos x="80" y="85"/>
                </a:cxn>
                <a:cxn ang="0">
                  <a:pos x="71" y="67"/>
                </a:cxn>
                <a:cxn ang="0">
                  <a:pos x="57" y="49"/>
                </a:cxn>
                <a:cxn ang="0">
                  <a:pos x="43" y="33"/>
                </a:cxn>
                <a:cxn ang="0">
                  <a:pos x="27" y="18"/>
                </a:cxn>
                <a:cxn ang="0">
                  <a:pos x="7" y="2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98" h="331">
                  <a:moveTo>
                    <a:pt x="0" y="8"/>
                  </a:moveTo>
                  <a:lnTo>
                    <a:pt x="16" y="24"/>
                  </a:lnTo>
                  <a:lnTo>
                    <a:pt x="30" y="40"/>
                  </a:lnTo>
                  <a:lnTo>
                    <a:pt x="43" y="58"/>
                  </a:lnTo>
                  <a:lnTo>
                    <a:pt x="53" y="76"/>
                  </a:lnTo>
                  <a:lnTo>
                    <a:pt x="62" y="94"/>
                  </a:lnTo>
                  <a:lnTo>
                    <a:pt x="68" y="113"/>
                  </a:lnTo>
                  <a:lnTo>
                    <a:pt x="71" y="135"/>
                  </a:lnTo>
                  <a:lnTo>
                    <a:pt x="73" y="160"/>
                  </a:lnTo>
                  <a:lnTo>
                    <a:pt x="73" y="203"/>
                  </a:lnTo>
                  <a:lnTo>
                    <a:pt x="70" y="243"/>
                  </a:lnTo>
                  <a:lnTo>
                    <a:pt x="62" y="284"/>
                  </a:lnTo>
                  <a:lnTo>
                    <a:pt x="52" y="325"/>
                  </a:lnTo>
                  <a:lnTo>
                    <a:pt x="53" y="331"/>
                  </a:lnTo>
                  <a:lnTo>
                    <a:pt x="59" y="331"/>
                  </a:lnTo>
                  <a:lnTo>
                    <a:pt x="64" y="329"/>
                  </a:lnTo>
                  <a:lnTo>
                    <a:pt x="70" y="325"/>
                  </a:lnTo>
                  <a:lnTo>
                    <a:pt x="89" y="286"/>
                  </a:lnTo>
                  <a:lnTo>
                    <a:pt x="97" y="241"/>
                  </a:lnTo>
                  <a:lnTo>
                    <a:pt x="98" y="196"/>
                  </a:lnTo>
                  <a:lnTo>
                    <a:pt x="97" y="153"/>
                  </a:lnTo>
                  <a:lnTo>
                    <a:pt x="95" y="128"/>
                  </a:lnTo>
                  <a:lnTo>
                    <a:pt x="89" y="106"/>
                  </a:lnTo>
                  <a:lnTo>
                    <a:pt x="80" y="85"/>
                  </a:lnTo>
                  <a:lnTo>
                    <a:pt x="71" y="67"/>
                  </a:lnTo>
                  <a:lnTo>
                    <a:pt x="57" y="49"/>
                  </a:lnTo>
                  <a:lnTo>
                    <a:pt x="43" y="33"/>
                  </a:lnTo>
                  <a:lnTo>
                    <a:pt x="27" y="18"/>
                  </a:lnTo>
                  <a:lnTo>
                    <a:pt x="7" y="2"/>
                  </a:lnTo>
                  <a:lnTo>
                    <a:pt x="3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7" name="Freeform 235"/>
            <p:cNvSpPr>
              <a:spLocks/>
            </p:cNvSpPr>
            <p:nvPr/>
          </p:nvSpPr>
          <p:spPr bwMode="auto">
            <a:xfrm>
              <a:off x="4529" y="1857"/>
              <a:ext cx="69" cy="195"/>
            </a:xfrm>
            <a:custGeom>
              <a:avLst/>
              <a:gdLst/>
              <a:ahLst/>
              <a:cxnLst>
                <a:cxn ang="0">
                  <a:pos x="95" y="7"/>
                </a:cxn>
                <a:cxn ang="0">
                  <a:pos x="105" y="46"/>
                </a:cxn>
                <a:cxn ang="0">
                  <a:pos x="113" y="88"/>
                </a:cxn>
                <a:cxn ang="0">
                  <a:pos x="114" y="129"/>
                </a:cxn>
                <a:cxn ang="0">
                  <a:pos x="113" y="168"/>
                </a:cxn>
                <a:cxn ang="0">
                  <a:pos x="105" y="208"/>
                </a:cxn>
                <a:cxn ang="0">
                  <a:pos x="93" y="247"/>
                </a:cxn>
                <a:cxn ang="0">
                  <a:pos x="73" y="283"/>
                </a:cxn>
                <a:cxn ang="0">
                  <a:pos x="50" y="317"/>
                </a:cxn>
                <a:cxn ang="0">
                  <a:pos x="39" y="328"/>
                </a:cxn>
                <a:cxn ang="0">
                  <a:pos x="26" y="337"/>
                </a:cxn>
                <a:cxn ang="0">
                  <a:pos x="14" y="348"/>
                </a:cxn>
                <a:cxn ang="0">
                  <a:pos x="5" y="359"/>
                </a:cxn>
                <a:cxn ang="0">
                  <a:pos x="1" y="364"/>
                </a:cxn>
                <a:cxn ang="0">
                  <a:pos x="3" y="360"/>
                </a:cxn>
                <a:cxn ang="0">
                  <a:pos x="5" y="355"/>
                </a:cxn>
                <a:cxn ang="0">
                  <a:pos x="3" y="360"/>
                </a:cxn>
                <a:cxn ang="0">
                  <a:pos x="1" y="364"/>
                </a:cxn>
                <a:cxn ang="0">
                  <a:pos x="1" y="368"/>
                </a:cxn>
                <a:cxn ang="0">
                  <a:pos x="0" y="371"/>
                </a:cxn>
                <a:cxn ang="0">
                  <a:pos x="0" y="375"/>
                </a:cxn>
                <a:cxn ang="0">
                  <a:pos x="1" y="380"/>
                </a:cxn>
                <a:cxn ang="0">
                  <a:pos x="7" y="386"/>
                </a:cxn>
                <a:cxn ang="0">
                  <a:pos x="10" y="387"/>
                </a:cxn>
                <a:cxn ang="0">
                  <a:pos x="17" y="389"/>
                </a:cxn>
                <a:cxn ang="0">
                  <a:pos x="34" y="384"/>
                </a:cxn>
                <a:cxn ang="0">
                  <a:pos x="48" y="373"/>
                </a:cxn>
                <a:cxn ang="0">
                  <a:pos x="62" y="359"/>
                </a:cxn>
                <a:cxn ang="0">
                  <a:pos x="77" y="341"/>
                </a:cxn>
                <a:cxn ang="0">
                  <a:pos x="87" y="321"/>
                </a:cxn>
                <a:cxn ang="0">
                  <a:pos x="98" y="303"/>
                </a:cxn>
                <a:cxn ang="0">
                  <a:pos x="105" y="285"/>
                </a:cxn>
                <a:cxn ang="0">
                  <a:pos x="113" y="271"/>
                </a:cxn>
                <a:cxn ang="0">
                  <a:pos x="125" y="237"/>
                </a:cxn>
                <a:cxn ang="0">
                  <a:pos x="134" y="202"/>
                </a:cxn>
                <a:cxn ang="0">
                  <a:pos x="138" y="168"/>
                </a:cxn>
                <a:cxn ang="0">
                  <a:pos x="138" y="134"/>
                </a:cxn>
                <a:cxn ang="0">
                  <a:pos x="134" y="100"/>
                </a:cxn>
                <a:cxn ang="0">
                  <a:pos x="125" y="66"/>
                </a:cxn>
                <a:cxn ang="0">
                  <a:pos x="114" y="34"/>
                </a:cxn>
                <a:cxn ang="0">
                  <a:pos x="100" y="1"/>
                </a:cxn>
                <a:cxn ang="0">
                  <a:pos x="98" y="0"/>
                </a:cxn>
                <a:cxn ang="0">
                  <a:pos x="96" y="1"/>
                </a:cxn>
                <a:cxn ang="0">
                  <a:pos x="95" y="5"/>
                </a:cxn>
                <a:cxn ang="0">
                  <a:pos x="95" y="7"/>
                </a:cxn>
                <a:cxn ang="0">
                  <a:pos x="95" y="7"/>
                </a:cxn>
              </a:cxnLst>
              <a:rect l="0" t="0" r="r" b="b"/>
              <a:pathLst>
                <a:path w="138" h="389">
                  <a:moveTo>
                    <a:pt x="95" y="7"/>
                  </a:moveTo>
                  <a:lnTo>
                    <a:pt x="105" y="46"/>
                  </a:lnTo>
                  <a:lnTo>
                    <a:pt x="113" y="88"/>
                  </a:lnTo>
                  <a:lnTo>
                    <a:pt x="114" y="129"/>
                  </a:lnTo>
                  <a:lnTo>
                    <a:pt x="113" y="168"/>
                  </a:lnTo>
                  <a:lnTo>
                    <a:pt x="105" y="208"/>
                  </a:lnTo>
                  <a:lnTo>
                    <a:pt x="93" y="247"/>
                  </a:lnTo>
                  <a:lnTo>
                    <a:pt x="73" y="283"/>
                  </a:lnTo>
                  <a:lnTo>
                    <a:pt x="50" y="317"/>
                  </a:lnTo>
                  <a:lnTo>
                    <a:pt x="39" y="328"/>
                  </a:lnTo>
                  <a:lnTo>
                    <a:pt x="26" y="337"/>
                  </a:lnTo>
                  <a:lnTo>
                    <a:pt x="14" y="348"/>
                  </a:lnTo>
                  <a:lnTo>
                    <a:pt x="5" y="359"/>
                  </a:lnTo>
                  <a:lnTo>
                    <a:pt x="1" y="364"/>
                  </a:lnTo>
                  <a:lnTo>
                    <a:pt x="3" y="360"/>
                  </a:lnTo>
                  <a:lnTo>
                    <a:pt x="5" y="355"/>
                  </a:lnTo>
                  <a:lnTo>
                    <a:pt x="3" y="360"/>
                  </a:lnTo>
                  <a:lnTo>
                    <a:pt x="1" y="364"/>
                  </a:lnTo>
                  <a:lnTo>
                    <a:pt x="1" y="368"/>
                  </a:lnTo>
                  <a:lnTo>
                    <a:pt x="0" y="371"/>
                  </a:lnTo>
                  <a:lnTo>
                    <a:pt x="0" y="375"/>
                  </a:lnTo>
                  <a:lnTo>
                    <a:pt x="1" y="380"/>
                  </a:lnTo>
                  <a:lnTo>
                    <a:pt x="7" y="386"/>
                  </a:lnTo>
                  <a:lnTo>
                    <a:pt x="10" y="387"/>
                  </a:lnTo>
                  <a:lnTo>
                    <a:pt x="17" y="389"/>
                  </a:lnTo>
                  <a:lnTo>
                    <a:pt x="34" y="384"/>
                  </a:lnTo>
                  <a:lnTo>
                    <a:pt x="48" y="373"/>
                  </a:lnTo>
                  <a:lnTo>
                    <a:pt x="62" y="359"/>
                  </a:lnTo>
                  <a:lnTo>
                    <a:pt x="77" y="341"/>
                  </a:lnTo>
                  <a:lnTo>
                    <a:pt x="87" y="321"/>
                  </a:lnTo>
                  <a:lnTo>
                    <a:pt x="98" y="303"/>
                  </a:lnTo>
                  <a:lnTo>
                    <a:pt x="105" y="285"/>
                  </a:lnTo>
                  <a:lnTo>
                    <a:pt x="113" y="271"/>
                  </a:lnTo>
                  <a:lnTo>
                    <a:pt x="125" y="237"/>
                  </a:lnTo>
                  <a:lnTo>
                    <a:pt x="134" y="202"/>
                  </a:lnTo>
                  <a:lnTo>
                    <a:pt x="138" y="168"/>
                  </a:lnTo>
                  <a:lnTo>
                    <a:pt x="138" y="134"/>
                  </a:lnTo>
                  <a:lnTo>
                    <a:pt x="134" y="100"/>
                  </a:lnTo>
                  <a:lnTo>
                    <a:pt x="125" y="66"/>
                  </a:lnTo>
                  <a:lnTo>
                    <a:pt x="114" y="34"/>
                  </a:lnTo>
                  <a:lnTo>
                    <a:pt x="100" y="1"/>
                  </a:lnTo>
                  <a:lnTo>
                    <a:pt x="98" y="0"/>
                  </a:lnTo>
                  <a:lnTo>
                    <a:pt x="96" y="1"/>
                  </a:lnTo>
                  <a:lnTo>
                    <a:pt x="95" y="5"/>
                  </a:lnTo>
                  <a:lnTo>
                    <a:pt x="95" y="7"/>
                  </a:lnTo>
                  <a:lnTo>
                    <a:pt x="95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8" name="Freeform 236"/>
            <p:cNvSpPr>
              <a:spLocks/>
            </p:cNvSpPr>
            <p:nvPr/>
          </p:nvSpPr>
          <p:spPr bwMode="auto">
            <a:xfrm>
              <a:off x="4506" y="1808"/>
              <a:ext cx="99" cy="181"/>
            </a:xfrm>
            <a:custGeom>
              <a:avLst/>
              <a:gdLst/>
              <a:ahLst/>
              <a:cxnLst>
                <a:cxn ang="0">
                  <a:pos x="2" y="360"/>
                </a:cxn>
                <a:cxn ang="0">
                  <a:pos x="14" y="352"/>
                </a:cxn>
                <a:cxn ang="0">
                  <a:pos x="25" y="344"/>
                </a:cxn>
                <a:cxn ang="0">
                  <a:pos x="34" y="335"/>
                </a:cxn>
                <a:cxn ang="0">
                  <a:pos x="43" y="326"/>
                </a:cxn>
                <a:cxn ang="0">
                  <a:pos x="50" y="316"/>
                </a:cxn>
                <a:cxn ang="0">
                  <a:pos x="56" y="303"/>
                </a:cxn>
                <a:cxn ang="0">
                  <a:pos x="59" y="291"/>
                </a:cxn>
                <a:cxn ang="0">
                  <a:pos x="63" y="276"/>
                </a:cxn>
                <a:cxn ang="0">
                  <a:pos x="66" y="237"/>
                </a:cxn>
                <a:cxn ang="0">
                  <a:pos x="63" y="197"/>
                </a:cxn>
                <a:cxn ang="0">
                  <a:pos x="59" y="158"/>
                </a:cxn>
                <a:cxn ang="0">
                  <a:pos x="56" y="118"/>
                </a:cxn>
                <a:cxn ang="0">
                  <a:pos x="57" y="91"/>
                </a:cxn>
                <a:cxn ang="0">
                  <a:pos x="64" y="70"/>
                </a:cxn>
                <a:cxn ang="0">
                  <a:pos x="77" y="54"/>
                </a:cxn>
                <a:cxn ang="0">
                  <a:pos x="95" y="41"/>
                </a:cxn>
                <a:cxn ang="0">
                  <a:pos x="115" y="34"/>
                </a:cxn>
                <a:cxn ang="0">
                  <a:pos x="136" y="32"/>
                </a:cxn>
                <a:cxn ang="0">
                  <a:pos x="160" y="32"/>
                </a:cxn>
                <a:cxn ang="0">
                  <a:pos x="183" y="36"/>
                </a:cxn>
                <a:cxn ang="0">
                  <a:pos x="190" y="34"/>
                </a:cxn>
                <a:cxn ang="0">
                  <a:pos x="195" y="29"/>
                </a:cxn>
                <a:cxn ang="0">
                  <a:pos x="197" y="21"/>
                </a:cxn>
                <a:cxn ang="0">
                  <a:pos x="197" y="14"/>
                </a:cxn>
                <a:cxn ang="0">
                  <a:pos x="192" y="5"/>
                </a:cxn>
                <a:cxn ang="0">
                  <a:pos x="183" y="2"/>
                </a:cxn>
                <a:cxn ang="0">
                  <a:pos x="172" y="0"/>
                </a:cxn>
                <a:cxn ang="0">
                  <a:pos x="161" y="3"/>
                </a:cxn>
                <a:cxn ang="0">
                  <a:pos x="149" y="7"/>
                </a:cxn>
                <a:cxn ang="0">
                  <a:pos x="136" y="11"/>
                </a:cxn>
                <a:cxn ang="0">
                  <a:pos x="127" y="16"/>
                </a:cxn>
                <a:cxn ang="0">
                  <a:pos x="118" y="20"/>
                </a:cxn>
                <a:cxn ang="0">
                  <a:pos x="108" y="25"/>
                </a:cxn>
                <a:cxn ang="0">
                  <a:pos x="95" y="30"/>
                </a:cxn>
                <a:cxn ang="0">
                  <a:pos x="86" y="37"/>
                </a:cxn>
                <a:cxn ang="0">
                  <a:pos x="75" y="43"/>
                </a:cxn>
                <a:cxn ang="0">
                  <a:pos x="68" y="52"/>
                </a:cxn>
                <a:cxn ang="0">
                  <a:pos x="61" y="61"/>
                </a:cxn>
                <a:cxn ang="0">
                  <a:pos x="56" y="72"/>
                </a:cxn>
                <a:cxn ang="0">
                  <a:pos x="52" y="84"/>
                </a:cxn>
                <a:cxn ang="0">
                  <a:pos x="48" y="118"/>
                </a:cxn>
                <a:cxn ang="0">
                  <a:pos x="50" y="156"/>
                </a:cxn>
                <a:cxn ang="0">
                  <a:pos x="54" y="192"/>
                </a:cxn>
                <a:cxn ang="0">
                  <a:pos x="56" y="228"/>
                </a:cxn>
                <a:cxn ang="0">
                  <a:pos x="54" y="264"/>
                </a:cxn>
                <a:cxn ang="0">
                  <a:pos x="47" y="296"/>
                </a:cxn>
                <a:cxn ang="0">
                  <a:pos x="30" y="326"/>
                </a:cxn>
                <a:cxn ang="0">
                  <a:pos x="2" y="352"/>
                </a:cxn>
                <a:cxn ang="0">
                  <a:pos x="0" y="353"/>
                </a:cxn>
                <a:cxn ang="0">
                  <a:pos x="0" y="359"/>
                </a:cxn>
                <a:cxn ang="0">
                  <a:pos x="0" y="360"/>
                </a:cxn>
                <a:cxn ang="0">
                  <a:pos x="2" y="360"/>
                </a:cxn>
                <a:cxn ang="0">
                  <a:pos x="2" y="360"/>
                </a:cxn>
              </a:cxnLst>
              <a:rect l="0" t="0" r="r" b="b"/>
              <a:pathLst>
                <a:path w="197" h="360">
                  <a:moveTo>
                    <a:pt x="2" y="360"/>
                  </a:moveTo>
                  <a:lnTo>
                    <a:pt x="14" y="352"/>
                  </a:lnTo>
                  <a:lnTo>
                    <a:pt x="25" y="344"/>
                  </a:lnTo>
                  <a:lnTo>
                    <a:pt x="34" y="335"/>
                  </a:lnTo>
                  <a:lnTo>
                    <a:pt x="43" y="326"/>
                  </a:lnTo>
                  <a:lnTo>
                    <a:pt x="50" y="316"/>
                  </a:lnTo>
                  <a:lnTo>
                    <a:pt x="56" y="303"/>
                  </a:lnTo>
                  <a:lnTo>
                    <a:pt x="59" y="291"/>
                  </a:lnTo>
                  <a:lnTo>
                    <a:pt x="63" y="276"/>
                  </a:lnTo>
                  <a:lnTo>
                    <a:pt x="66" y="237"/>
                  </a:lnTo>
                  <a:lnTo>
                    <a:pt x="63" y="197"/>
                  </a:lnTo>
                  <a:lnTo>
                    <a:pt x="59" y="158"/>
                  </a:lnTo>
                  <a:lnTo>
                    <a:pt x="56" y="118"/>
                  </a:lnTo>
                  <a:lnTo>
                    <a:pt x="57" y="91"/>
                  </a:lnTo>
                  <a:lnTo>
                    <a:pt x="64" y="70"/>
                  </a:lnTo>
                  <a:lnTo>
                    <a:pt x="77" y="54"/>
                  </a:lnTo>
                  <a:lnTo>
                    <a:pt x="95" y="41"/>
                  </a:lnTo>
                  <a:lnTo>
                    <a:pt x="115" y="34"/>
                  </a:lnTo>
                  <a:lnTo>
                    <a:pt x="136" y="32"/>
                  </a:lnTo>
                  <a:lnTo>
                    <a:pt x="160" y="32"/>
                  </a:lnTo>
                  <a:lnTo>
                    <a:pt x="183" y="36"/>
                  </a:lnTo>
                  <a:lnTo>
                    <a:pt x="190" y="34"/>
                  </a:lnTo>
                  <a:lnTo>
                    <a:pt x="195" y="29"/>
                  </a:lnTo>
                  <a:lnTo>
                    <a:pt x="197" y="21"/>
                  </a:lnTo>
                  <a:lnTo>
                    <a:pt x="197" y="14"/>
                  </a:lnTo>
                  <a:lnTo>
                    <a:pt x="192" y="5"/>
                  </a:lnTo>
                  <a:lnTo>
                    <a:pt x="183" y="2"/>
                  </a:lnTo>
                  <a:lnTo>
                    <a:pt x="172" y="0"/>
                  </a:lnTo>
                  <a:lnTo>
                    <a:pt x="161" y="3"/>
                  </a:lnTo>
                  <a:lnTo>
                    <a:pt x="149" y="7"/>
                  </a:lnTo>
                  <a:lnTo>
                    <a:pt x="136" y="11"/>
                  </a:lnTo>
                  <a:lnTo>
                    <a:pt x="127" y="16"/>
                  </a:lnTo>
                  <a:lnTo>
                    <a:pt x="118" y="20"/>
                  </a:lnTo>
                  <a:lnTo>
                    <a:pt x="108" y="25"/>
                  </a:lnTo>
                  <a:lnTo>
                    <a:pt x="95" y="30"/>
                  </a:lnTo>
                  <a:lnTo>
                    <a:pt x="86" y="37"/>
                  </a:lnTo>
                  <a:lnTo>
                    <a:pt x="75" y="43"/>
                  </a:lnTo>
                  <a:lnTo>
                    <a:pt x="68" y="52"/>
                  </a:lnTo>
                  <a:lnTo>
                    <a:pt x="61" y="61"/>
                  </a:lnTo>
                  <a:lnTo>
                    <a:pt x="56" y="72"/>
                  </a:lnTo>
                  <a:lnTo>
                    <a:pt x="52" y="84"/>
                  </a:lnTo>
                  <a:lnTo>
                    <a:pt x="48" y="118"/>
                  </a:lnTo>
                  <a:lnTo>
                    <a:pt x="50" y="156"/>
                  </a:lnTo>
                  <a:lnTo>
                    <a:pt x="54" y="192"/>
                  </a:lnTo>
                  <a:lnTo>
                    <a:pt x="56" y="228"/>
                  </a:lnTo>
                  <a:lnTo>
                    <a:pt x="54" y="264"/>
                  </a:lnTo>
                  <a:lnTo>
                    <a:pt x="47" y="296"/>
                  </a:lnTo>
                  <a:lnTo>
                    <a:pt x="30" y="326"/>
                  </a:lnTo>
                  <a:lnTo>
                    <a:pt x="2" y="352"/>
                  </a:lnTo>
                  <a:lnTo>
                    <a:pt x="0" y="353"/>
                  </a:lnTo>
                  <a:lnTo>
                    <a:pt x="0" y="359"/>
                  </a:lnTo>
                  <a:lnTo>
                    <a:pt x="0" y="360"/>
                  </a:lnTo>
                  <a:lnTo>
                    <a:pt x="2" y="360"/>
                  </a:lnTo>
                  <a:lnTo>
                    <a:pt x="2" y="36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09" name="Freeform 237"/>
            <p:cNvSpPr>
              <a:spLocks/>
            </p:cNvSpPr>
            <p:nvPr/>
          </p:nvSpPr>
          <p:spPr bwMode="auto">
            <a:xfrm>
              <a:off x="4385" y="1864"/>
              <a:ext cx="82" cy="28"/>
            </a:xfrm>
            <a:custGeom>
              <a:avLst/>
              <a:gdLst/>
              <a:ahLst/>
              <a:cxnLst>
                <a:cxn ang="0">
                  <a:pos x="158" y="2"/>
                </a:cxn>
                <a:cxn ang="0">
                  <a:pos x="149" y="5"/>
                </a:cxn>
                <a:cxn ang="0">
                  <a:pos x="140" y="9"/>
                </a:cxn>
                <a:cxn ang="0">
                  <a:pos x="131" y="13"/>
                </a:cxn>
                <a:cxn ang="0">
                  <a:pos x="122" y="14"/>
                </a:cxn>
                <a:cxn ang="0">
                  <a:pos x="113" y="16"/>
                </a:cxn>
                <a:cxn ang="0">
                  <a:pos x="102" y="18"/>
                </a:cxn>
                <a:cxn ang="0">
                  <a:pos x="93" y="20"/>
                </a:cxn>
                <a:cxn ang="0">
                  <a:pos x="84" y="20"/>
                </a:cxn>
                <a:cxn ang="0">
                  <a:pos x="73" y="20"/>
                </a:cxn>
                <a:cxn ang="0">
                  <a:pos x="64" y="20"/>
                </a:cxn>
                <a:cxn ang="0">
                  <a:pos x="55" y="18"/>
                </a:cxn>
                <a:cxn ang="0">
                  <a:pos x="48" y="14"/>
                </a:cxn>
                <a:cxn ang="0">
                  <a:pos x="39" y="13"/>
                </a:cxn>
                <a:cxn ang="0">
                  <a:pos x="32" y="9"/>
                </a:cxn>
                <a:cxn ang="0">
                  <a:pos x="23" y="5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3" y="5"/>
                </a:cxn>
                <a:cxn ang="0">
                  <a:pos x="0" y="13"/>
                </a:cxn>
                <a:cxn ang="0">
                  <a:pos x="0" y="18"/>
                </a:cxn>
                <a:cxn ang="0">
                  <a:pos x="10" y="40"/>
                </a:cxn>
                <a:cxn ang="0">
                  <a:pos x="27" y="52"/>
                </a:cxn>
                <a:cxn ang="0">
                  <a:pos x="48" y="56"/>
                </a:cxn>
                <a:cxn ang="0">
                  <a:pos x="73" y="56"/>
                </a:cxn>
                <a:cxn ang="0">
                  <a:pos x="98" y="50"/>
                </a:cxn>
                <a:cxn ang="0">
                  <a:pos x="122" y="41"/>
                </a:cxn>
                <a:cxn ang="0">
                  <a:pos x="143" y="32"/>
                </a:cxn>
                <a:cxn ang="0">
                  <a:pos x="159" y="22"/>
                </a:cxn>
                <a:cxn ang="0">
                  <a:pos x="163" y="16"/>
                </a:cxn>
                <a:cxn ang="0">
                  <a:pos x="165" y="9"/>
                </a:cxn>
                <a:cxn ang="0">
                  <a:pos x="163" y="4"/>
                </a:cxn>
                <a:cxn ang="0">
                  <a:pos x="158" y="2"/>
                </a:cxn>
                <a:cxn ang="0">
                  <a:pos x="158" y="2"/>
                </a:cxn>
              </a:cxnLst>
              <a:rect l="0" t="0" r="r" b="b"/>
              <a:pathLst>
                <a:path w="165" h="56">
                  <a:moveTo>
                    <a:pt x="158" y="2"/>
                  </a:moveTo>
                  <a:lnTo>
                    <a:pt x="149" y="5"/>
                  </a:lnTo>
                  <a:lnTo>
                    <a:pt x="140" y="9"/>
                  </a:lnTo>
                  <a:lnTo>
                    <a:pt x="131" y="13"/>
                  </a:lnTo>
                  <a:lnTo>
                    <a:pt x="122" y="14"/>
                  </a:lnTo>
                  <a:lnTo>
                    <a:pt x="113" y="16"/>
                  </a:lnTo>
                  <a:lnTo>
                    <a:pt x="102" y="18"/>
                  </a:lnTo>
                  <a:lnTo>
                    <a:pt x="93" y="20"/>
                  </a:lnTo>
                  <a:lnTo>
                    <a:pt x="84" y="20"/>
                  </a:lnTo>
                  <a:lnTo>
                    <a:pt x="73" y="20"/>
                  </a:lnTo>
                  <a:lnTo>
                    <a:pt x="64" y="20"/>
                  </a:lnTo>
                  <a:lnTo>
                    <a:pt x="55" y="18"/>
                  </a:lnTo>
                  <a:lnTo>
                    <a:pt x="48" y="14"/>
                  </a:lnTo>
                  <a:lnTo>
                    <a:pt x="39" y="13"/>
                  </a:lnTo>
                  <a:lnTo>
                    <a:pt x="32" y="9"/>
                  </a:lnTo>
                  <a:lnTo>
                    <a:pt x="23" y="5"/>
                  </a:lnTo>
                  <a:lnTo>
                    <a:pt x="14" y="0"/>
                  </a:lnTo>
                  <a:lnTo>
                    <a:pt x="9" y="0"/>
                  </a:lnTo>
                  <a:lnTo>
                    <a:pt x="3" y="5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10" y="40"/>
                  </a:lnTo>
                  <a:lnTo>
                    <a:pt x="27" y="52"/>
                  </a:lnTo>
                  <a:lnTo>
                    <a:pt x="48" y="56"/>
                  </a:lnTo>
                  <a:lnTo>
                    <a:pt x="73" y="56"/>
                  </a:lnTo>
                  <a:lnTo>
                    <a:pt x="98" y="50"/>
                  </a:lnTo>
                  <a:lnTo>
                    <a:pt x="122" y="41"/>
                  </a:lnTo>
                  <a:lnTo>
                    <a:pt x="143" y="32"/>
                  </a:lnTo>
                  <a:lnTo>
                    <a:pt x="159" y="22"/>
                  </a:lnTo>
                  <a:lnTo>
                    <a:pt x="163" y="16"/>
                  </a:lnTo>
                  <a:lnTo>
                    <a:pt x="165" y="9"/>
                  </a:lnTo>
                  <a:lnTo>
                    <a:pt x="163" y="4"/>
                  </a:lnTo>
                  <a:lnTo>
                    <a:pt x="158" y="2"/>
                  </a:lnTo>
                  <a:lnTo>
                    <a:pt x="158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0" name="Freeform 238"/>
            <p:cNvSpPr>
              <a:spLocks/>
            </p:cNvSpPr>
            <p:nvPr/>
          </p:nvSpPr>
          <p:spPr bwMode="auto">
            <a:xfrm>
              <a:off x="4384" y="1813"/>
              <a:ext cx="88" cy="17"/>
            </a:xfrm>
            <a:custGeom>
              <a:avLst/>
              <a:gdLst/>
              <a:ahLst/>
              <a:cxnLst>
                <a:cxn ang="0">
                  <a:pos x="3" y="32"/>
                </a:cxn>
                <a:cxn ang="0">
                  <a:pos x="25" y="25"/>
                </a:cxn>
                <a:cxn ang="0">
                  <a:pos x="45" y="20"/>
                </a:cxn>
                <a:cxn ang="0">
                  <a:pos x="64" y="18"/>
                </a:cxn>
                <a:cxn ang="0">
                  <a:pos x="86" y="18"/>
                </a:cxn>
                <a:cxn ang="0">
                  <a:pos x="106" y="20"/>
                </a:cxn>
                <a:cxn ang="0">
                  <a:pos x="125" y="23"/>
                </a:cxn>
                <a:cxn ang="0">
                  <a:pos x="145" y="28"/>
                </a:cxn>
                <a:cxn ang="0">
                  <a:pos x="167" y="34"/>
                </a:cxn>
                <a:cxn ang="0">
                  <a:pos x="170" y="34"/>
                </a:cxn>
                <a:cxn ang="0">
                  <a:pos x="174" y="30"/>
                </a:cxn>
                <a:cxn ang="0">
                  <a:pos x="176" y="27"/>
                </a:cxn>
                <a:cxn ang="0">
                  <a:pos x="176" y="23"/>
                </a:cxn>
                <a:cxn ang="0">
                  <a:pos x="169" y="16"/>
                </a:cxn>
                <a:cxn ang="0">
                  <a:pos x="160" y="11"/>
                </a:cxn>
                <a:cxn ang="0">
                  <a:pos x="151" y="7"/>
                </a:cxn>
                <a:cxn ang="0">
                  <a:pos x="142" y="3"/>
                </a:cxn>
                <a:cxn ang="0">
                  <a:pos x="131" y="2"/>
                </a:cxn>
                <a:cxn ang="0">
                  <a:pos x="120" y="0"/>
                </a:cxn>
                <a:cxn ang="0">
                  <a:pos x="109" y="0"/>
                </a:cxn>
                <a:cxn ang="0">
                  <a:pos x="100" y="0"/>
                </a:cxn>
                <a:cxn ang="0">
                  <a:pos x="88" y="0"/>
                </a:cxn>
                <a:cxn ang="0">
                  <a:pos x="75" y="2"/>
                </a:cxn>
                <a:cxn ang="0">
                  <a:pos x="63" y="3"/>
                </a:cxn>
                <a:cxn ang="0">
                  <a:pos x="50" y="7"/>
                </a:cxn>
                <a:cxn ang="0">
                  <a:pos x="38" y="11"/>
                </a:cxn>
                <a:cxn ang="0">
                  <a:pos x="27" y="14"/>
                </a:cxn>
                <a:cxn ang="0">
                  <a:pos x="14" y="20"/>
                </a:cxn>
                <a:cxn ang="0">
                  <a:pos x="3" y="25"/>
                </a:cxn>
                <a:cxn ang="0">
                  <a:pos x="2" y="27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3" y="32"/>
                </a:cxn>
                <a:cxn ang="0">
                  <a:pos x="3" y="32"/>
                </a:cxn>
              </a:cxnLst>
              <a:rect l="0" t="0" r="r" b="b"/>
              <a:pathLst>
                <a:path w="176" h="34">
                  <a:moveTo>
                    <a:pt x="3" y="32"/>
                  </a:moveTo>
                  <a:lnTo>
                    <a:pt x="25" y="25"/>
                  </a:lnTo>
                  <a:lnTo>
                    <a:pt x="45" y="20"/>
                  </a:lnTo>
                  <a:lnTo>
                    <a:pt x="64" y="18"/>
                  </a:lnTo>
                  <a:lnTo>
                    <a:pt x="86" y="18"/>
                  </a:lnTo>
                  <a:lnTo>
                    <a:pt x="106" y="20"/>
                  </a:lnTo>
                  <a:lnTo>
                    <a:pt x="125" y="23"/>
                  </a:lnTo>
                  <a:lnTo>
                    <a:pt x="145" y="28"/>
                  </a:lnTo>
                  <a:lnTo>
                    <a:pt x="167" y="34"/>
                  </a:lnTo>
                  <a:lnTo>
                    <a:pt x="170" y="34"/>
                  </a:lnTo>
                  <a:lnTo>
                    <a:pt x="174" y="30"/>
                  </a:lnTo>
                  <a:lnTo>
                    <a:pt x="176" y="27"/>
                  </a:lnTo>
                  <a:lnTo>
                    <a:pt x="176" y="23"/>
                  </a:lnTo>
                  <a:lnTo>
                    <a:pt x="169" y="16"/>
                  </a:lnTo>
                  <a:lnTo>
                    <a:pt x="160" y="11"/>
                  </a:lnTo>
                  <a:lnTo>
                    <a:pt x="151" y="7"/>
                  </a:lnTo>
                  <a:lnTo>
                    <a:pt x="142" y="3"/>
                  </a:lnTo>
                  <a:lnTo>
                    <a:pt x="131" y="2"/>
                  </a:lnTo>
                  <a:lnTo>
                    <a:pt x="120" y="0"/>
                  </a:lnTo>
                  <a:lnTo>
                    <a:pt x="109" y="0"/>
                  </a:lnTo>
                  <a:lnTo>
                    <a:pt x="100" y="0"/>
                  </a:lnTo>
                  <a:lnTo>
                    <a:pt x="88" y="0"/>
                  </a:lnTo>
                  <a:lnTo>
                    <a:pt x="75" y="2"/>
                  </a:lnTo>
                  <a:lnTo>
                    <a:pt x="63" y="3"/>
                  </a:lnTo>
                  <a:lnTo>
                    <a:pt x="50" y="7"/>
                  </a:lnTo>
                  <a:lnTo>
                    <a:pt x="38" y="11"/>
                  </a:lnTo>
                  <a:lnTo>
                    <a:pt x="27" y="14"/>
                  </a:lnTo>
                  <a:lnTo>
                    <a:pt x="14" y="20"/>
                  </a:lnTo>
                  <a:lnTo>
                    <a:pt x="3" y="25"/>
                  </a:lnTo>
                  <a:lnTo>
                    <a:pt x="2" y="27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3" y="32"/>
                  </a:lnTo>
                  <a:lnTo>
                    <a:pt x="3" y="3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1" name="Freeform 239"/>
            <p:cNvSpPr>
              <a:spLocks/>
            </p:cNvSpPr>
            <p:nvPr/>
          </p:nvSpPr>
          <p:spPr bwMode="auto">
            <a:xfrm>
              <a:off x="4529" y="1860"/>
              <a:ext cx="71" cy="26"/>
            </a:xfrm>
            <a:custGeom>
              <a:avLst/>
              <a:gdLst/>
              <a:ahLst/>
              <a:cxnLst>
                <a:cxn ang="0">
                  <a:pos x="140" y="0"/>
                </a:cxn>
                <a:cxn ang="0">
                  <a:pos x="131" y="5"/>
                </a:cxn>
                <a:cxn ang="0">
                  <a:pos x="120" y="11"/>
                </a:cxn>
                <a:cxn ang="0">
                  <a:pos x="111" y="14"/>
                </a:cxn>
                <a:cxn ang="0">
                  <a:pos x="102" y="18"/>
                </a:cxn>
                <a:cxn ang="0">
                  <a:pos x="91" y="20"/>
                </a:cxn>
                <a:cxn ang="0">
                  <a:pos x="82" y="22"/>
                </a:cxn>
                <a:cxn ang="0">
                  <a:pos x="71" y="22"/>
                </a:cxn>
                <a:cxn ang="0">
                  <a:pos x="61" y="20"/>
                </a:cxn>
                <a:cxn ang="0">
                  <a:pos x="53" y="18"/>
                </a:cxn>
                <a:cxn ang="0">
                  <a:pos x="46" y="16"/>
                </a:cxn>
                <a:cxn ang="0">
                  <a:pos x="39" y="14"/>
                </a:cxn>
                <a:cxn ang="0">
                  <a:pos x="32" y="13"/>
                </a:cxn>
                <a:cxn ang="0">
                  <a:pos x="26" y="13"/>
                </a:cxn>
                <a:cxn ang="0">
                  <a:pos x="19" y="13"/>
                </a:cxn>
                <a:cxn ang="0">
                  <a:pos x="12" y="14"/>
                </a:cxn>
                <a:cxn ang="0">
                  <a:pos x="7" y="18"/>
                </a:cxn>
                <a:cxn ang="0">
                  <a:pos x="3" y="22"/>
                </a:cxn>
                <a:cxn ang="0">
                  <a:pos x="1" y="25"/>
                </a:cxn>
                <a:cxn ang="0">
                  <a:pos x="0" y="31"/>
                </a:cxn>
                <a:cxn ang="0">
                  <a:pos x="0" y="36"/>
                </a:cxn>
                <a:cxn ang="0">
                  <a:pos x="3" y="43"/>
                </a:cxn>
                <a:cxn ang="0">
                  <a:pos x="10" y="49"/>
                </a:cxn>
                <a:cxn ang="0">
                  <a:pos x="19" y="52"/>
                </a:cxn>
                <a:cxn ang="0">
                  <a:pos x="28" y="52"/>
                </a:cxn>
                <a:cxn ang="0">
                  <a:pos x="39" y="52"/>
                </a:cxn>
                <a:cxn ang="0">
                  <a:pos x="50" y="52"/>
                </a:cxn>
                <a:cxn ang="0">
                  <a:pos x="59" y="50"/>
                </a:cxn>
                <a:cxn ang="0">
                  <a:pos x="68" y="50"/>
                </a:cxn>
                <a:cxn ang="0">
                  <a:pos x="79" y="49"/>
                </a:cxn>
                <a:cxn ang="0">
                  <a:pos x="87" y="45"/>
                </a:cxn>
                <a:cxn ang="0">
                  <a:pos x="96" y="40"/>
                </a:cxn>
                <a:cxn ang="0">
                  <a:pos x="107" y="34"/>
                </a:cxn>
                <a:cxn ang="0">
                  <a:pos x="114" y="27"/>
                </a:cxn>
                <a:cxn ang="0">
                  <a:pos x="123" y="22"/>
                </a:cxn>
                <a:cxn ang="0">
                  <a:pos x="132" y="14"/>
                </a:cxn>
                <a:cxn ang="0">
                  <a:pos x="140" y="7"/>
                </a:cxn>
                <a:cxn ang="0">
                  <a:pos x="141" y="5"/>
                </a:cxn>
                <a:cxn ang="0">
                  <a:pos x="141" y="2"/>
                </a:cxn>
                <a:cxn ang="0">
                  <a:pos x="141" y="0"/>
                </a:cxn>
                <a:cxn ang="0">
                  <a:pos x="140" y="0"/>
                </a:cxn>
                <a:cxn ang="0">
                  <a:pos x="140" y="0"/>
                </a:cxn>
              </a:cxnLst>
              <a:rect l="0" t="0" r="r" b="b"/>
              <a:pathLst>
                <a:path w="141" h="52">
                  <a:moveTo>
                    <a:pt x="140" y="0"/>
                  </a:moveTo>
                  <a:lnTo>
                    <a:pt x="131" y="5"/>
                  </a:lnTo>
                  <a:lnTo>
                    <a:pt x="120" y="11"/>
                  </a:lnTo>
                  <a:lnTo>
                    <a:pt x="111" y="14"/>
                  </a:lnTo>
                  <a:lnTo>
                    <a:pt x="102" y="18"/>
                  </a:lnTo>
                  <a:lnTo>
                    <a:pt x="91" y="20"/>
                  </a:lnTo>
                  <a:lnTo>
                    <a:pt x="82" y="22"/>
                  </a:lnTo>
                  <a:lnTo>
                    <a:pt x="71" y="22"/>
                  </a:lnTo>
                  <a:lnTo>
                    <a:pt x="61" y="20"/>
                  </a:lnTo>
                  <a:lnTo>
                    <a:pt x="53" y="18"/>
                  </a:lnTo>
                  <a:lnTo>
                    <a:pt x="46" y="16"/>
                  </a:lnTo>
                  <a:lnTo>
                    <a:pt x="39" y="14"/>
                  </a:lnTo>
                  <a:lnTo>
                    <a:pt x="32" y="13"/>
                  </a:lnTo>
                  <a:lnTo>
                    <a:pt x="26" y="13"/>
                  </a:lnTo>
                  <a:lnTo>
                    <a:pt x="19" y="13"/>
                  </a:lnTo>
                  <a:lnTo>
                    <a:pt x="12" y="14"/>
                  </a:lnTo>
                  <a:lnTo>
                    <a:pt x="7" y="18"/>
                  </a:lnTo>
                  <a:lnTo>
                    <a:pt x="3" y="22"/>
                  </a:lnTo>
                  <a:lnTo>
                    <a:pt x="1" y="25"/>
                  </a:lnTo>
                  <a:lnTo>
                    <a:pt x="0" y="31"/>
                  </a:lnTo>
                  <a:lnTo>
                    <a:pt x="0" y="36"/>
                  </a:lnTo>
                  <a:lnTo>
                    <a:pt x="3" y="43"/>
                  </a:lnTo>
                  <a:lnTo>
                    <a:pt x="10" y="49"/>
                  </a:lnTo>
                  <a:lnTo>
                    <a:pt x="19" y="52"/>
                  </a:lnTo>
                  <a:lnTo>
                    <a:pt x="28" y="52"/>
                  </a:lnTo>
                  <a:lnTo>
                    <a:pt x="39" y="52"/>
                  </a:lnTo>
                  <a:lnTo>
                    <a:pt x="50" y="52"/>
                  </a:lnTo>
                  <a:lnTo>
                    <a:pt x="59" y="50"/>
                  </a:lnTo>
                  <a:lnTo>
                    <a:pt x="68" y="50"/>
                  </a:lnTo>
                  <a:lnTo>
                    <a:pt x="79" y="49"/>
                  </a:lnTo>
                  <a:lnTo>
                    <a:pt x="87" y="45"/>
                  </a:lnTo>
                  <a:lnTo>
                    <a:pt x="96" y="40"/>
                  </a:lnTo>
                  <a:lnTo>
                    <a:pt x="107" y="34"/>
                  </a:lnTo>
                  <a:lnTo>
                    <a:pt x="114" y="27"/>
                  </a:lnTo>
                  <a:lnTo>
                    <a:pt x="123" y="22"/>
                  </a:lnTo>
                  <a:lnTo>
                    <a:pt x="132" y="14"/>
                  </a:lnTo>
                  <a:lnTo>
                    <a:pt x="140" y="7"/>
                  </a:lnTo>
                  <a:lnTo>
                    <a:pt x="141" y="5"/>
                  </a:lnTo>
                  <a:lnTo>
                    <a:pt x="141" y="2"/>
                  </a:lnTo>
                  <a:lnTo>
                    <a:pt x="141" y="0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2" name="Freeform 240"/>
            <p:cNvSpPr>
              <a:spLocks/>
            </p:cNvSpPr>
            <p:nvPr/>
          </p:nvSpPr>
          <p:spPr bwMode="auto">
            <a:xfrm>
              <a:off x="4456" y="2002"/>
              <a:ext cx="68" cy="12"/>
            </a:xfrm>
            <a:custGeom>
              <a:avLst/>
              <a:gdLst/>
              <a:ahLst/>
              <a:cxnLst>
                <a:cxn ang="0">
                  <a:pos x="2" y="13"/>
                </a:cxn>
                <a:cxn ang="0">
                  <a:pos x="11" y="17"/>
                </a:cxn>
                <a:cxn ang="0">
                  <a:pos x="20" y="20"/>
                </a:cxn>
                <a:cxn ang="0">
                  <a:pos x="27" y="22"/>
                </a:cxn>
                <a:cxn ang="0">
                  <a:pos x="38" y="24"/>
                </a:cxn>
                <a:cxn ang="0">
                  <a:pos x="42" y="24"/>
                </a:cxn>
                <a:cxn ang="0">
                  <a:pos x="45" y="22"/>
                </a:cxn>
                <a:cxn ang="0">
                  <a:pos x="47" y="22"/>
                </a:cxn>
                <a:cxn ang="0">
                  <a:pos x="51" y="22"/>
                </a:cxn>
                <a:cxn ang="0">
                  <a:pos x="60" y="20"/>
                </a:cxn>
                <a:cxn ang="0">
                  <a:pos x="69" y="20"/>
                </a:cxn>
                <a:cxn ang="0">
                  <a:pos x="78" y="22"/>
                </a:cxn>
                <a:cxn ang="0">
                  <a:pos x="87" y="24"/>
                </a:cxn>
                <a:cxn ang="0">
                  <a:pos x="99" y="24"/>
                </a:cxn>
                <a:cxn ang="0">
                  <a:pos x="115" y="22"/>
                </a:cxn>
                <a:cxn ang="0">
                  <a:pos x="128" y="17"/>
                </a:cxn>
                <a:cxn ang="0">
                  <a:pos x="137" y="8"/>
                </a:cxn>
                <a:cxn ang="0">
                  <a:pos x="137" y="2"/>
                </a:cxn>
                <a:cxn ang="0">
                  <a:pos x="133" y="0"/>
                </a:cxn>
                <a:cxn ang="0">
                  <a:pos x="130" y="0"/>
                </a:cxn>
                <a:cxn ang="0">
                  <a:pos x="126" y="2"/>
                </a:cxn>
                <a:cxn ang="0">
                  <a:pos x="122" y="4"/>
                </a:cxn>
                <a:cxn ang="0">
                  <a:pos x="117" y="4"/>
                </a:cxn>
                <a:cxn ang="0">
                  <a:pos x="112" y="6"/>
                </a:cxn>
                <a:cxn ang="0">
                  <a:pos x="108" y="8"/>
                </a:cxn>
                <a:cxn ang="0">
                  <a:pos x="99" y="9"/>
                </a:cxn>
                <a:cxn ang="0">
                  <a:pos x="88" y="9"/>
                </a:cxn>
                <a:cxn ang="0">
                  <a:pos x="78" y="8"/>
                </a:cxn>
                <a:cxn ang="0">
                  <a:pos x="69" y="9"/>
                </a:cxn>
                <a:cxn ang="0">
                  <a:pos x="60" y="11"/>
                </a:cxn>
                <a:cxn ang="0">
                  <a:pos x="52" y="13"/>
                </a:cxn>
                <a:cxn ang="0">
                  <a:pos x="45" y="13"/>
                </a:cxn>
                <a:cxn ang="0">
                  <a:pos x="38" y="13"/>
                </a:cxn>
                <a:cxn ang="0">
                  <a:pos x="29" y="11"/>
                </a:cxn>
                <a:cxn ang="0">
                  <a:pos x="22" y="11"/>
                </a:cxn>
                <a:cxn ang="0">
                  <a:pos x="15" y="9"/>
                </a:cxn>
                <a:cxn ang="0">
                  <a:pos x="6" y="8"/>
                </a:cxn>
                <a:cxn ang="0">
                  <a:pos x="4" y="8"/>
                </a:cxn>
                <a:cxn ang="0">
                  <a:pos x="2" y="9"/>
                </a:cxn>
                <a:cxn ang="0">
                  <a:pos x="0" y="11"/>
                </a:cxn>
                <a:cxn ang="0">
                  <a:pos x="2" y="13"/>
                </a:cxn>
                <a:cxn ang="0">
                  <a:pos x="2" y="13"/>
                </a:cxn>
              </a:cxnLst>
              <a:rect l="0" t="0" r="r" b="b"/>
              <a:pathLst>
                <a:path w="137" h="24">
                  <a:moveTo>
                    <a:pt x="2" y="13"/>
                  </a:moveTo>
                  <a:lnTo>
                    <a:pt x="11" y="17"/>
                  </a:lnTo>
                  <a:lnTo>
                    <a:pt x="20" y="20"/>
                  </a:lnTo>
                  <a:lnTo>
                    <a:pt x="27" y="22"/>
                  </a:lnTo>
                  <a:lnTo>
                    <a:pt x="38" y="24"/>
                  </a:lnTo>
                  <a:lnTo>
                    <a:pt x="42" y="24"/>
                  </a:lnTo>
                  <a:lnTo>
                    <a:pt x="45" y="22"/>
                  </a:lnTo>
                  <a:lnTo>
                    <a:pt x="47" y="22"/>
                  </a:lnTo>
                  <a:lnTo>
                    <a:pt x="51" y="22"/>
                  </a:lnTo>
                  <a:lnTo>
                    <a:pt x="60" y="20"/>
                  </a:lnTo>
                  <a:lnTo>
                    <a:pt x="69" y="20"/>
                  </a:lnTo>
                  <a:lnTo>
                    <a:pt x="78" y="22"/>
                  </a:lnTo>
                  <a:lnTo>
                    <a:pt x="87" y="24"/>
                  </a:lnTo>
                  <a:lnTo>
                    <a:pt x="99" y="24"/>
                  </a:lnTo>
                  <a:lnTo>
                    <a:pt x="115" y="22"/>
                  </a:lnTo>
                  <a:lnTo>
                    <a:pt x="128" y="17"/>
                  </a:lnTo>
                  <a:lnTo>
                    <a:pt x="137" y="8"/>
                  </a:lnTo>
                  <a:lnTo>
                    <a:pt x="137" y="2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22" y="4"/>
                  </a:lnTo>
                  <a:lnTo>
                    <a:pt x="117" y="4"/>
                  </a:lnTo>
                  <a:lnTo>
                    <a:pt x="112" y="6"/>
                  </a:lnTo>
                  <a:lnTo>
                    <a:pt x="108" y="8"/>
                  </a:lnTo>
                  <a:lnTo>
                    <a:pt x="99" y="9"/>
                  </a:lnTo>
                  <a:lnTo>
                    <a:pt x="88" y="9"/>
                  </a:lnTo>
                  <a:lnTo>
                    <a:pt x="78" y="8"/>
                  </a:lnTo>
                  <a:lnTo>
                    <a:pt x="69" y="9"/>
                  </a:lnTo>
                  <a:lnTo>
                    <a:pt x="60" y="11"/>
                  </a:lnTo>
                  <a:lnTo>
                    <a:pt x="52" y="13"/>
                  </a:lnTo>
                  <a:lnTo>
                    <a:pt x="45" y="13"/>
                  </a:lnTo>
                  <a:lnTo>
                    <a:pt x="38" y="13"/>
                  </a:lnTo>
                  <a:lnTo>
                    <a:pt x="29" y="11"/>
                  </a:lnTo>
                  <a:lnTo>
                    <a:pt x="22" y="11"/>
                  </a:lnTo>
                  <a:lnTo>
                    <a:pt x="15" y="9"/>
                  </a:lnTo>
                  <a:lnTo>
                    <a:pt x="6" y="8"/>
                  </a:lnTo>
                  <a:lnTo>
                    <a:pt x="4" y="8"/>
                  </a:lnTo>
                  <a:lnTo>
                    <a:pt x="2" y="9"/>
                  </a:lnTo>
                  <a:lnTo>
                    <a:pt x="0" y="11"/>
                  </a:lnTo>
                  <a:lnTo>
                    <a:pt x="2" y="13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3" name="Freeform 241"/>
            <p:cNvSpPr>
              <a:spLocks/>
            </p:cNvSpPr>
            <p:nvPr/>
          </p:nvSpPr>
          <p:spPr bwMode="auto">
            <a:xfrm>
              <a:off x="4485" y="2020"/>
              <a:ext cx="25" cy="14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3" y="18"/>
                </a:cxn>
                <a:cxn ang="0">
                  <a:pos x="9" y="22"/>
                </a:cxn>
                <a:cxn ang="0">
                  <a:pos x="12" y="24"/>
                </a:cxn>
                <a:cxn ang="0">
                  <a:pos x="18" y="25"/>
                </a:cxn>
                <a:cxn ang="0">
                  <a:pos x="21" y="25"/>
                </a:cxn>
                <a:cxn ang="0">
                  <a:pos x="25" y="25"/>
                </a:cxn>
                <a:cxn ang="0">
                  <a:pos x="27" y="27"/>
                </a:cxn>
                <a:cxn ang="0">
                  <a:pos x="30" y="27"/>
                </a:cxn>
                <a:cxn ang="0">
                  <a:pos x="36" y="27"/>
                </a:cxn>
                <a:cxn ang="0">
                  <a:pos x="39" y="25"/>
                </a:cxn>
                <a:cxn ang="0">
                  <a:pos x="43" y="24"/>
                </a:cxn>
                <a:cxn ang="0">
                  <a:pos x="46" y="20"/>
                </a:cxn>
                <a:cxn ang="0">
                  <a:pos x="48" y="16"/>
                </a:cxn>
                <a:cxn ang="0">
                  <a:pos x="50" y="13"/>
                </a:cxn>
                <a:cxn ang="0">
                  <a:pos x="50" y="9"/>
                </a:cxn>
                <a:cxn ang="0">
                  <a:pos x="50" y="6"/>
                </a:cxn>
                <a:cxn ang="0">
                  <a:pos x="50" y="6"/>
                </a:cxn>
                <a:cxn ang="0">
                  <a:pos x="50" y="6"/>
                </a:cxn>
                <a:cxn ang="0">
                  <a:pos x="50" y="6"/>
                </a:cxn>
                <a:cxn ang="0">
                  <a:pos x="48" y="6"/>
                </a:cxn>
                <a:cxn ang="0">
                  <a:pos x="44" y="2"/>
                </a:cxn>
                <a:cxn ang="0">
                  <a:pos x="43" y="0"/>
                </a:cxn>
                <a:cxn ang="0">
                  <a:pos x="39" y="0"/>
                </a:cxn>
                <a:cxn ang="0">
                  <a:pos x="36" y="2"/>
                </a:cxn>
                <a:cxn ang="0">
                  <a:pos x="32" y="4"/>
                </a:cxn>
                <a:cxn ang="0">
                  <a:pos x="28" y="7"/>
                </a:cxn>
                <a:cxn ang="0">
                  <a:pos x="23" y="9"/>
                </a:cxn>
                <a:cxn ang="0">
                  <a:pos x="19" y="13"/>
                </a:cxn>
                <a:cxn ang="0">
                  <a:pos x="16" y="15"/>
                </a:cxn>
                <a:cxn ang="0">
                  <a:pos x="12" y="15"/>
                </a:cxn>
                <a:cxn ang="0">
                  <a:pos x="7" y="13"/>
                </a:cxn>
                <a:cxn ang="0">
                  <a:pos x="3" y="11"/>
                </a:cxn>
                <a:cxn ang="0">
                  <a:pos x="1" y="11"/>
                </a:cxn>
                <a:cxn ang="0">
                  <a:pos x="0" y="13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50" h="27">
                  <a:moveTo>
                    <a:pt x="0" y="16"/>
                  </a:moveTo>
                  <a:lnTo>
                    <a:pt x="3" y="18"/>
                  </a:lnTo>
                  <a:lnTo>
                    <a:pt x="9" y="22"/>
                  </a:lnTo>
                  <a:lnTo>
                    <a:pt x="12" y="24"/>
                  </a:lnTo>
                  <a:lnTo>
                    <a:pt x="18" y="25"/>
                  </a:lnTo>
                  <a:lnTo>
                    <a:pt x="21" y="25"/>
                  </a:lnTo>
                  <a:lnTo>
                    <a:pt x="25" y="25"/>
                  </a:lnTo>
                  <a:lnTo>
                    <a:pt x="27" y="27"/>
                  </a:lnTo>
                  <a:lnTo>
                    <a:pt x="30" y="27"/>
                  </a:lnTo>
                  <a:lnTo>
                    <a:pt x="36" y="27"/>
                  </a:lnTo>
                  <a:lnTo>
                    <a:pt x="39" y="25"/>
                  </a:lnTo>
                  <a:lnTo>
                    <a:pt x="43" y="24"/>
                  </a:lnTo>
                  <a:lnTo>
                    <a:pt x="46" y="20"/>
                  </a:lnTo>
                  <a:lnTo>
                    <a:pt x="48" y="16"/>
                  </a:lnTo>
                  <a:lnTo>
                    <a:pt x="50" y="13"/>
                  </a:lnTo>
                  <a:lnTo>
                    <a:pt x="50" y="9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50" y="6"/>
                  </a:lnTo>
                  <a:lnTo>
                    <a:pt x="48" y="6"/>
                  </a:lnTo>
                  <a:lnTo>
                    <a:pt x="44" y="2"/>
                  </a:lnTo>
                  <a:lnTo>
                    <a:pt x="43" y="0"/>
                  </a:lnTo>
                  <a:lnTo>
                    <a:pt x="39" y="0"/>
                  </a:lnTo>
                  <a:lnTo>
                    <a:pt x="36" y="2"/>
                  </a:lnTo>
                  <a:lnTo>
                    <a:pt x="32" y="4"/>
                  </a:lnTo>
                  <a:lnTo>
                    <a:pt x="28" y="7"/>
                  </a:lnTo>
                  <a:lnTo>
                    <a:pt x="23" y="9"/>
                  </a:lnTo>
                  <a:lnTo>
                    <a:pt x="19" y="13"/>
                  </a:lnTo>
                  <a:lnTo>
                    <a:pt x="16" y="15"/>
                  </a:lnTo>
                  <a:lnTo>
                    <a:pt x="12" y="15"/>
                  </a:lnTo>
                  <a:lnTo>
                    <a:pt x="7" y="13"/>
                  </a:lnTo>
                  <a:lnTo>
                    <a:pt x="3" y="11"/>
                  </a:lnTo>
                  <a:lnTo>
                    <a:pt x="1" y="11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4" name="Freeform 242"/>
            <p:cNvSpPr>
              <a:spLocks/>
            </p:cNvSpPr>
            <p:nvPr/>
          </p:nvSpPr>
          <p:spPr bwMode="auto">
            <a:xfrm>
              <a:off x="4515" y="1714"/>
              <a:ext cx="38" cy="111"/>
            </a:xfrm>
            <a:custGeom>
              <a:avLst/>
              <a:gdLst/>
              <a:ahLst/>
              <a:cxnLst>
                <a:cxn ang="0">
                  <a:pos x="54" y="8"/>
                </a:cxn>
                <a:cxn ang="0">
                  <a:pos x="63" y="38"/>
                </a:cxn>
                <a:cxn ang="0">
                  <a:pos x="68" y="67"/>
                </a:cxn>
                <a:cxn ang="0">
                  <a:pos x="68" y="94"/>
                </a:cxn>
                <a:cxn ang="0">
                  <a:pos x="63" y="121"/>
                </a:cxn>
                <a:cxn ang="0">
                  <a:pos x="54" y="148"/>
                </a:cxn>
                <a:cxn ang="0">
                  <a:pos x="41" y="173"/>
                </a:cxn>
                <a:cxn ang="0">
                  <a:pos x="23" y="196"/>
                </a:cxn>
                <a:cxn ang="0">
                  <a:pos x="2" y="219"/>
                </a:cxn>
                <a:cxn ang="0">
                  <a:pos x="0" y="221"/>
                </a:cxn>
                <a:cxn ang="0">
                  <a:pos x="0" y="223"/>
                </a:cxn>
                <a:cxn ang="0">
                  <a:pos x="0" y="223"/>
                </a:cxn>
                <a:cxn ang="0">
                  <a:pos x="2" y="223"/>
                </a:cxn>
                <a:cxn ang="0">
                  <a:pos x="25" y="200"/>
                </a:cxn>
                <a:cxn ang="0">
                  <a:pos x="45" y="174"/>
                </a:cxn>
                <a:cxn ang="0">
                  <a:pos x="61" y="149"/>
                </a:cxn>
                <a:cxn ang="0">
                  <a:pos x="70" y="122"/>
                </a:cxn>
                <a:cxn ang="0">
                  <a:pos x="75" y="94"/>
                </a:cxn>
                <a:cxn ang="0">
                  <a:pos x="75" y="63"/>
                </a:cxn>
                <a:cxn ang="0">
                  <a:pos x="72" y="33"/>
                </a:cxn>
                <a:cxn ang="0">
                  <a:pos x="61" y="2"/>
                </a:cxn>
                <a:cxn ang="0">
                  <a:pos x="59" y="0"/>
                </a:cxn>
                <a:cxn ang="0">
                  <a:pos x="55" y="2"/>
                </a:cxn>
                <a:cxn ang="0">
                  <a:pos x="54" y="4"/>
                </a:cxn>
                <a:cxn ang="0">
                  <a:pos x="54" y="8"/>
                </a:cxn>
                <a:cxn ang="0">
                  <a:pos x="54" y="8"/>
                </a:cxn>
              </a:cxnLst>
              <a:rect l="0" t="0" r="r" b="b"/>
              <a:pathLst>
                <a:path w="75" h="223">
                  <a:moveTo>
                    <a:pt x="54" y="8"/>
                  </a:moveTo>
                  <a:lnTo>
                    <a:pt x="63" y="38"/>
                  </a:lnTo>
                  <a:lnTo>
                    <a:pt x="68" y="67"/>
                  </a:lnTo>
                  <a:lnTo>
                    <a:pt x="68" y="94"/>
                  </a:lnTo>
                  <a:lnTo>
                    <a:pt x="63" y="121"/>
                  </a:lnTo>
                  <a:lnTo>
                    <a:pt x="54" y="148"/>
                  </a:lnTo>
                  <a:lnTo>
                    <a:pt x="41" y="173"/>
                  </a:lnTo>
                  <a:lnTo>
                    <a:pt x="23" y="196"/>
                  </a:lnTo>
                  <a:lnTo>
                    <a:pt x="2" y="219"/>
                  </a:lnTo>
                  <a:lnTo>
                    <a:pt x="0" y="221"/>
                  </a:lnTo>
                  <a:lnTo>
                    <a:pt x="0" y="223"/>
                  </a:lnTo>
                  <a:lnTo>
                    <a:pt x="0" y="223"/>
                  </a:lnTo>
                  <a:lnTo>
                    <a:pt x="2" y="223"/>
                  </a:lnTo>
                  <a:lnTo>
                    <a:pt x="25" y="200"/>
                  </a:lnTo>
                  <a:lnTo>
                    <a:pt x="45" y="174"/>
                  </a:lnTo>
                  <a:lnTo>
                    <a:pt x="61" y="149"/>
                  </a:lnTo>
                  <a:lnTo>
                    <a:pt x="70" y="122"/>
                  </a:lnTo>
                  <a:lnTo>
                    <a:pt x="75" y="94"/>
                  </a:lnTo>
                  <a:lnTo>
                    <a:pt x="75" y="63"/>
                  </a:lnTo>
                  <a:lnTo>
                    <a:pt x="72" y="33"/>
                  </a:lnTo>
                  <a:lnTo>
                    <a:pt x="61" y="2"/>
                  </a:lnTo>
                  <a:lnTo>
                    <a:pt x="59" y="0"/>
                  </a:lnTo>
                  <a:lnTo>
                    <a:pt x="55" y="2"/>
                  </a:lnTo>
                  <a:lnTo>
                    <a:pt x="54" y="4"/>
                  </a:lnTo>
                  <a:lnTo>
                    <a:pt x="54" y="8"/>
                  </a:lnTo>
                  <a:lnTo>
                    <a:pt x="54" y="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5" name="Freeform 243"/>
            <p:cNvSpPr>
              <a:spLocks/>
            </p:cNvSpPr>
            <p:nvPr/>
          </p:nvSpPr>
          <p:spPr bwMode="auto">
            <a:xfrm>
              <a:off x="4251" y="1590"/>
              <a:ext cx="391" cy="455"/>
            </a:xfrm>
            <a:custGeom>
              <a:avLst/>
              <a:gdLst/>
              <a:ahLst/>
              <a:cxnLst>
                <a:cxn ang="0">
                  <a:pos x="40" y="138"/>
                </a:cxn>
                <a:cxn ang="0">
                  <a:pos x="77" y="111"/>
                </a:cxn>
                <a:cxn ang="0">
                  <a:pos x="117" y="88"/>
                </a:cxn>
                <a:cxn ang="0">
                  <a:pos x="160" y="70"/>
                </a:cxn>
                <a:cxn ang="0">
                  <a:pos x="207" y="57"/>
                </a:cxn>
                <a:cxn ang="0">
                  <a:pos x="253" y="48"/>
                </a:cxn>
                <a:cxn ang="0">
                  <a:pos x="300" y="43"/>
                </a:cxn>
                <a:cxn ang="0">
                  <a:pos x="347" y="39"/>
                </a:cxn>
                <a:cxn ang="0">
                  <a:pos x="413" y="43"/>
                </a:cxn>
                <a:cxn ang="0">
                  <a:pos x="492" y="72"/>
                </a:cxn>
                <a:cxn ang="0">
                  <a:pos x="562" y="118"/>
                </a:cxn>
                <a:cxn ang="0">
                  <a:pos x="625" y="176"/>
                </a:cxn>
                <a:cxn ang="0">
                  <a:pos x="668" y="222"/>
                </a:cxn>
                <a:cxn ang="0">
                  <a:pos x="693" y="260"/>
                </a:cxn>
                <a:cxn ang="0">
                  <a:pos x="716" y="303"/>
                </a:cxn>
                <a:cxn ang="0">
                  <a:pos x="732" y="346"/>
                </a:cxn>
                <a:cxn ang="0">
                  <a:pos x="749" y="409"/>
                </a:cxn>
                <a:cxn ang="0">
                  <a:pos x="754" y="497"/>
                </a:cxn>
                <a:cxn ang="0">
                  <a:pos x="756" y="631"/>
                </a:cxn>
                <a:cxn ang="0">
                  <a:pos x="759" y="811"/>
                </a:cxn>
                <a:cxn ang="0">
                  <a:pos x="765" y="910"/>
                </a:cxn>
                <a:cxn ang="0">
                  <a:pos x="781" y="901"/>
                </a:cxn>
                <a:cxn ang="0">
                  <a:pos x="772" y="780"/>
                </a:cxn>
                <a:cxn ang="0">
                  <a:pos x="768" y="563"/>
                </a:cxn>
                <a:cxn ang="0">
                  <a:pos x="765" y="411"/>
                </a:cxn>
                <a:cxn ang="0">
                  <a:pos x="743" y="330"/>
                </a:cxn>
                <a:cxn ang="0">
                  <a:pos x="709" y="255"/>
                </a:cxn>
                <a:cxn ang="0">
                  <a:pos x="662" y="185"/>
                </a:cxn>
                <a:cxn ang="0">
                  <a:pos x="621" y="134"/>
                </a:cxn>
                <a:cxn ang="0">
                  <a:pos x="591" y="104"/>
                </a:cxn>
                <a:cxn ang="0">
                  <a:pos x="560" y="75"/>
                </a:cxn>
                <a:cxn ang="0">
                  <a:pos x="524" y="52"/>
                </a:cxn>
                <a:cxn ang="0">
                  <a:pos x="488" y="32"/>
                </a:cxn>
                <a:cxn ang="0">
                  <a:pos x="451" y="16"/>
                </a:cxn>
                <a:cxn ang="0">
                  <a:pos x="409" y="5"/>
                </a:cxn>
                <a:cxn ang="0">
                  <a:pos x="366" y="0"/>
                </a:cxn>
                <a:cxn ang="0">
                  <a:pos x="322" y="0"/>
                </a:cxn>
                <a:cxn ang="0">
                  <a:pos x="273" y="3"/>
                </a:cxn>
                <a:cxn ang="0">
                  <a:pos x="226" y="10"/>
                </a:cxn>
                <a:cxn ang="0">
                  <a:pos x="182" y="21"/>
                </a:cxn>
                <a:cxn ang="0">
                  <a:pos x="137" y="36"/>
                </a:cxn>
                <a:cxn ang="0">
                  <a:pos x="95" y="57"/>
                </a:cxn>
                <a:cxn ang="0">
                  <a:pos x="58" y="82"/>
                </a:cxn>
                <a:cxn ang="0">
                  <a:pos x="22" y="113"/>
                </a:cxn>
                <a:cxn ang="0">
                  <a:pos x="0" y="141"/>
                </a:cxn>
                <a:cxn ang="0">
                  <a:pos x="13" y="159"/>
                </a:cxn>
                <a:cxn ang="0">
                  <a:pos x="24" y="154"/>
                </a:cxn>
              </a:cxnLst>
              <a:rect l="0" t="0" r="r" b="b"/>
              <a:pathLst>
                <a:path w="783" h="910">
                  <a:moveTo>
                    <a:pt x="24" y="154"/>
                  </a:moveTo>
                  <a:lnTo>
                    <a:pt x="40" y="138"/>
                  </a:lnTo>
                  <a:lnTo>
                    <a:pt x="58" y="124"/>
                  </a:lnTo>
                  <a:lnTo>
                    <a:pt x="77" y="111"/>
                  </a:lnTo>
                  <a:lnTo>
                    <a:pt x="97" y="98"/>
                  </a:lnTo>
                  <a:lnTo>
                    <a:pt x="117" y="88"/>
                  </a:lnTo>
                  <a:lnTo>
                    <a:pt x="138" y="79"/>
                  </a:lnTo>
                  <a:lnTo>
                    <a:pt x="160" y="70"/>
                  </a:lnTo>
                  <a:lnTo>
                    <a:pt x="183" y="63"/>
                  </a:lnTo>
                  <a:lnTo>
                    <a:pt x="207" y="57"/>
                  </a:lnTo>
                  <a:lnTo>
                    <a:pt x="230" y="52"/>
                  </a:lnTo>
                  <a:lnTo>
                    <a:pt x="253" y="48"/>
                  </a:lnTo>
                  <a:lnTo>
                    <a:pt x="277" y="45"/>
                  </a:lnTo>
                  <a:lnTo>
                    <a:pt x="300" y="43"/>
                  </a:lnTo>
                  <a:lnTo>
                    <a:pt x="323" y="41"/>
                  </a:lnTo>
                  <a:lnTo>
                    <a:pt x="347" y="39"/>
                  </a:lnTo>
                  <a:lnTo>
                    <a:pt x="370" y="39"/>
                  </a:lnTo>
                  <a:lnTo>
                    <a:pt x="413" y="43"/>
                  </a:lnTo>
                  <a:lnTo>
                    <a:pt x="454" y="55"/>
                  </a:lnTo>
                  <a:lnTo>
                    <a:pt x="492" y="72"/>
                  </a:lnTo>
                  <a:lnTo>
                    <a:pt x="528" y="93"/>
                  </a:lnTo>
                  <a:lnTo>
                    <a:pt x="562" y="118"/>
                  </a:lnTo>
                  <a:lnTo>
                    <a:pt x="594" y="147"/>
                  </a:lnTo>
                  <a:lnTo>
                    <a:pt x="625" y="176"/>
                  </a:lnTo>
                  <a:lnTo>
                    <a:pt x="653" y="206"/>
                  </a:lnTo>
                  <a:lnTo>
                    <a:pt x="668" y="222"/>
                  </a:lnTo>
                  <a:lnTo>
                    <a:pt x="682" y="240"/>
                  </a:lnTo>
                  <a:lnTo>
                    <a:pt x="693" y="260"/>
                  </a:lnTo>
                  <a:lnTo>
                    <a:pt x="705" y="280"/>
                  </a:lnTo>
                  <a:lnTo>
                    <a:pt x="716" y="303"/>
                  </a:lnTo>
                  <a:lnTo>
                    <a:pt x="725" y="325"/>
                  </a:lnTo>
                  <a:lnTo>
                    <a:pt x="732" y="346"/>
                  </a:lnTo>
                  <a:lnTo>
                    <a:pt x="740" y="366"/>
                  </a:lnTo>
                  <a:lnTo>
                    <a:pt x="749" y="409"/>
                  </a:lnTo>
                  <a:lnTo>
                    <a:pt x="754" y="452"/>
                  </a:lnTo>
                  <a:lnTo>
                    <a:pt x="754" y="497"/>
                  </a:lnTo>
                  <a:lnTo>
                    <a:pt x="756" y="542"/>
                  </a:lnTo>
                  <a:lnTo>
                    <a:pt x="756" y="631"/>
                  </a:lnTo>
                  <a:lnTo>
                    <a:pt x="758" y="721"/>
                  </a:lnTo>
                  <a:lnTo>
                    <a:pt x="759" y="811"/>
                  </a:lnTo>
                  <a:lnTo>
                    <a:pt x="761" y="901"/>
                  </a:lnTo>
                  <a:lnTo>
                    <a:pt x="765" y="910"/>
                  </a:lnTo>
                  <a:lnTo>
                    <a:pt x="772" y="908"/>
                  </a:lnTo>
                  <a:lnTo>
                    <a:pt x="781" y="901"/>
                  </a:lnTo>
                  <a:lnTo>
                    <a:pt x="783" y="890"/>
                  </a:lnTo>
                  <a:lnTo>
                    <a:pt x="772" y="780"/>
                  </a:lnTo>
                  <a:lnTo>
                    <a:pt x="768" y="673"/>
                  </a:lnTo>
                  <a:lnTo>
                    <a:pt x="768" y="563"/>
                  </a:lnTo>
                  <a:lnTo>
                    <a:pt x="768" y="454"/>
                  </a:lnTo>
                  <a:lnTo>
                    <a:pt x="765" y="411"/>
                  </a:lnTo>
                  <a:lnTo>
                    <a:pt x="756" y="369"/>
                  </a:lnTo>
                  <a:lnTo>
                    <a:pt x="743" y="330"/>
                  </a:lnTo>
                  <a:lnTo>
                    <a:pt x="727" y="292"/>
                  </a:lnTo>
                  <a:lnTo>
                    <a:pt x="709" y="255"/>
                  </a:lnTo>
                  <a:lnTo>
                    <a:pt x="686" y="219"/>
                  </a:lnTo>
                  <a:lnTo>
                    <a:pt x="662" y="185"/>
                  </a:lnTo>
                  <a:lnTo>
                    <a:pt x="636" y="150"/>
                  </a:lnTo>
                  <a:lnTo>
                    <a:pt x="621" y="134"/>
                  </a:lnTo>
                  <a:lnTo>
                    <a:pt x="607" y="118"/>
                  </a:lnTo>
                  <a:lnTo>
                    <a:pt x="591" y="104"/>
                  </a:lnTo>
                  <a:lnTo>
                    <a:pt x="576" y="89"/>
                  </a:lnTo>
                  <a:lnTo>
                    <a:pt x="560" y="75"/>
                  </a:lnTo>
                  <a:lnTo>
                    <a:pt x="542" y="63"/>
                  </a:lnTo>
                  <a:lnTo>
                    <a:pt x="524" y="52"/>
                  </a:lnTo>
                  <a:lnTo>
                    <a:pt x="506" y="41"/>
                  </a:lnTo>
                  <a:lnTo>
                    <a:pt x="488" y="32"/>
                  </a:lnTo>
                  <a:lnTo>
                    <a:pt x="469" y="23"/>
                  </a:lnTo>
                  <a:lnTo>
                    <a:pt x="451" y="16"/>
                  </a:lnTo>
                  <a:lnTo>
                    <a:pt x="429" y="10"/>
                  </a:lnTo>
                  <a:lnTo>
                    <a:pt x="409" y="5"/>
                  </a:lnTo>
                  <a:lnTo>
                    <a:pt x="388" y="3"/>
                  </a:lnTo>
                  <a:lnTo>
                    <a:pt x="366" y="0"/>
                  </a:lnTo>
                  <a:lnTo>
                    <a:pt x="345" y="0"/>
                  </a:lnTo>
                  <a:lnTo>
                    <a:pt x="322" y="0"/>
                  </a:lnTo>
                  <a:lnTo>
                    <a:pt x="296" y="2"/>
                  </a:lnTo>
                  <a:lnTo>
                    <a:pt x="273" y="3"/>
                  </a:lnTo>
                  <a:lnTo>
                    <a:pt x="250" y="7"/>
                  </a:lnTo>
                  <a:lnTo>
                    <a:pt x="226" y="10"/>
                  </a:lnTo>
                  <a:lnTo>
                    <a:pt x="203" y="16"/>
                  </a:lnTo>
                  <a:lnTo>
                    <a:pt x="182" y="21"/>
                  </a:lnTo>
                  <a:lnTo>
                    <a:pt x="160" y="28"/>
                  </a:lnTo>
                  <a:lnTo>
                    <a:pt x="137" y="36"/>
                  </a:lnTo>
                  <a:lnTo>
                    <a:pt x="117" y="46"/>
                  </a:lnTo>
                  <a:lnTo>
                    <a:pt x="95" y="57"/>
                  </a:lnTo>
                  <a:lnTo>
                    <a:pt x="76" y="68"/>
                  </a:lnTo>
                  <a:lnTo>
                    <a:pt x="58" y="82"/>
                  </a:lnTo>
                  <a:lnTo>
                    <a:pt x="40" y="97"/>
                  </a:lnTo>
                  <a:lnTo>
                    <a:pt x="22" y="113"/>
                  </a:lnTo>
                  <a:lnTo>
                    <a:pt x="6" y="131"/>
                  </a:lnTo>
                  <a:lnTo>
                    <a:pt x="0" y="141"/>
                  </a:lnTo>
                  <a:lnTo>
                    <a:pt x="4" y="154"/>
                  </a:lnTo>
                  <a:lnTo>
                    <a:pt x="13" y="159"/>
                  </a:lnTo>
                  <a:lnTo>
                    <a:pt x="24" y="154"/>
                  </a:lnTo>
                  <a:lnTo>
                    <a:pt x="24" y="15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6" name="Freeform 244"/>
            <p:cNvSpPr>
              <a:spLocks/>
            </p:cNvSpPr>
            <p:nvPr/>
          </p:nvSpPr>
          <p:spPr bwMode="auto">
            <a:xfrm>
              <a:off x="4463" y="2027"/>
              <a:ext cx="66" cy="34"/>
            </a:xfrm>
            <a:custGeom>
              <a:avLst/>
              <a:gdLst/>
              <a:ahLst/>
              <a:cxnLst>
                <a:cxn ang="0">
                  <a:pos x="131" y="1"/>
                </a:cxn>
                <a:cxn ang="0">
                  <a:pos x="116" y="9"/>
                </a:cxn>
                <a:cxn ang="0">
                  <a:pos x="100" y="14"/>
                </a:cxn>
                <a:cxn ang="0">
                  <a:pos x="84" y="18"/>
                </a:cxn>
                <a:cxn ang="0">
                  <a:pos x="68" y="23"/>
                </a:cxn>
                <a:cxn ang="0">
                  <a:pos x="52" y="27"/>
                </a:cxn>
                <a:cxn ang="0">
                  <a:pos x="36" y="32"/>
                </a:cxn>
                <a:cxn ang="0">
                  <a:pos x="20" y="37"/>
                </a:cxn>
                <a:cxn ang="0">
                  <a:pos x="5" y="46"/>
                </a:cxn>
                <a:cxn ang="0">
                  <a:pos x="2" y="52"/>
                </a:cxn>
                <a:cxn ang="0">
                  <a:pos x="0" y="57"/>
                </a:cxn>
                <a:cxn ang="0">
                  <a:pos x="0" y="64"/>
                </a:cxn>
                <a:cxn ang="0">
                  <a:pos x="5" y="66"/>
                </a:cxn>
                <a:cxn ang="0">
                  <a:pos x="14" y="66"/>
                </a:cxn>
                <a:cxn ang="0">
                  <a:pos x="21" y="64"/>
                </a:cxn>
                <a:cxn ang="0">
                  <a:pos x="30" y="62"/>
                </a:cxn>
                <a:cxn ang="0">
                  <a:pos x="37" y="59"/>
                </a:cxn>
                <a:cxn ang="0">
                  <a:pos x="46" y="55"/>
                </a:cxn>
                <a:cxn ang="0">
                  <a:pos x="54" y="50"/>
                </a:cxn>
                <a:cxn ang="0">
                  <a:pos x="61" y="46"/>
                </a:cxn>
                <a:cxn ang="0">
                  <a:pos x="68" y="43"/>
                </a:cxn>
                <a:cxn ang="0">
                  <a:pos x="77" y="39"/>
                </a:cxn>
                <a:cxn ang="0">
                  <a:pos x="84" y="36"/>
                </a:cxn>
                <a:cxn ang="0">
                  <a:pos x="93" y="30"/>
                </a:cxn>
                <a:cxn ang="0">
                  <a:pos x="100" y="27"/>
                </a:cxn>
                <a:cxn ang="0">
                  <a:pos x="109" y="23"/>
                </a:cxn>
                <a:cxn ang="0">
                  <a:pos x="116" y="18"/>
                </a:cxn>
                <a:cxn ang="0">
                  <a:pos x="124" y="12"/>
                </a:cxn>
                <a:cxn ang="0">
                  <a:pos x="131" y="7"/>
                </a:cxn>
                <a:cxn ang="0">
                  <a:pos x="133" y="5"/>
                </a:cxn>
                <a:cxn ang="0">
                  <a:pos x="133" y="1"/>
                </a:cxn>
                <a:cxn ang="0">
                  <a:pos x="133" y="0"/>
                </a:cxn>
                <a:cxn ang="0">
                  <a:pos x="131" y="1"/>
                </a:cxn>
                <a:cxn ang="0">
                  <a:pos x="131" y="1"/>
                </a:cxn>
              </a:cxnLst>
              <a:rect l="0" t="0" r="r" b="b"/>
              <a:pathLst>
                <a:path w="133" h="66">
                  <a:moveTo>
                    <a:pt x="131" y="1"/>
                  </a:moveTo>
                  <a:lnTo>
                    <a:pt x="116" y="9"/>
                  </a:lnTo>
                  <a:lnTo>
                    <a:pt x="100" y="14"/>
                  </a:lnTo>
                  <a:lnTo>
                    <a:pt x="84" y="18"/>
                  </a:lnTo>
                  <a:lnTo>
                    <a:pt x="68" y="23"/>
                  </a:lnTo>
                  <a:lnTo>
                    <a:pt x="52" y="27"/>
                  </a:lnTo>
                  <a:lnTo>
                    <a:pt x="36" y="32"/>
                  </a:lnTo>
                  <a:lnTo>
                    <a:pt x="20" y="37"/>
                  </a:lnTo>
                  <a:lnTo>
                    <a:pt x="5" y="46"/>
                  </a:lnTo>
                  <a:lnTo>
                    <a:pt x="2" y="52"/>
                  </a:lnTo>
                  <a:lnTo>
                    <a:pt x="0" y="57"/>
                  </a:lnTo>
                  <a:lnTo>
                    <a:pt x="0" y="64"/>
                  </a:lnTo>
                  <a:lnTo>
                    <a:pt x="5" y="66"/>
                  </a:lnTo>
                  <a:lnTo>
                    <a:pt x="14" y="66"/>
                  </a:lnTo>
                  <a:lnTo>
                    <a:pt x="21" y="64"/>
                  </a:lnTo>
                  <a:lnTo>
                    <a:pt x="30" y="62"/>
                  </a:lnTo>
                  <a:lnTo>
                    <a:pt x="37" y="59"/>
                  </a:lnTo>
                  <a:lnTo>
                    <a:pt x="46" y="55"/>
                  </a:lnTo>
                  <a:lnTo>
                    <a:pt x="54" y="50"/>
                  </a:lnTo>
                  <a:lnTo>
                    <a:pt x="61" y="46"/>
                  </a:lnTo>
                  <a:lnTo>
                    <a:pt x="68" y="43"/>
                  </a:lnTo>
                  <a:lnTo>
                    <a:pt x="77" y="39"/>
                  </a:lnTo>
                  <a:lnTo>
                    <a:pt x="84" y="36"/>
                  </a:lnTo>
                  <a:lnTo>
                    <a:pt x="93" y="30"/>
                  </a:lnTo>
                  <a:lnTo>
                    <a:pt x="100" y="27"/>
                  </a:lnTo>
                  <a:lnTo>
                    <a:pt x="109" y="23"/>
                  </a:lnTo>
                  <a:lnTo>
                    <a:pt x="116" y="18"/>
                  </a:lnTo>
                  <a:lnTo>
                    <a:pt x="124" y="12"/>
                  </a:lnTo>
                  <a:lnTo>
                    <a:pt x="131" y="7"/>
                  </a:lnTo>
                  <a:lnTo>
                    <a:pt x="133" y="5"/>
                  </a:lnTo>
                  <a:lnTo>
                    <a:pt x="133" y="1"/>
                  </a:lnTo>
                  <a:lnTo>
                    <a:pt x="133" y="0"/>
                  </a:lnTo>
                  <a:lnTo>
                    <a:pt x="131" y="1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7" name="Freeform 245"/>
            <p:cNvSpPr>
              <a:spLocks/>
            </p:cNvSpPr>
            <p:nvPr/>
          </p:nvSpPr>
          <p:spPr bwMode="auto">
            <a:xfrm>
              <a:off x="4307" y="2256"/>
              <a:ext cx="88" cy="94"/>
            </a:xfrm>
            <a:custGeom>
              <a:avLst/>
              <a:gdLst/>
              <a:ahLst/>
              <a:cxnLst>
                <a:cxn ang="0">
                  <a:pos x="7" y="187"/>
                </a:cxn>
                <a:cxn ang="0">
                  <a:pos x="16" y="174"/>
                </a:cxn>
                <a:cxn ang="0">
                  <a:pos x="26" y="162"/>
                </a:cxn>
                <a:cxn ang="0">
                  <a:pos x="37" y="149"/>
                </a:cxn>
                <a:cxn ang="0">
                  <a:pos x="46" y="138"/>
                </a:cxn>
                <a:cxn ang="0">
                  <a:pos x="57" y="126"/>
                </a:cxn>
                <a:cxn ang="0">
                  <a:pos x="68" y="115"/>
                </a:cxn>
                <a:cxn ang="0">
                  <a:pos x="80" y="103"/>
                </a:cxn>
                <a:cxn ang="0">
                  <a:pos x="91" y="92"/>
                </a:cxn>
                <a:cxn ang="0">
                  <a:pos x="100" y="83"/>
                </a:cxn>
                <a:cxn ang="0">
                  <a:pos x="111" y="76"/>
                </a:cxn>
                <a:cxn ang="0">
                  <a:pos x="120" y="68"/>
                </a:cxn>
                <a:cxn ang="0">
                  <a:pos x="131" y="63"/>
                </a:cxn>
                <a:cxn ang="0">
                  <a:pos x="141" y="56"/>
                </a:cxn>
                <a:cxn ang="0">
                  <a:pos x="150" y="49"/>
                </a:cxn>
                <a:cxn ang="0">
                  <a:pos x="161" y="40"/>
                </a:cxn>
                <a:cxn ang="0">
                  <a:pos x="170" y="31"/>
                </a:cxn>
                <a:cxn ang="0">
                  <a:pos x="175" y="18"/>
                </a:cxn>
                <a:cxn ang="0">
                  <a:pos x="170" y="6"/>
                </a:cxn>
                <a:cxn ang="0">
                  <a:pos x="159" y="0"/>
                </a:cxn>
                <a:cxn ang="0">
                  <a:pos x="145" y="4"/>
                </a:cxn>
                <a:cxn ang="0">
                  <a:pos x="122" y="22"/>
                </a:cxn>
                <a:cxn ang="0">
                  <a:pos x="100" y="42"/>
                </a:cxn>
                <a:cxn ang="0">
                  <a:pos x="80" y="63"/>
                </a:cxn>
                <a:cxn ang="0">
                  <a:pos x="64" y="86"/>
                </a:cxn>
                <a:cxn ang="0">
                  <a:pos x="48" y="112"/>
                </a:cxn>
                <a:cxn ang="0">
                  <a:pos x="32" y="137"/>
                </a:cxn>
                <a:cxn ang="0">
                  <a:pos x="18" y="162"/>
                </a:cxn>
                <a:cxn ang="0">
                  <a:pos x="1" y="185"/>
                </a:cxn>
                <a:cxn ang="0">
                  <a:pos x="0" y="187"/>
                </a:cxn>
                <a:cxn ang="0">
                  <a:pos x="1" y="189"/>
                </a:cxn>
                <a:cxn ang="0">
                  <a:pos x="3" y="189"/>
                </a:cxn>
                <a:cxn ang="0">
                  <a:pos x="7" y="187"/>
                </a:cxn>
                <a:cxn ang="0">
                  <a:pos x="7" y="187"/>
                </a:cxn>
              </a:cxnLst>
              <a:rect l="0" t="0" r="r" b="b"/>
              <a:pathLst>
                <a:path w="175" h="189">
                  <a:moveTo>
                    <a:pt x="7" y="187"/>
                  </a:moveTo>
                  <a:lnTo>
                    <a:pt x="16" y="174"/>
                  </a:lnTo>
                  <a:lnTo>
                    <a:pt x="26" y="162"/>
                  </a:lnTo>
                  <a:lnTo>
                    <a:pt x="37" y="149"/>
                  </a:lnTo>
                  <a:lnTo>
                    <a:pt x="46" y="138"/>
                  </a:lnTo>
                  <a:lnTo>
                    <a:pt x="57" y="126"/>
                  </a:lnTo>
                  <a:lnTo>
                    <a:pt x="68" y="115"/>
                  </a:lnTo>
                  <a:lnTo>
                    <a:pt x="80" y="103"/>
                  </a:lnTo>
                  <a:lnTo>
                    <a:pt x="91" y="92"/>
                  </a:lnTo>
                  <a:lnTo>
                    <a:pt x="100" y="83"/>
                  </a:lnTo>
                  <a:lnTo>
                    <a:pt x="111" y="76"/>
                  </a:lnTo>
                  <a:lnTo>
                    <a:pt x="120" y="68"/>
                  </a:lnTo>
                  <a:lnTo>
                    <a:pt x="131" y="63"/>
                  </a:lnTo>
                  <a:lnTo>
                    <a:pt x="141" y="56"/>
                  </a:lnTo>
                  <a:lnTo>
                    <a:pt x="150" y="49"/>
                  </a:lnTo>
                  <a:lnTo>
                    <a:pt x="161" y="40"/>
                  </a:lnTo>
                  <a:lnTo>
                    <a:pt x="170" y="31"/>
                  </a:lnTo>
                  <a:lnTo>
                    <a:pt x="175" y="18"/>
                  </a:lnTo>
                  <a:lnTo>
                    <a:pt x="170" y="6"/>
                  </a:lnTo>
                  <a:lnTo>
                    <a:pt x="159" y="0"/>
                  </a:lnTo>
                  <a:lnTo>
                    <a:pt x="145" y="4"/>
                  </a:lnTo>
                  <a:lnTo>
                    <a:pt x="122" y="22"/>
                  </a:lnTo>
                  <a:lnTo>
                    <a:pt x="100" y="42"/>
                  </a:lnTo>
                  <a:lnTo>
                    <a:pt x="80" y="63"/>
                  </a:lnTo>
                  <a:lnTo>
                    <a:pt x="64" y="86"/>
                  </a:lnTo>
                  <a:lnTo>
                    <a:pt x="48" y="112"/>
                  </a:lnTo>
                  <a:lnTo>
                    <a:pt x="32" y="137"/>
                  </a:lnTo>
                  <a:lnTo>
                    <a:pt x="18" y="162"/>
                  </a:lnTo>
                  <a:lnTo>
                    <a:pt x="1" y="185"/>
                  </a:lnTo>
                  <a:lnTo>
                    <a:pt x="0" y="187"/>
                  </a:lnTo>
                  <a:lnTo>
                    <a:pt x="1" y="189"/>
                  </a:lnTo>
                  <a:lnTo>
                    <a:pt x="3" y="189"/>
                  </a:lnTo>
                  <a:lnTo>
                    <a:pt x="7" y="187"/>
                  </a:lnTo>
                  <a:lnTo>
                    <a:pt x="7" y="18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8" name="Freeform 246"/>
            <p:cNvSpPr>
              <a:spLocks/>
            </p:cNvSpPr>
            <p:nvPr/>
          </p:nvSpPr>
          <p:spPr bwMode="auto">
            <a:xfrm>
              <a:off x="4391" y="1732"/>
              <a:ext cx="141" cy="99"/>
            </a:xfrm>
            <a:custGeom>
              <a:avLst/>
              <a:gdLst/>
              <a:ahLst/>
              <a:cxnLst>
                <a:cxn ang="0">
                  <a:pos x="277" y="6"/>
                </a:cxn>
                <a:cxn ang="0">
                  <a:pos x="273" y="36"/>
                </a:cxn>
                <a:cxn ang="0">
                  <a:pos x="264" y="63"/>
                </a:cxn>
                <a:cxn ang="0">
                  <a:pos x="251" y="86"/>
                </a:cxn>
                <a:cxn ang="0">
                  <a:pos x="233" y="106"/>
                </a:cxn>
                <a:cxn ang="0">
                  <a:pos x="212" y="122"/>
                </a:cxn>
                <a:cxn ang="0">
                  <a:pos x="187" y="135"/>
                </a:cxn>
                <a:cxn ang="0">
                  <a:pos x="158" y="144"/>
                </a:cxn>
                <a:cxn ang="0">
                  <a:pos x="128" y="147"/>
                </a:cxn>
                <a:cxn ang="0">
                  <a:pos x="111" y="149"/>
                </a:cxn>
                <a:cxn ang="0">
                  <a:pos x="95" y="151"/>
                </a:cxn>
                <a:cxn ang="0">
                  <a:pos x="79" y="155"/>
                </a:cxn>
                <a:cxn ang="0">
                  <a:pos x="63" y="158"/>
                </a:cxn>
                <a:cxn ang="0">
                  <a:pos x="47" y="164"/>
                </a:cxn>
                <a:cxn ang="0">
                  <a:pos x="33" y="171"/>
                </a:cxn>
                <a:cxn ang="0">
                  <a:pos x="16" y="176"/>
                </a:cxn>
                <a:cxn ang="0">
                  <a:pos x="4" y="185"/>
                </a:cxn>
                <a:cxn ang="0">
                  <a:pos x="0" y="190"/>
                </a:cxn>
                <a:cxn ang="0">
                  <a:pos x="0" y="194"/>
                </a:cxn>
                <a:cxn ang="0">
                  <a:pos x="2" y="198"/>
                </a:cxn>
                <a:cxn ang="0">
                  <a:pos x="7" y="198"/>
                </a:cxn>
                <a:cxn ang="0">
                  <a:pos x="34" y="189"/>
                </a:cxn>
                <a:cxn ang="0">
                  <a:pos x="59" y="183"/>
                </a:cxn>
                <a:cxn ang="0">
                  <a:pos x="88" y="178"/>
                </a:cxn>
                <a:cxn ang="0">
                  <a:pos x="115" y="173"/>
                </a:cxn>
                <a:cxn ang="0">
                  <a:pos x="142" y="167"/>
                </a:cxn>
                <a:cxn ang="0">
                  <a:pos x="169" y="160"/>
                </a:cxn>
                <a:cxn ang="0">
                  <a:pos x="194" y="149"/>
                </a:cxn>
                <a:cxn ang="0">
                  <a:pos x="219" y="137"/>
                </a:cxn>
                <a:cxn ang="0">
                  <a:pos x="237" y="124"/>
                </a:cxn>
                <a:cxn ang="0">
                  <a:pos x="251" y="112"/>
                </a:cxn>
                <a:cxn ang="0">
                  <a:pos x="262" y="95"/>
                </a:cxn>
                <a:cxn ang="0">
                  <a:pos x="271" y="79"/>
                </a:cxn>
                <a:cxn ang="0">
                  <a:pos x="277" y="61"/>
                </a:cxn>
                <a:cxn ang="0">
                  <a:pos x="280" y="43"/>
                </a:cxn>
                <a:cxn ang="0">
                  <a:pos x="282" y="24"/>
                </a:cxn>
                <a:cxn ang="0">
                  <a:pos x="282" y="2"/>
                </a:cxn>
                <a:cxn ang="0">
                  <a:pos x="282" y="0"/>
                </a:cxn>
                <a:cxn ang="0">
                  <a:pos x="280" y="0"/>
                </a:cxn>
                <a:cxn ang="0">
                  <a:pos x="277" y="4"/>
                </a:cxn>
                <a:cxn ang="0">
                  <a:pos x="277" y="6"/>
                </a:cxn>
                <a:cxn ang="0">
                  <a:pos x="277" y="6"/>
                </a:cxn>
              </a:cxnLst>
              <a:rect l="0" t="0" r="r" b="b"/>
              <a:pathLst>
                <a:path w="282" h="198">
                  <a:moveTo>
                    <a:pt x="277" y="6"/>
                  </a:moveTo>
                  <a:lnTo>
                    <a:pt x="273" y="36"/>
                  </a:lnTo>
                  <a:lnTo>
                    <a:pt x="264" y="63"/>
                  </a:lnTo>
                  <a:lnTo>
                    <a:pt x="251" y="86"/>
                  </a:lnTo>
                  <a:lnTo>
                    <a:pt x="233" y="106"/>
                  </a:lnTo>
                  <a:lnTo>
                    <a:pt x="212" y="122"/>
                  </a:lnTo>
                  <a:lnTo>
                    <a:pt x="187" y="135"/>
                  </a:lnTo>
                  <a:lnTo>
                    <a:pt x="158" y="144"/>
                  </a:lnTo>
                  <a:lnTo>
                    <a:pt x="128" y="147"/>
                  </a:lnTo>
                  <a:lnTo>
                    <a:pt x="111" y="149"/>
                  </a:lnTo>
                  <a:lnTo>
                    <a:pt x="95" y="151"/>
                  </a:lnTo>
                  <a:lnTo>
                    <a:pt x="79" y="155"/>
                  </a:lnTo>
                  <a:lnTo>
                    <a:pt x="63" y="158"/>
                  </a:lnTo>
                  <a:lnTo>
                    <a:pt x="47" y="164"/>
                  </a:lnTo>
                  <a:lnTo>
                    <a:pt x="33" y="171"/>
                  </a:lnTo>
                  <a:lnTo>
                    <a:pt x="16" y="176"/>
                  </a:lnTo>
                  <a:lnTo>
                    <a:pt x="4" y="185"/>
                  </a:lnTo>
                  <a:lnTo>
                    <a:pt x="0" y="190"/>
                  </a:lnTo>
                  <a:lnTo>
                    <a:pt x="0" y="194"/>
                  </a:lnTo>
                  <a:lnTo>
                    <a:pt x="2" y="198"/>
                  </a:lnTo>
                  <a:lnTo>
                    <a:pt x="7" y="198"/>
                  </a:lnTo>
                  <a:lnTo>
                    <a:pt x="34" y="189"/>
                  </a:lnTo>
                  <a:lnTo>
                    <a:pt x="59" y="183"/>
                  </a:lnTo>
                  <a:lnTo>
                    <a:pt x="88" y="178"/>
                  </a:lnTo>
                  <a:lnTo>
                    <a:pt x="115" y="173"/>
                  </a:lnTo>
                  <a:lnTo>
                    <a:pt x="142" y="167"/>
                  </a:lnTo>
                  <a:lnTo>
                    <a:pt x="169" y="160"/>
                  </a:lnTo>
                  <a:lnTo>
                    <a:pt x="194" y="149"/>
                  </a:lnTo>
                  <a:lnTo>
                    <a:pt x="219" y="137"/>
                  </a:lnTo>
                  <a:lnTo>
                    <a:pt x="237" y="124"/>
                  </a:lnTo>
                  <a:lnTo>
                    <a:pt x="251" y="112"/>
                  </a:lnTo>
                  <a:lnTo>
                    <a:pt x="262" y="95"/>
                  </a:lnTo>
                  <a:lnTo>
                    <a:pt x="271" y="79"/>
                  </a:lnTo>
                  <a:lnTo>
                    <a:pt x="277" y="61"/>
                  </a:lnTo>
                  <a:lnTo>
                    <a:pt x="280" y="43"/>
                  </a:lnTo>
                  <a:lnTo>
                    <a:pt x="282" y="24"/>
                  </a:lnTo>
                  <a:lnTo>
                    <a:pt x="282" y="2"/>
                  </a:lnTo>
                  <a:lnTo>
                    <a:pt x="282" y="0"/>
                  </a:lnTo>
                  <a:lnTo>
                    <a:pt x="280" y="0"/>
                  </a:lnTo>
                  <a:lnTo>
                    <a:pt x="277" y="4"/>
                  </a:lnTo>
                  <a:lnTo>
                    <a:pt x="277" y="6"/>
                  </a:lnTo>
                  <a:lnTo>
                    <a:pt x="277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19" name="Freeform 247"/>
            <p:cNvSpPr>
              <a:spLocks/>
            </p:cNvSpPr>
            <p:nvPr/>
          </p:nvSpPr>
          <p:spPr bwMode="auto">
            <a:xfrm>
              <a:off x="4154" y="2012"/>
              <a:ext cx="155" cy="184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5" y="43"/>
                </a:cxn>
                <a:cxn ang="0">
                  <a:pos x="12" y="76"/>
                </a:cxn>
                <a:cxn ang="0">
                  <a:pos x="21" y="110"/>
                </a:cxn>
                <a:cxn ang="0">
                  <a:pos x="32" y="140"/>
                </a:cxn>
                <a:cxn ang="0">
                  <a:pos x="44" y="171"/>
                </a:cxn>
                <a:cxn ang="0">
                  <a:pos x="59" y="201"/>
                </a:cxn>
                <a:cxn ang="0">
                  <a:pos x="77" y="230"/>
                </a:cxn>
                <a:cxn ang="0">
                  <a:pos x="95" y="259"/>
                </a:cxn>
                <a:cxn ang="0">
                  <a:pos x="113" y="280"/>
                </a:cxn>
                <a:cxn ang="0">
                  <a:pos x="132" y="300"/>
                </a:cxn>
                <a:cxn ang="0">
                  <a:pos x="156" y="320"/>
                </a:cxn>
                <a:cxn ang="0">
                  <a:pos x="183" y="338"/>
                </a:cxn>
                <a:cxn ang="0">
                  <a:pos x="209" y="350"/>
                </a:cxn>
                <a:cxn ang="0">
                  <a:pos x="236" y="361"/>
                </a:cxn>
                <a:cxn ang="0">
                  <a:pos x="265" y="368"/>
                </a:cxn>
                <a:cxn ang="0">
                  <a:pos x="292" y="368"/>
                </a:cxn>
                <a:cxn ang="0">
                  <a:pos x="301" y="363"/>
                </a:cxn>
                <a:cxn ang="0">
                  <a:pos x="308" y="354"/>
                </a:cxn>
                <a:cxn ang="0">
                  <a:pos x="310" y="343"/>
                </a:cxn>
                <a:cxn ang="0">
                  <a:pos x="305" y="334"/>
                </a:cxn>
                <a:cxn ang="0">
                  <a:pos x="294" y="330"/>
                </a:cxn>
                <a:cxn ang="0">
                  <a:pos x="285" y="327"/>
                </a:cxn>
                <a:cxn ang="0">
                  <a:pos x="274" y="323"/>
                </a:cxn>
                <a:cxn ang="0">
                  <a:pos x="263" y="320"/>
                </a:cxn>
                <a:cxn ang="0">
                  <a:pos x="253" y="318"/>
                </a:cxn>
                <a:cxn ang="0">
                  <a:pos x="242" y="314"/>
                </a:cxn>
                <a:cxn ang="0">
                  <a:pos x="231" y="311"/>
                </a:cxn>
                <a:cxn ang="0">
                  <a:pos x="220" y="307"/>
                </a:cxn>
                <a:cxn ang="0">
                  <a:pos x="206" y="302"/>
                </a:cxn>
                <a:cxn ang="0">
                  <a:pos x="190" y="294"/>
                </a:cxn>
                <a:cxn ang="0">
                  <a:pos x="177" y="287"/>
                </a:cxn>
                <a:cxn ang="0">
                  <a:pos x="163" y="278"/>
                </a:cxn>
                <a:cxn ang="0">
                  <a:pos x="150" y="269"/>
                </a:cxn>
                <a:cxn ang="0">
                  <a:pos x="139" y="260"/>
                </a:cxn>
                <a:cxn ang="0">
                  <a:pos x="127" y="250"/>
                </a:cxn>
                <a:cxn ang="0">
                  <a:pos x="116" y="237"/>
                </a:cxn>
                <a:cxn ang="0">
                  <a:pos x="95" y="212"/>
                </a:cxn>
                <a:cxn ang="0">
                  <a:pos x="77" y="185"/>
                </a:cxn>
                <a:cxn ang="0">
                  <a:pos x="61" y="156"/>
                </a:cxn>
                <a:cxn ang="0">
                  <a:pos x="46" y="128"/>
                </a:cxn>
                <a:cxn ang="0">
                  <a:pos x="34" y="97"/>
                </a:cxn>
                <a:cxn ang="0">
                  <a:pos x="25" y="67"/>
                </a:cxn>
                <a:cxn ang="0">
                  <a:pos x="16" y="34"/>
                </a:cxn>
                <a:cxn ang="0">
                  <a:pos x="10" y="2"/>
                </a:cxn>
                <a:cxn ang="0">
                  <a:pos x="9" y="0"/>
                </a:cxn>
                <a:cxn ang="0">
                  <a:pos x="5" y="2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10" h="368">
                  <a:moveTo>
                    <a:pt x="0" y="9"/>
                  </a:moveTo>
                  <a:lnTo>
                    <a:pt x="5" y="43"/>
                  </a:lnTo>
                  <a:lnTo>
                    <a:pt x="12" y="76"/>
                  </a:lnTo>
                  <a:lnTo>
                    <a:pt x="21" y="110"/>
                  </a:lnTo>
                  <a:lnTo>
                    <a:pt x="32" y="140"/>
                  </a:lnTo>
                  <a:lnTo>
                    <a:pt x="44" y="171"/>
                  </a:lnTo>
                  <a:lnTo>
                    <a:pt x="59" y="201"/>
                  </a:lnTo>
                  <a:lnTo>
                    <a:pt x="77" y="230"/>
                  </a:lnTo>
                  <a:lnTo>
                    <a:pt x="95" y="259"/>
                  </a:lnTo>
                  <a:lnTo>
                    <a:pt x="113" y="280"/>
                  </a:lnTo>
                  <a:lnTo>
                    <a:pt x="132" y="300"/>
                  </a:lnTo>
                  <a:lnTo>
                    <a:pt x="156" y="320"/>
                  </a:lnTo>
                  <a:lnTo>
                    <a:pt x="183" y="338"/>
                  </a:lnTo>
                  <a:lnTo>
                    <a:pt x="209" y="350"/>
                  </a:lnTo>
                  <a:lnTo>
                    <a:pt x="236" y="361"/>
                  </a:lnTo>
                  <a:lnTo>
                    <a:pt x="265" y="368"/>
                  </a:lnTo>
                  <a:lnTo>
                    <a:pt x="292" y="368"/>
                  </a:lnTo>
                  <a:lnTo>
                    <a:pt x="301" y="363"/>
                  </a:lnTo>
                  <a:lnTo>
                    <a:pt x="308" y="354"/>
                  </a:lnTo>
                  <a:lnTo>
                    <a:pt x="310" y="343"/>
                  </a:lnTo>
                  <a:lnTo>
                    <a:pt x="305" y="334"/>
                  </a:lnTo>
                  <a:lnTo>
                    <a:pt x="294" y="330"/>
                  </a:lnTo>
                  <a:lnTo>
                    <a:pt x="285" y="327"/>
                  </a:lnTo>
                  <a:lnTo>
                    <a:pt x="274" y="323"/>
                  </a:lnTo>
                  <a:lnTo>
                    <a:pt x="263" y="320"/>
                  </a:lnTo>
                  <a:lnTo>
                    <a:pt x="253" y="318"/>
                  </a:lnTo>
                  <a:lnTo>
                    <a:pt x="242" y="314"/>
                  </a:lnTo>
                  <a:lnTo>
                    <a:pt x="231" y="311"/>
                  </a:lnTo>
                  <a:lnTo>
                    <a:pt x="220" y="307"/>
                  </a:lnTo>
                  <a:lnTo>
                    <a:pt x="206" y="302"/>
                  </a:lnTo>
                  <a:lnTo>
                    <a:pt x="190" y="294"/>
                  </a:lnTo>
                  <a:lnTo>
                    <a:pt x="177" y="287"/>
                  </a:lnTo>
                  <a:lnTo>
                    <a:pt x="163" y="278"/>
                  </a:lnTo>
                  <a:lnTo>
                    <a:pt x="150" y="269"/>
                  </a:lnTo>
                  <a:lnTo>
                    <a:pt x="139" y="260"/>
                  </a:lnTo>
                  <a:lnTo>
                    <a:pt x="127" y="250"/>
                  </a:lnTo>
                  <a:lnTo>
                    <a:pt x="116" y="237"/>
                  </a:lnTo>
                  <a:lnTo>
                    <a:pt x="95" y="212"/>
                  </a:lnTo>
                  <a:lnTo>
                    <a:pt x="77" y="185"/>
                  </a:lnTo>
                  <a:lnTo>
                    <a:pt x="61" y="156"/>
                  </a:lnTo>
                  <a:lnTo>
                    <a:pt x="46" y="128"/>
                  </a:lnTo>
                  <a:lnTo>
                    <a:pt x="34" y="97"/>
                  </a:lnTo>
                  <a:lnTo>
                    <a:pt x="25" y="67"/>
                  </a:lnTo>
                  <a:lnTo>
                    <a:pt x="16" y="34"/>
                  </a:lnTo>
                  <a:lnTo>
                    <a:pt x="10" y="2"/>
                  </a:lnTo>
                  <a:lnTo>
                    <a:pt x="9" y="0"/>
                  </a:lnTo>
                  <a:lnTo>
                    <a:pt x="5" y="2"/>
                  </a:lnTo>
                  <a:lnTo>
                    <a:pt x="1" y="6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0" name="Freeform 248"/>
            <p:cNvSpPr>
              <a:spLocks/>
            </p:cNvSpPr>
            <p:nvPr/>
          </p:nvSpPr>
          <p:spPr bwMode="auto">
            <a:xfrm>
              <a:off x="3862" y="1973"/>
              <a:ext cx="271" cy="123"/>
            </a:xfrm>
            <a:custGeom>
              <a:avLst/>
              <a:gdLst/>
              <a:ahLst/>
              <a:cxnLst>
                <a:cxn ang="0">
                  <a:pos x="16" y="45"/>
                </a:cxn>
                <a:cxn ang="0">
                  <a:pos x="75" y="115"/>
                </a:cxn>
                <a:cxn ang="0">
                  <a:pos x="156" y="171"/>
                </a:cxn>
                <a:cxn ang="0">
                  <a:pos x="242" y="210"/>
                </a:cxn>
                <a:cxn ang="0">
                  <a:pos x="305" y="232"/>
                </a:cxn>
                <a:cxn ang="0">
                  <a:pos x="348" y="242"/>
                </a:cxn>
                <a:cxn ang="0">
                  <a:pos x="393" y="248"/>
                </a:cxn>
                <a:cxn ang="0">
                  <a:pos x="437" y="248"/>
                </a:cxn>
                <a:cxn ang="0">
                  <a:pos x="477" y="239"/>
                </a:cxn>
                <a:cxn ang="0">
                  <a:pos x="506" y="225"/>
                </a:cxn>
                <a:cxn ang="0">
                  <a:pos x="527" y="201"/>
                </a:cxn>
                <a:cxn ang="0">
                  <a:pos x="540" y="171"/>
                </a:cxn>
                <a:cxn ang="0">
                  <a:pos x="538" y="146"/>
                </a:cxn>
                <a:cxn ang="0">
                  <a:pos x="518" y="151"/>
                </a:cxn>
                <a:cxn ang="0">
                  <a:pos x="506" y="169"/>
                </a:cxn>
                <a:cxn ang="0">
                  <a:pos x="495" y="187"/>
                </a:cxn>
                <a:cxn ang="0">
                  <a:pos x="482" y="201"/>
                </a:cxn>
                <a:cxn ang="0">
                  <a:pos x="463" y="212"/>
                </a:cxn>
                <a:cxn ang="0">
                  <a:pos x="439" y="217"/>
                </a:cxn>
                <a:cxn ang="0">
                  <a:pos x="414" y="217"/>
                </a:cxn>
                <a:cxn ang="0">
                  <a:pos x="391" y="216"/>
                </a:cxn>
                <a:cxn ang="0">
                  <a:pos x="366" y="212"/>
                </a:cxn>
                <a:cxn ang="0">
                  <a:pos x="339" y="207"/>
                </a:cxn>
                <a:cxn ang="0">
                  <a:pos x="308" y="199"/>
                </a:cxn>
                <a:cxn ang="0">
                  <a:pos x="278" y="189"/>
                </a:cxn>
                <a:cxn ang="0">
                  <a:pos x="247" y="176"/>
                </a:cxn>
                <a:cxn ang="0">
                  <a:pos x="215" y="162"/>
                </a:cxn>
                <a:cxn ang="0">
                  <a:pos x="183" y="146"/>
                </a:cxn>
                <a:cxn ang="0">
                  <a:pos x="149" y="126"/>
                </a:cxn>
                <a:cxn ang="0">
                  <a:pos x="118" y="106"/>
                </a:cxn>
                <a:cxn ang="0">
                  <a:pos x="89" y="83"/>
                </a:cxn>
                <a:cxn ang="0">
                  <a:pos x="64" y="58"/>
                </a:cxn>
                <a:cxn ang="0">
                  <a:pos x="43" y="34"/>
                </a:cxn>
                <a:cxn ang="0">
                  <a:pos x="18" y="1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0" y="4"/>
                </a:cxn>
              </a:cxnLst>
              <a:rect l="0" t="0" r="r" b="b"/>
              <a:pathLst>
                <a:path w="541" h="248">
                  <a:moveTo>
                    <a:pt x="0" y="4"/>
                  </a:moveTo>
                  <a:lnTo>
                    <a:pt x="16" y="45"/>
                  </a:lnTo>
                  <a:lnTo>
                    <a:pt x="43" y="83"/>
                  </a:lnTo>
                  <a:lnTo>
                    <a:pt x="75" y="115"/>
                  </a:lnTo>
                  <a:lnTo>
                    <a:pt x="114" y="146"/>
                  </a:lnTo>
                  <a:lnTo>
                    <a:pt x="156" y="171"/>
                  </a:lnTo>
                  <a:lnTo>
                    <a:pt x="199" y="192"/>
                  </a:lnTo>
                  <a:lnTo>
                    <a:pt x="242" y="210"/>
                  </a:lnTo>
                  <a:lnTo>
                    <a:pt x="283" y="225"/>
                  </a:lnTo>
                  <a:lnTo>
                    <a:pt x="305" y="232"/>
                  </a:lnTo>
                  <a:lnTo>
                    <a:pt x="326" y="237"/>
                  </a:lnTo>
                  <a:lnTo>
                    <a:pt x="348" y="242"/>
                  </a:lnTo>
                  <a:lnTo>
                    <a:pt x="371" y="246"/>
                  </a:lnTo>
                  <a:lnTo>
                    <a:pt x="393" y="248"/>
                  </a:lnTo>
                  <a:lnTo>
                    <a:pt x="416" y="248"/>
                  </a:lnTo>
                  <a:lnTo>
                    <a:pt x="437" y="248"/>
                  </a:lnTo>
                  <a:lnTo>
                    <a:pt x="461" y="244"/>
                  </a:lnTo>
                  <a:lnTo>
                    <a:pt x="477" y="239"/>
                  </a:lnTo>
                  <a:lnTo>
                    <a:pt x="491" y="233"/>
                  </a:lnTo>
                  <a:lnTo>
                    <a:pt x="506" y="225"/>
                  </a:lnTo>
                  <a:lnTo>
                    <a:pt x="518" y="214"/>
                  </a:lnTo>
                  <a:lnTo>
                    <a:pt x="527" y="201"/>
                  </a:lnTo>
                  <a:lnTo>
                    <a:pt x="536" y="187"/>
                  </a:lnTo>
                  <a:lnTo>
                    <a:pt x="540" y="171"/>
                  </a:lnTo>
                  <a:lnTo>
                    <a:pt x="541" y="155"/>
                  </a:lnTo>
                  <a:lnTo>
                    <a:pt x="538" y="146"/>
                  </a:lnTo>
                  <a:lnTo>
                    <a:pt x="529" y="146"/>
                  </a:lnTo>
                  <a:lnTo>
                    <a:pt x="518" y="151"/>
                  </a:lnTo>
                  <a:lnTo>
                    <a:pt x="511" y="158"/>
                  </a:lnTo>
                  <a:lnTo>
                    <a:pt x="506" y="169"/>
                  </a:lnTo>
                  <a:lnTo>
                    <a:pt x="502" y="178"/>
                  </a:lnTo>
                  <a:lnTo>
                    <a:pt x="495" y="187"/>
                  </a:lnTo>
                  <a:lnTo>
                    <a:pt x="489" y="194"/>
                  </a:lnTo>
                  <a:lnTo>
                    <a:pt x="482" y="201"/>
                  </a:lnTo>
                  <a:lnTo>
                    <a:pt x="473" y="207"/>
                  </a:lnTo>
                  <a:lnTo>
                    <a:pt x="463" y="212"/>
                  </a:lnTo>
                  <a:lnTo>
                    <a:pt x="450" y="216"/>
                  </a:lnTo>
                  <a:lnTo>
                    <a:pt x="439" y="217"/>
                  </a:lnTo>
                  <a:lnTo>
                    <a:pt x="427" y="217"/>
                  </a:lnTo>
                  <a:lnTo>
                    <a:pt x="414" y="217"/>
                  </a:lnTo>
                  <a:lnTo>
                    <a:pt x="403" y="217"/>
                  </a:lnTo>
                  <a:lnTo>
                    <a:pt x="391" y="216"/>
                  </a:lnTo>
                  <a:lnTo>
                    <a:pt x="378" y="214"/>
                  </a:lnTo>
                  <a:lnTo>
                    <a:pt x="366" y="212"/>
                  </a:lnTo>
                  <a:lnTo>
                    <a:pt x="355" y="210"/>
                  </a:lnTo>
                  <a:lnTo>
                    <a:pt x="339" y="207"/>
                  </a:lnTo>
                  <a:lnTo>
                    <a:pt x="324" y="203"/>
                  </a:lnTo>
                  <a:lnTo>
                    <a:pt x="308" y="199"/>
                  </a:lnTo>
                  <a:lnTo>
                    <a:pt x="294" y="194"/>
                  </a:lnTo>
                  <a:lnTo>
                    <a:pt x="278" y="189"/>
                  </a:lnTo>
                  <a:lnTo>
                    <a:pt x="263" y="181"/>
                  </a:lnTo>
                  <a:lnTo>
                    <a:pt x="247" y="176"/>
                  </a:lnTo>
                  <a:lnTo>
                    <a:pt x="233" y="169"/>
                  </a:lnTo>
                  <a:lnTo>
                    <a:pt x="215" y="162"/>
                  </a:lnTo>
                  <a:lnTo>
                    <a:pt x="199" y="153"/>
                  </a:lnTo>
                  <a:lnTo>
                    <a:pt x="183" y="146"/>
                  </a:lnTo>
                  <a:lnTo>
                    <a:pt x="165" y="137"/>
                  </a:lnTo>
                  <a:lnTo>
                    <a:pt x="149" y="126"/>
                  </a:lnTo>
                  <a:lnTo>
                    <a:pt x="132" y="117"/>
                  </a:lnTo>
                  <a:lnTo>
                    <a:pt x="118" y="106"/>
                  </a:lnTo>
                  <a:lnTo>
                    <a:pt x="102" y="94"/>
                  </a:lnTo>
                  <a:lnTo>
                    <a:pt x="89" y="83"/>
                  </a:lnTo>
                  <a:lnTo>
                    <a:pt x="77" y="70"/>
                  </a:lnTo>
                  <a:lnTo>
                    <a:pt x="64" y="58"/>
                  </a:lnTo>
                  <a:lnTo>
                    <a:pt x="53" y="47"/>
                  </a:lnTo>
                  <a:lnTo>
                    <a:pt x="43" y="34"/>
                  </a:lnTo>
                  <a:lnTo>
                    <a:pt x="30" y="22"/>
                  </a:lnTo>
                  <a:lnTo>
                    <a:pt x="18" y="11"/>
                  </a:lnTo>
                  <a:lnTo>
                    <a:pt x="5" y="0"/>
                  </a:lnTo>
                  <a:lnTo>
                    <a:pt x="3" y="0"/>
                  </a:lnTo>
                  <a:lnTo>
                    <a:pt x="1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1" name="Freeform 249"/>
            <p:cNvSpPr>
              <a:spLocks/>
            </p:cNvSpPr>
            <p:nvPr/>
          </p:nvSpPr>
          <p:spPr bwMode="auto">
            <a:xfrm>
              <a:off x="4124" y="1910"/>
              <a:ext cx="96" cy="248"/>
            </a:xfrm>
            <a:custGeom>
              <a:avLst/>
              <a:gdLst/>
              <a:ahLst/>
              <a:cxnLst>
                <a:cxn ang="0">
                  <a:pos x="190" y="489"/>
                </a:cxn>
                <a:cxn ang="0">
                  <a:pos x="165" y="468"/>
                </a:cxn>
                <a:cxn ang="0">
                  <a:pos x="143" y="445"/>
                </a:cxn>
                <a:cxn ang="0">
                  <a:pos x="123" y="419"/>
                </a:cxn>
                <a:cxn ang="0">
                  <a:pos x="105" y="393"/>
                </a:cxn>
                <a:cxn ang="0">
                  <a:pos x="89" y="364"/>
                </a:cxn>
                <a:cxn ang="0">
                  <a:pos x="75" y="333"/>
                </a:cxn>
                <a:cxn ang="0">
                  <a:pos x="64" y="303"/>
                </a:cxn>
                <a:cxn ang="0">
                  <a:pos x="57" y="271"/>
                </a:cxn>
                <a:cxn ang="0">
                  <a:pos x="50" y="238"/>
                </a:cxn>
                <a:cxn ang="0">
                  <a:pos x="48" y="204"/>
                </a:cxn>
                <a:cxn ang="0">
                  <a:pos x="46" y="170"/>
                </a:cxn>
                <a:cxn ang="0">
                  <a:pos x="48" y="136"/>
                </a:cxn>
                <a:cxn ang="0">
                  <a:pos x="53" y="105"/>
                </a:cxn>
                <a:cxn ang="0">
                  <a:pos x="61" y="75"/>
                </a:cxn>
                <a:cxn ang="0">
                  <a:pos x="66" y="46"/>
                </a:cxn>
                <a:cxn ang="0">
                  <a:pos x="66" y="14"/>
                </a:cxn>
                <a:cxn ang="0">
                  <a:pos x="59" y="1"/>
                </a:cxn>
                <a:cxn ang="0">
                  <a:pos x="44" y="0"/>
                </a:cxn>
                <a:cxn ang="0">
                  <a:pos x="30" y="3"/>
                </a:cxn>
                <a:cxn ang="0">
                  <a:pos x="19" y="14"/>
                </a:cxn>
                <a:cxn ang="0">
                  <a:pos x="7" y="44"/>
                </a:cxn>
                <a:cxn ang="0">
                  <a:pos x="1" y="77"/>
                </a:cxn>
                <a:cxn ang="0">
                  <a:pos x="0" y="109"/>
                </a:cxn>
                <a:cxn ang="0">
                  <a:pos x="0" y="141"/>
                </a:cxn>
                <a:cxn ang="0">
                  <a:pos x="3" y="177"/>
                </a:cxn>
                <a:cxn ang="0">
                  <a:pos x="10" y="211"/>
                </a:cxn>
                <a:cxn ang="0">
                  <a:pos x="19" y="247"/>
                </a:cxn>
                <a:cxn ang="0">
                  <a:pos x="30" y="281"/>
                </a:cxn>
                <a:cxn ang="0">
                  <a:pos x="41" y="314"/>
                </a:cxn>
                <a:cxn ang="0">
                  <a:pos x="53" y="344"/>
                </a:cxn>
                <a:cxn ang="0">
                  <a:pos x="70" y="373"/>
                </a:cxn>
                <a:cxn ang="0">
                  <a:pos x="87" y="402"/>
                </a:cxn>
                <a:cxn ang="0">
                  <a:pos x="107" y="428"/>
                </a:cxn>
                <a:cxn ang="0">
                  <a:pos x="131" y="454"/>
                </a:cxn>
                <a:cxn ang="0">
                  <a:pos x="156" y="475"/>
                </a:cxn>
                <a:cxn ang="0">
                  <a:pos x="183" y="497"/>
                </a:cxn>
                <a:cxn ang="0">
                  <a:pos x="186" y="497"/>
                </a:cxn>
                <a:cxn ang="0">
                  <a:pos x="190" y="495"/>
                </a:cxn>
                <a:cxn ang="0">
                  <a:pos x="192" y="493"/>
                </a:cxn>
                <a:cxn ang="0">
                  <a:pos x="190" y="489"/>
                </a:cxn>
                <a:cxn ang="0">
                  <a:pos x="190" y="489"/>
                </a:cxn>
              </a:cxnLst>
              <a:rect l="0" t="0" r="r" b="b"/>
              <a:pathLst>
                <a:path w="192" h="497">
                  <a:moveTo>
                    <a:pt x="190" y="489"/>
                  </a:moveTo>
                  <a:lnTo>
                    <a:pt x="165" y="468"/>
                  </a:lnTo>
                  <a:lnTo>
                    <a:pt x="143" y="445"/>
                  </a:lnTo>
                  <a:lnTo>
                    <a:pt x="123" y="419"/>
                  </a:lnTo>
                  <a:lnTo>
                    <a:pt x="105" y="393"/>
                  </a:lnTo>
                  <a:lnTo>
                    <a:pt x="89" y="364"/>
                  </a:lnTo>
                  <a:lnTo>
                    <a:pt x="75" y="333"/>
                  </a:lnTo>
                  <a:lnTo>
                    <a:pt x="64" y="303"/>
                  </a:lnTo>
                  <a:lnTo>
                    <a:pt x="57" y="271"/>
                  </a:lnTo>
                  <a:lnTo>
                    <a:pt x="50" y="238"/>
                  </a:lnTo>
                  <a:lnTo>
                    <a:pt x="48" y="204"/>
                  </a:lnTo>
                  <a:lnTo>
                    <a:pt x="46" y="170"/>
                  </a:lnTo>
                  <a:lnTo>
                    <a:pt x="48" y="136"/>
                  </a:lnTo>
                  <a:lnTo>
                    <a:pt x="53" y="105"/>
                  </a:lnTo>
                  <a:lnTo>
                    <a:pt x="61" y="75"/>
                  </a:lnTo>
                  <a:lnTo>
                    <a:pt x="66" y="46"/>
                  </a:lnTo>
                  <a:lnTo>
                    <a:pt x="66" y="14"/>
                  </a:lnTo>
                  <a:lnTo>
                    <a:pt x="59" y="1"/>
                  </a:lnTo>
                  <a:lnTo>
                    <a:pt x="44" y="0"/>
                  </a:lnTo>
                  <a:lnTo>
                    <a:pt x="30" y="3"/>
                  </a:lnTo>
                  <a:lnTo>
                    <a:pt x="19" y="14"/>
                  </a:lnTo>
                  <a:lnTo>
                    <a:pt x="7" y="44"/>
                  </a:lnTo>
                  <a:lnTo>
                    <a:pt x="1" y="77"/>
                  </a:lnTo>
                  <a:lnTo>
                    <a:pt x="0" y="109"/>
                  </a:lnTo>
                  <a:lnTo>
                    <a:pt x="0" y="141"/>
                  </a:lnTo>
                  <a:lnTo>
                    <a:pt x="3" y="177"/>
                  </a:lnTo>
                  <a:lnTo>
                    <a:pt x="10" y="211"/>
                  </a:lnTo>
                  <a:lnTo>
                    <a:pt x="19" y="247"/>
                  </a:lnTo>
                  <a:lnTo>
                    <a:pt x="30" y="281"/>
                  </a:lnTo>
                  <a:lnTo>
                    <a:pt x="41" y="314"/>
                  </a:lnTo>
                  <a:lnTo>
                    <a:pt x="53" y="344"/>
                  </a:lnTo>
                  <a:lnTo>
                    <a:pt x="70" y="373"/>
                  </a:lnTo>
                  <a:lnTo>
                    <a:pt x="87" y="402"/>
                  </a:lnTo>
                  <a:lnTo>
                    <a:pt x="107" y="428"/>
                  </a:lnTo>
                  <a:lnTo>
                    <a:pt x="131" y="454"/>
                  </a:lnTo>
                  <a:lnTo>
                    <a:pt x="156" y="475"/>
                  </a:lnTo>
                  <a:lnTo>
                    <a:pt x="183" y="497"/>
                  </a:lnTo>
                  <a:lnTo>
                    <a:pt x="186" y="497"/>
                  </a:lnTo>
                  <a:lnTo>
                    <a:pt x="190" y="495"/>
                  </a:lnTo>
                  <a:lnTo>
                    <a:pt x="192" y="493"/>
                  </a:lnTo>
                  <a:lnTo>
                    <a:pt x="190" y="489"/>
                  </a:lnTo>
                  <a:lnTo>
                    <a:pt x="190" y="48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2" name="Freeform 250"/>
            <p:cNvSpPr>
              <a:spLocks/>
            </p:cNvSpPr>
            <p:nvPr/>
          </p:nvSpPr>
          <p:spPr bwMode="auto">
            <a:xfrm>
              <a:off x="4095" y="1910"/>
              <a:ext cx="46" cy="148"/>
            </a:xfrm>
            <a:custGeom>
              <a:avLst/>
              <a:gdLst/>
              <a:ahLst/>
              <a:cxnLst>
                <a:cxn ang="0">
                  <a:pos x="27" y="290"/>
                </a:cxn>
                <a:cxn ang="0">
                  <a:pos x="18" y="267"/>
                </a:cxn>
                <a:cxn ang="0">
                  <a:pos x="14" y="245"/>
                </a:cxn>
                <a:cxn ang="0">
                  <a:pos x="18" y="227"/>
                </a:cxn>
                <a:cxn ang="0">
                  <a:pos x="23" y="210"/>
                </a:cxn>
                <a:cxn ang="0">
                  <a:pos x="32" y="193"/>
                </a:cxn>
                <a:cxn ang="0">
                  <a:pos x="41" y="175"/>
                </a:cxn>
                <a:cxn ang="0">
                  <a:pos x="50" y="157"/>
                </a:cxn>
                <a:cxn ang="0">
                  <a:pos x="58" y="136"/>
                </a:cxn>
                <a:cxn ang="0">
                  <a:pos x="68" y="105"/>
                </a:cxn>
                <a:cxn ang="0">
                  <a:pos x="79" y="75"/>
                </a:cxn>
                <a:cxn ang="0">
                  <a:pos x="88" y="44"/>
                </a:cxn>
                <a:cxn ang="0">
                  <a:pos x="92" y="12"/>
                </a:cxn>
                <a:cxn ang="0">
                  <a:pos x="88" y="1"/>
                </a:cxn>
                <a:cxn ang="0">
                  <a:pos x="79" y="0"/>
                </a:cxn>
                <a:cxn ang="0">
                  <a:pos x="70" y="5"/>
                </a:cxn>
                <a:cxn ang="0">
                  <a:pos x="65" y="14"/>
                </a:cxn>
                <a:cxn ang="0">
                  <a:pos x="52" y="53"/>
                </a:cxn>
                <a:cxn ang="0">
                  <a:pos x="41" y="91"/>
                </a:cxn>
                <a:cxn ang="0">
                  <a:pos x="31" y="131"/>
                </a:cxn>
                <a:cxn ang="0">
                  <a:pos x="18" y="170"/>
                </a:cxn>
                <a:cxn ang="0">
                  <a:pos x="6" y="204"/>
                </a:cxn>
                <a:cxn ang="0">
                  <a:pos x="0" y="235"/>
                </a:cxn>
                <a:cxn ang="0">
                  <a:pos x="6" y="265"/>
                </a:cxn>
                <a:cxn ang="0">
                  <a:pos x="23" y="296"/>
                </a:cxn>
                <a:cxn ang="0">
                  <a:pos x="25" y="296"/>
                </a:cxn>
                <a:cxn ang="0">
                  <a:pos x="27" y="294"/>
                </a:cxn>
                <a:cxn ang="0">
                  <a:pos x="27" y="292"/>
                </a:cxn>
                <a:cxn ang="0">
                  <a:pos x="27" y="290"/>
                </a:cxn>
                <a:cxn ang="0">
                  <a:pos x="27" y="290"/>
                </a:cxn>
              </a:cxnLst>
              <a:rect l="0" t="0" r="r" b="b"/>
              <a:pathLst>
                <a:path w="92" h="296">
                  <a:moveTo>
                    <a:pt x="27" y="290"/>
                  </a:moveTo>
                  <a:lnTo>
                    <a:pt x="18" y="267"/>
                  </a:lnTo>
                  <a:lnTo>
                    <a:pt x="14" y="245"/>
                  </a:lnTo>
                  <a:lnTo>
                    <a:pt x="18" y="227"/>
                  </a:lnTo>
                  <a:lnTo>
                    <a:pt x="23" y="210"/>
                  </a:lnTo>
                  <a:lnTo>
                    <a:pt x="32" y="193"/>
                  </a:lnTo>
                  <a:lnTo>
                    <a:pt x="41" y="175"/>
                  </a:lnTo>
                  <a:lnTo>
                    <a:pt x="50" y="157"/>
                  </a:lnTo>
                  <a:lnTo>
                    <a:pt x="58" y="136"/>
                  </a:lnTo>
                  <a:lnTo>
                    <a:pt x="68" y="105"/>
                  </a:lnTo>
                  <a:lnTo>
                    <a:pt x="79" y="75"/>
                  </a:lnTo>
                  <a:lnTo>
                    <a:pt x="88" y="44"/>
                  </a:lnTo>
                  <a:lnTo>
                    <a:pt x="92" y="12"/>
                  </a:lnTo>
                  <a:lnTo>
                    <a:pt x="88" y="1"/>
                  </a:lnTo>
                  <a:lnTo>
                    <a:pt x="79" y="0"/>
                  </a:lnTo>
                  <a:lnTo>
                    <a:pt x="70" y="5"/>
                  </a:lnTo>
                  <a:lnTo>
                    <a:pt x="65" y="14"/>
                  </a:lnTo>
                  <a:lnTo>
                    <a:pt x="52" y="53"/>
                  </a:lnTo>
                  <a:lnTo>
                    <a:pt x="41" y="91"/>
                  </a:lnTo>
                  <a:lnTo>
                    <a:pt x="31" y="131"/>
                  </a:lnTo>
                  <a:lnTo>
                    <a:pt x="18" y="170"/>
                  </a:lnTo>
                  <a:lnTo>
                    <a:pt x="6" y="204"/>
                  </a:lnTo>
                  <a:lnTo>
                    <a:pt x="0" y="235"/>
                  </a:lnTo>
                  <a:lnTo>
                    <a:pt x="6" y="265"/>
                  </a:lnTo>
                  <a:lnTo>
                    <a:pt x="23" y="296"/>
                  </a:lnTo>
                  <a:lnTo>
                    <a:pt x="25" y="296"/>
                  </a:lnTo>
                  <a:lnTo>
                    <a:pt x="27" y="294"/>
                  </a:lnTo>
                  <a:lnTo>
                    <a:pt x="27" y="292"/>
                  </a:lnTo>
                  <a:lnTo>
                    <a:pt x="27" y="290"/>
                  </a:lnTo>
                  <a:lnTo>
                    <a:pt x="27" y="29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3" name="Freeform 251"/>
            <p:cNvSpPr>
              <a:spLocks/>
            </p:cNvSpPr>
            <p:nvPr/>
          </p:nvSpPr>
          <p:spPr bwMode="auto">
            <a:xfrm>
              <a:off x="4508" y="2035"/>
              <a:ext cx="237" cy="9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1" y="16"/>
                </a:cxn>
                <a:cxn ang="0">
                  <a:pos x="58" y="23"/>
                </a:cxn>
                <a:cxn ang="0">
                  <a:pos x="87" y="32"/>
                </a:cxn>
                <a:cxn ang="0">
                  <a:pos x="117" y="39"/>
                </a:cxn>
                <a:cxn ang="0">
                  <a:pos x="146" y="46"/>
                </a:cxn>
                <a:cxn ang="0">
                  <a:pos x="175" y="55"/>
                </a:cxn>
                <a:cxn ang="0">
                  <a:pos x="203" y="63"/>
                </a:cxn>
                <a:cxn ang="0">
                  <a:pos x="232" y="73"/>
                </a:cxn>
                <a:cxn ang="0">
                  <a:pos x="261" y="86"/>
                </a:cxn>
                <a:cxn ang="0">
                  <a:pos x="289" y="99"/>
                </a:cxn>
                <a:cxn ang="0">
                  <a:pos x="318" y="113"/>
                </a:cxn>
                <a:cxn ang="0">
                  <a:pos x="347" y="127"/>
                </a:cxn>
                <a:cxn ang="0">
                  <a:pos x="375" y="142"/>
                </a:cxn>
                <a:cxn ang="0">
                  <a:pos x="402" y="156"/>
                </a:cxn>
                <a:cxn ang="0">
                  <a:pos x="431" y="170"/>
                </a:cxn>
                <a:cxn ang="0">
                  <a:pos x="460" y="183"/>
                </a:cxn>
                <a:cxn ang="0">
                  <a:pos x="467" y="181"/>
                </a:cxn>
                <a:cxn ang="0">
                  <a:pos x="472" y="177"/>
                </a:cxn>
                <a:cxn ang="0">
                  <a:pos x="476" y="172"/>
                </a:cxn>
                <a:cxn ang="0">
                  <a:pos x="474" y="167"/>
                </a:cxn>
                <a:cxn ang="0">
                  <a:pos x="451" y="149"/>
                </a:cxn>
                <a:cxn ang="0">
                  <a:pos x="424" y="131"/>
                </a:cxn>
                <a:cxn ang="0">
                  <a:pos x="395" y="115"/>
                </a:cxn>
                <a:cxn ang="0">
                  <a:pos x="367" y="100"/>
                </a:cxn>
                <a:cxn ang="0">
                  <a:pos x="338" y="86"/>
                </a:cxn>
                <a:cxn ang="0">
                  <a:pos x="307" y="73"/>
                </a:cxn>
                <a:cxn ang="0">
                  <a:pos x="279" y="61"/>
                </a:cxn>
                <a:cxn ang="0">
                  <a:pos x="250" y="50"/>
                </a:cxn>
                <a:cxn ang="0">
                  <a:pos x="221" y="39"/>
                </a:cxn>
                <a:cxn ang="0">
                  <a:pos x="191" y="30"/>
                </a:cxn>
                <a:cxn ang="0">
                  <a:pos x="160" y="21"/>
                </a:cxn>
                <a:cxn ang="0">
                  <a:pos x="130" y="14"/>
                </a:cxn>
                <a:cxn ang="0">
                  <a:pos x="97" y="9"/>
                </a:cxn>
                <a:cxn ang="0">
                  <a:pos x="67" y="5"/>
                </a:cxn>
                <a:cxn ang="0">
                  <a:pos x="3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3"/>
                </a:cxn>
                <a:cxn ang="0">
                  <a:pos x="2" y="5"/>
                </a:cxn>
                <a:cxn ang="0">
                  <a:pos x="2" y="5"/>
                </a:cxn>
              </a:cxnLst>
              <a:rect l="0" t="0" r="r" b="b"/>
              <a:pathLst>
                <a:path w="476" h="183">
                  <a:moveTo>
                    <a:pt x="2" y="5"/>
                  </a:moveTo>
                  <a:lnTo>
                    <a:pt x="31" y="16"/>
                  </a:lnTo>
                  <a:lnTo>
                    <a:pt x="58" y="23"/>
                  </a:lnTo>
                  <a:lnTo>
                    <a:pt x="87" y="32"/>
                  </a:lnTo>
                  <a:lnTo>
                    <a:pt x="117" y="39"/>
                  </a:lnTo>
                  <a:lnTo>
                    <a:pt x="146" y="46"/>
                  </a:lnTo>
                  <a:lnTo>
                    <a:pt x="175" y="55"/>
                  </a:lnTo>
                  <a:lnTo>
                    <a:pt x="203" y="63"/>
                  </a:lnTo>
                  <a:lnTo>
                    <a:pt x="232" y="73"/>
                  </a:lnTo>
                  <a:lnTo>
                    <a:pt x="261" y="86"/>
                  </a:lnTo>
                  <a:lnTo>
                    <a:pt x="289" y="99"/>
                  </a:lnTo>
                  <a:lnTo>
                    <a:pt x="318" y="113"/>
                  </a:lnTo>
                  <a:lnTo>
                    <a:pt x="347" y="127"/>
                  </a:lnTo>
                  <a:lnTo>
                    <a:pt x="375" y="142"/>
                  </a:lnTo>
                  <a:lnTo>
                    <a:pt x="402" y="156"/>
                  </a:lnTo>
                  <a:lnTo>
                    <a:pt x="431" y="170"/>
                  </a:lnTo>
                  <a:lnTo>
                    <a:pt x="460" y="183"/>
                  </a:lnTo>
                  <a:lnTo>
                    <a:pt x="467" y="181"/>
                  </a:lnTo>
                  <a:lnTo>
                    <a:pt x="472" y="177"/>
                  </a:lnTo>
                  <a:lnTo>
                    <a:pt x="476" y="172"/>
                  </a:lnTo>
                  <a:lnTo>
                    <a:pt x="474" y="167"/>
                  </a:lnTo>
                  <a:lnTo>
                    <a:pt x="451" y="149"/>
                  </a:lnTo>
                  <a:lnTo>
                    <a:pt x="424" y="131"/>
                  </a:lnTo>
                  <a:lnTo>
                    <a:pt x="395" y="115"/>
                  </a:lnTo>
                  <a:lnTo>
                    <a:pt x="367" y="100"/>
                  </a:lnTo>
                  <a:lnTo>
                    <a:pt x="338" y="86"/>
                  </a:lnTo>
                  <a:lnTo>
                    <a:pt x="307" y="73"/>
                  </a:lnTo>
                  <a:lnTo>
                    <a:pt x="279" y="61"/>
                  </a:lnTo>
                  <a:lnTo>
                    <a:pt x="250" y="50"/>
                  </a:lnTo>
                  <a:lnTo>
                    <a:pt x="221" y="39"/>
                  </a:lnTo>
                  <a:lnTo>
                    <a:pt x="191" y="30"/>
                  </a:lnTo>
                  <a:lnTo>
                    <a:pt x="160" y="21"/>
                  </a:lnTo>
                  <a:lnTo>
                    <a:pt x="130" y="14"/>
                  </a:lnTo>
                  <a:lnTo>
                    <a:pt x="97" y="9"/>
                  </a:lnTo>
                  <a:lnTo>
                    <a:pt x="67" y="5"/>
                  </a:lnTo>
                  <a:lnTo>
                    <a:pt x="3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3"/>
                  </a:lnTo>
                  <a:lnTo>
                    <a:pt x="2" y="5"/>
                  </a:lnTo>
                  <a:lnTo>
                    <a:pt x="2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4" name="Freeform 252"/>
            <p:cNvSpPr>
              <a:spLocks/>
            </p:cNvSpPr>
            <p:nvPr/>
          </p:nvSpPr>
          <p:spPr bwMode="auto">
            <a:xfrm>
              <a:off x="4324" y="2007"/>
              <a:ext cx="126" cy="87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9" y="38"/>
                </a:cxn>
                <a:cxn ang="0">
                  <a:pos x="43" y="67"/>
                </a:cxn>
                <a:cxn ang="0">
                  <a:pos x="70" y="94"/>
                </a:cxn>
                <a:cxn ang="0">
                  <a:pos x="98" y="119"/>
                </a:cxn>
                <a:cxn ang="0">
                  <a:pos x="131" y="139"/>
                </a:cxn>
                <a:cxn ang="0">
                  <a:pos x="165" y="157"/>
                </a:cxn>
                <a:cxn ang="0">
                  <a:pos x="199" y="167"/>
                </a:cxn>
                <a:cxn ang="0">
                  <a:pos x="237" y="174"/>
                </a:cxn>
                <a:cxn ang="0">
                  <a:pos x="244" y="173"/>
                </a:cxn>
                <a:cxn ang="0">
                  <a:pos x="251" y="167"/>
                </a:cxn>
                <a:cxn ang="0">
                  <a:pos x="253" y="160"/>
                </a:cxn>
                <a:cxn ang="0">
                  <a:pos x="247" y="155"/>
                </a:cxn>
                <a:cxn ang="0">
                  <a:pos x="231" y="149"/>
                </a:cxn>
                <a:cxn ang="0">
                  <a:pos x="215" y="142"/>
                </a:cxn>
                <a:cxn ang="0">
                  <a:pos x="199" y="139"/>
                </a:cxn>
                <a:cxn ang="0">
                  <a:pos x="183" y="133"/>
                </a:cxn>
                <a:cxn ang="0">
                  <a:pos x="167" y="128"/>
                </a:cxn>
                <a:cxn ang="0">
                  <a:pos x="150" y="122"/>
                </a:cxn>
                <a:cxn ang="0">
                  <a:pos x="134" y="115"/>
                </a:cxn>
                <a:cxn ang="0">
                  <a:pos x="118" y="108"/>
                </a:cxn>
                <a:cxn ang="0">
                  <a:pos x="102" y="97"/>
                </a:cxn>
                <a:cxn ang="0">
                  <a:pos x="86" y="87"/>
                </a:cxn>
                <a:cxn ang="0">
                  <a:pos x="71" y="76"/>
                </a:cxn>
                <a:cxn ang="0">
                  <a:pos x="57" y="61"/>
                </a:cxn>
                <a:cxn ang="0">
                  <a:pos x="43" y="49"/>
                </a:cxn>
                <a:cxn ang="0">
                  <a:pos x="30" y="33"/>
                </a:cxn>
                <a:cxn ang="0">
                  <a:pos x="18" y="18"/>
                </a:cxn>
                <a:cxn ang="0">
                  <a:pos x="7" y="2"/>
                </a:cxn>
                <a:cxn ang="0">
                  <a:pos x="5" y="0"/>
                </a:cxn>
                <a:cxn ang="0">
                  <a:pos x="1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53" h="174">
                  <a:moveTo>
                    <a:pt x="0" y="6"/>
                  </a:moveTo>
                  <a:lnTo>
                    <a:pt x="19" y="38"/>
                  </a:lnTo>
                  <a:lnTo>
                    <a:pt x="43" y="67"/>
                  </a:lnTo>
                  <a:lnTo>
                    <a:pt x="70" y="94"/>
                  </a:lnTo>
                  <a:lnTo>
                    <a:pt x="98" y="119"/>
                  </a:lnTo>
                  <a:lnTo>
                    <a:pt x="131" y="139"/>
                  </a:lnTo>
                  <a:lnTo>
                    <a:pt x="165" y="157"/>
                  </a:lnTo>
                  <a:lnTo>
                    <a:pt x="199" y="167"/>
                  </a:lnTo>
                  <a:lnTo>
                    <a:pt x="237" y="174"/>
                  </a:lnTo>
                  <a:lnTo>
                    <a:pt x="244" y="173"/>
                  </a:lnTo>
                  <a:lnTo>
                    <a:pt x="251" y="167"/>
                  </a:lnTo>
                  <a:lnTo>
                    <a:pt x="253" y="160"/>
                  </a:lnTo>
                  <a:lnTo>
                    <a:pt x="247" y="155"/>
                  </a:lnTo>
                  <a:lnTo>
                    <a:pt x="231" y="149"/>
                  </a:lnTo>
                  <a:lnTo>
                    <a:pt x="215" y="142"/>
                  </a:lnTo>
                  <a:lnTo>
                    <a:pt x="199" y="139"/>
                  </a:lnTo>
                  <a:lnTo>
                    <a:pt x="183" y="133"/>
                  </a:lnTo>
                  <a:lnTo>
                    <a:pt x="167" y="128"/>
                  </a:lnTo>
                  <a:lnTo>
                    <a:pt x="150" y="122"/>
                  </a:lnTo>
                  <a:lnTo>
                    <a:pt x="134" y="115"/>
                  </a:lnTo>
                  <a:lnTo>
                    <a:pt x="118" y="108"/>
                  </a:lnTo>
                  <a:lnTo>
                    <a:pt x="102" y="97"/>
                  </a:lnTo>
                  <a:lnTo>
                    <a:pt x="86" y="87"/>
                  </a:lnTo>
                  <a:lnTo>
                    <a:pt x="71" y="76"/>
                  </a:lnTo>
                  <a:lnTo>
                    <a:pt x="57" y="61"/>
                  </a:lnTo>
                  <a:lnTo>
                    <a:pt x="43" y="49"/>
                  </a:lnTo>
                  <a:lnTo>
                    <a:pt x="30" y="33"/>
                  </a:lnTo>
                  <a:lnTo>
                    <a:pt x="18" y="18"/>
                  </a:lnTo>
                  <a:lnTo>
                    <a:pt x="7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5" name="Freeform 253"/>
            <p:cNvSpPr>
              <a:spLocks/>
            </p:cNvSpPr>
            <p:nvPr/>
          </p:nvSpPr>
          <p:spPr bwMode="auto">
            <a:xfrm>
              <a:off x="4172" y="2190"/>
              <a:ext cx="146" cy="111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20" y="15"/>
                </a:cxn>
                <a:cxn ang="0">
                  <a:pos x="40" y="24"/>
                </a:cxn>
                <a:cxn ang="0">
                  <a:pos x="60" y="31"/>
                </a:cxn>
                <a:cxn ang="0">
                  <a:pos x="79" y="40"/>
                </a:cxn>
                <a:cxn ang="0">
                  <a:pos x="99" y="49"/>
                </a:cxn>
                <a:cxn ang="0">
                  <a:pos x="117" y="60"/>
                </a:cxn>
                <a:cxn ang="0">
                  <a:pos x="135" y="70"/>
                </a:cxn>
                <a:cxn ang="0">
                  <a:pos x="153" y="81"/>
                </a:cxn>
                <a:cxn ang="0">
                  <a:pos x="173" y="96"/>
                </a:cxn>
                <a:cxn ang="0">
                  <a:pos x="191" y="110"/>
                </a:cxn>
                <a:cxn ang="0">
                  <a:pos x="207" y="126"/>
                </a:cxn>
                <a:cxn ang="0">
                  <a:pos x="221" y="144"/>
                </a:cxn>
                <a:cxn ang="0">
                  <a:pos x="235" y="162"/>
                </a:cxn>
                <a:cxn ang="0">
                  <a:pos x="248" y="180"/>
                </a:cxn>
                <a:cxn ang="0">
                  <a:pos x="262" y="200"/>
                </a:cxn>
                <a:cxn ang="0">
                  <a:pos x="275" y="219"/>
                </a:cxn>
                <a:cxn ang="0">
                  <a:pos x="280" y="223"/>
                </a:cxn>
                <a:cxn ang="0">
                  <a:pos x="288" y="218"/>
                </a:cxn>
                <a:cxn ang="0">
                  <a:pos x="291" y="210"/>
                </a:cxn>
                <a:cxn ang="0">
                  <a:pos x="293" y="205"/>
                </a:cxn>
                <a:cxn ang="0">
                  <a:pos x="289" y="185"/>
                </a:cxn>
                <a:cxn ang="0">
                  <a:pos x="282" y="167"/>
                </a:cxn>
                <a:cxn ang="0">
                  <a:pos x="270" y="149"/>
                </a:cxn>
                <a:cxn ang="0">
                  <a:pos x="255" y="133"/>
                </a:cxn>
                <a:cxn ang="0">
                  <a:pos x="239" y="117"/>
                </a:cxn>
                <a:cxn ang="0">
                  <a:pos x="221" y="103"/>
                </a:cxn>
                <a:cxn ang="0">
                  <a:pos x="205" y="88"/>
                </a:cxn>
                <a:cxn ang="0">
                  <a:pos x="189" y="78"/>
                </a:cxn>
                <a:cxn ang="0">
                  <a:pos x="167" y="65"/>
                </a:cxn>
                <a:cxn ang="0">
                  <a:pos x="146" y="52"/>
                </a:cxn>
                <a:cxn ang="0">
                  <a:pos x="124" y="42"/>
                </a:cxn>
                <a:cxn ang="0">
                  <a:pos x="101" y="31"/>
                </a:cxn>
                <a:cxn ang="0">
                  <a:pos x="78" y="22"/>
                </a:cxn>
                <a:cxn ang="0">
                  <a:pos x="52" y="15"/>
                </a:cxn>
                <a:cxn ang="0">
                  <a:pos x="29" y="8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293" h="223">
                  <a:moveTo>
                    <a:pt x="0" y="8"/>
                  </a:moveTo>
                  <a:lnTo>
                    <a:pt x="20" y="15"/>
                  </a:lnTo>
                  <a:lnTo>
                    <a:pt x="40" y="24"/>
                  </a:lnTo>
                  <a:lnTo>
                    <a:pt x="60" y="31"/>
                  </a:lnTo>
                  <a:lnTo>
                    <a:pt x="79" y="40"/>
                  </a:lnTo>
                  <a:lnTo>
                    <a:pt x="99" y="49"/>
                  </a:lnTo>
                  <a:lnTo>
                    <a:pt x="117" y="60"/>
                  </a:lnTo>
                  <a:lnTo>
                    <a:pt x="135" y="70"/>
                  </a:lnTo>
                  <a:lnTo>
                    <a:pt x="153" y="81"/>
                  </a:lnTo>
                  <a:lnTo>
                    <a:pt x="173" y="96"/>
                  </a:lnTo>
                  <a:lnTo>
                    <a:pt x="191" y="110"/>
                  </a:lnTo>
                  <a:lnTo>
                    <a:pt x="207" y="126"/>
                  </a:lnTo>
                  <a:lnTo>
                    <a:pt x="221" y="144"/>
                  </a:lnTo>
                  <a:lnTo>
                    <a:pt x="235" y="162"/>
                  </a:lnTo>
                  <a:lnTo>
                    <a:pt x="248" y="180"/>
                  </a:lnTo>
                  <a:lnTo>
                    <a:pt x="262" y="200"/>
                  </a:lnTo>
                  <a:lnTo>
                    <a:pt x="275" y="219"/>
                  </a:lnTo>
                  <a:lnTo>
                    <a:pt x="280" y="223"/>
                  </a:lnTo>
                  <a:lnTo>
                    <a:pt x="288" y="218"/>
                  </a:lnTo>
                  <a:lnTo>
                    <a:pt x="291" y="210"/>
                  </a:lnTo>
                  <a:lnTo>
                    <a:pt x="293" y="205"/>
                  </a:lnTo>
                  <a:lnTo>
                    <a:pt x="289" y="185"/>
                  </a:lnTo>
                  <a:lnTo>
                    <a:pt x="282" y="167"/>
                  </a:lnTo>
                  <a:lnTo>
                    <a:pt x="270" y="149"/>
                  </a:lnTo>
                  <a:lnTo>
                    <a:pt x="255" y="133"/>
                  </a:lnTo>
                  <a:lnTo>
                    <a:pt x="239" y="117"/>
                  </a:lnTo>
                  <a:lnTo>
                    <a:pt x="221" y="103"/>
                  </a:lnTo>
                  <a:lnTo>
                    <a:pt x="205" y="88"/>
                  </a:lnTo>
                  <a:lnTo>
                    <a:pt x="189" y="78"/>
                  </a:lnTo>
                  <a:lnTo>
                    <a:pt x="167" y="65"/>
                  </a:lnTo>
                  <a:lnTo>
                    <a:pt x="146" y="52"/>
                  </a:lnTo>
                  <a:lnTo>
                    <a:pt x="124" y="42"/>
                  </a:lnTo>
                  <a:lnTo>
                    <a:pt x="101" y="31"/>
                  </a:lnTo>
                  <a:lnTo>
                    <a:pt x="78" y="22"/>
                  </a:lnTo>
                  <a:lnTo>
                    <a:pt x="52" y="15"/>
                  </a:lnTo>
                  <a:lnTo>
                    <a:pt x="29" y="8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6" name="Freeform 254"/>
            <p:cNvSpPr>
              <a:spLocks/>
            </p:cNvSpPr>
            <p:nvPr/>
          </p:nvSpPr>
          <p:spPr bwMode="auto">
            <a:xfrm>
              <a:off x="4092" y="2113"/>
              <a:ext cx="59" cy="5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2" y="22"/>
                </a:cxn>
                <a:cxn ang="0">
                  <a:pos x="23" y="40"/>
                </a:cxn>
                <a:cxn ang="0">
                  <a:pos x="36" y="58"/>
                </a:cxn>
                <a:cxn ang="0">
                  <a:pos x="48" y="74"/>
                </a:cxn>
                <a:cxn ang="0">
                  <a:pos x="54" y="79"/>
                </a:cxn>
                <a:cxn ang="0">
                  <a:pos x="59" y="86"/>
                </a:cxn>
                <a:cxn ang="0">
                  <a:pos x="66" y="92"/>
                </a:cxn>
                <a:cxn ang="0">
                  <a:pos x="73" y="97"/>
                </a:cxn>
                <a:cxn ang="0">
                  <a:pos x="80" y="102"/>
                </a:cxn>
                <a:cxn ang="0">
                  <a:pos x="89" y="104"/>
                </a:cxn>
                <a:cxn ang="0">
                  <a:pos x="97" y="106"/>
                </a:cxn>
                <a:cxn ang="0">
                  <a:pos x="106" y="106"/>
                </a:cxn>
                <a:cxn ang="0">
                  <a:pos x="111" y="102"/>
                </a:cxn>
                <a:cxn ang="0">
                  <a:pos x="115" y="97"/>
                </a:cxn>
                <a:cxn ang="0">
                  <a:pos x="116" y="92"/>
                </a:cxn>
                <a:cxn ang="0">
                  <a:pos x="113" y="86"/>
                </a:cxn>
                <a:cxn ang="0">
                  <a:pos x="106" y="83"/>
                </a:cxn>
                <a:cxn ang="0">
                  <a:pos x="98" y="79"/>
                </a:cxn>
                <a:cxn ang="0">
                  <a:pos x="89" y="77"/>
                </a:cxn>
                <a:cxn ang="0">
                  <a:pos x="82" y="76"/>
                </a:cxn>
                <a:cxn ang="0">
                  <a:pos x="73" y="70"/>
                </a:cxn>
                <a:cxn ang="0">
                  <a:pos x="66" y="65"/>
                </a:cxn>
                <a:cxn ang="0">
                  <a:pos x="59" y="59"/>
                </a:cxn>
                <a:cxn ang="0">
                  <a:pos x="52" y="54"/>
                </a:cxn>
                <a:cxn ang="0">
                  <a:pos x="39" y="41"/>
                </a:cxn>
                <a:cxn ang="0">
                  <a:pos x="27" y="27"/>
                </a:cxn>
                <a:cxn ang="0">
                  <a:pos x="16" y="14"/>
                </a:cxn>
                <a:cxn ang="0">
                  <a:pos x="5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16" h="106">
                  <a:moveTo>
                    <a:pt x="0" y="6"/>
                  </a:moveTo>
                  <a:lnTo>
                    <a:pt x="12" y="22"/>
                  </a:lnTo>
                  <a:lnTo>
                    <a:pt x="23" y="40"/>
                  </a:lnTo>
                  <a:lnTo>
                    <a:pt x="36" y="58"/>
                  </a:lnTo>
                  <a:lnTo>
                    <a:pt x="48" y="74"/>
                  </a:lnTo>
                  <a:lnTo>
                    <a:pt x="54" y="79"/>
                  </a:lnTo>
                  <a:lnTo>
                    <a:pt x="59" y="86"/>
                  </a:lnTo>
                  <a:lnTo>
                    <a:pt x="66" y="92"/>
                  </a:lnTo>
                  <a:lnTo>
                    <a:pt x="73" y="97"/>
                  </a:lnTo>
                  <a:lnTo>
                    <a:pt x="80" y="102"/>
                  </a:lnTo>
                  <a:lnTo>
                    <a:pt x="89" y="104"/>
                  </a:lnTo>
                  <a:lnTo>
                    <a:pt x="97" y="106"/>
                  </a:lnTo>
                  <a:lnTo>
                    <a:pt x="106" y="106"/>
                  </a:lnTo>
                  <a:lnTo>
                    <a:pt x="111" y="102"/>
                  </a:lnTo>
                  <a:lnTo>
                    <a:pt x="115" y="97"/>
                  </a:lnTo>
                  <a:lnTo>
                    <a:pt x="116" y="92"/>
                  </a:lnTo>
                  <a:lnTo>
                    <a:pt x="113" y="86"/>
                  </a:lnTo>
                  <a:lnTo>
                    <a:pt x="106" y="83"/>
                  </a:lnTo>
                  <a:lnTo>
                    <a:pt x="98" y="79"/>
                  </a:lnTo>
                  <a:lnTo>
                    <a:pt x="89" y="77"/>
                  </a:lnTo>
                  <a:lnTo>
                    <a:pt x="82" y="76"/>
                  </a:lnTo>
                  <a:lnTo>
                    <a:pt x="73" y="70"/>
                  </a:lnTo>
                  <a:lnTo>
                    <a:pt x="66" y="65"/>
                  </a:lnTo>
                  <a:lnTo>
                    <a:pt x="59" y="59"/>
                  </a:lnTo>
                  <a:lnTo>
                    <a:pt x="52" y="54"/>
                  </a:lnTo>
                  <a:lnTo>
                    <a:pt x="39" y="41"/>
                  </a:lnTo>
                  <a:lnTo>
                    <a:pt x="27" y="27"/>
                  </a:lnTo>
                  <a:lnTo>
                    <a:pt x="16" y="14"/>
                  </a:lnTo>
                  <a:lnTo>
                    <a:pt x="5" y="2"/>
                  </a:lnTo>
                  <a:lnTo>
                    <a:pt x="3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7" name="Freeform 255"/>
            <p:cNvSpPr>
              <a:spLocks/>
            </p:cNvSpPr>
            <p:nvPr/>
          </p:nvSpPr>
          <p:spPr bwMode="auto">
            <a:xfrm>
              <a:off x="4318" y="1756"/>
              <a:ext cx="113" cy="462"/>
            </a:xfrm>
            <a:custGeom>
              <a:avLst/>
              <a:gdLst/>
              <a:ahLst/>
              <a:cxnLst>
                <a:cxn ang="0">
                  <a:pos x="208" y="39"/>
                </a:cxn>
                <a:cxn ang="0">
                  <a:pos x="185" y="104"/>
                </a:cxn>
                <a:cxn ang="0">
                  <a:pos x="158" y="167"/>
                </a:cxn>
                <a:cxn ang="0">
                  <a:pos x="127" y="229"/>
                </a:cxn>
                <a:cxn ang="0">
                  <a:pos x="97" y="285"/>
                </a:cxn>
                <a:cxn ang="0">
                  <a:pos x="70" y="339"/>
                </a:cxn>
                <a:cxn ang="0">
                  <a:pos x="47" y="393"/>
                </a:cxn>
                <a:cxn ang="0">
                  <a:pos x="25" y="448"/>
                </a:cxn>
                <a:cxn ang="0">
                  <a:pos x="4" y="536"/>
                </a:cxn>
                <a:cxn ang="0">
                  <a:pos x="4" y="658"/>
                </a:cxn>
                <a:cxn ang="0">
                  <a:pos x="16" y="743"/>
                </a:cxn>
                <a:cxn ang="0">
                  <a:pos x="29" y="800"/>
                </a:cxn>
                <a:cxn ang="0">
                  <a:pos x="47" y="856"/>
                </a:cxn>
                <a:cxn ang="0">
                  <a:pos x="75" y="904"/>
                </a:cxn>
                <a:cxn ang="0">
                  <a:pos x="104" y="924"/>
                </a:cxn>
                <a:cxn ang="0">
                  <a:pos x="117" y="910"/>
                </a:cxn>
                <a:cxn ang="0">
                  <a:pos x="108" y="877"/>
                </a:cxn>
                <a:cxn ang="0">
                  <a:pos x="88" y="832"/>
                </a:cxn>
                <a:cxn ang="0">
                  <a:pos x="68" y="784"/>
                </a:cxn>
                <a:cxn ang="0">
                  <a:pos x="54" y="726"/>
                </a:cxn>
                <a:cxn ang="0">
                  <a:pos x="36" y="628"/>
                </a:cxn>
                <a:cxn ang="0">
                  <a:pos x="43" y="490"/>
                </a:cxn>
                <a:cxn ang="0">
                  <a:pos x="72" y="393"/>
                </a:cxn>
                <a:cxn ang="0">
                  <a:pos x="93" y="341"/>
                </a:cxn>
                <a:cxn ang="0">
                  <a:pos x="117" y="290"/>
                </a:cxn>
                <a:cxn ang="0">
                  <a:pos x="142" y="240"/>
                </a:cxn>
                <a:cxn ang="0">
                  <a:pos x="165" y="190"/>
                </a:cxn>
                <a:cxn ang="0">
                  <a:pos x="187" y="138"/>
                </a:cxn>
                <a:cxn ang="0">
                  <a:pos x="205" y="86"/>
                </a:cxn>
                <a:cxn ang="0">
                  <a:pos x="221" y="32"/>
                </a:cxn>
                <a:cxn ang="0">
                  <a:pos x="228" y="2"/>
                </a:cxn>
                <a:cxn ang="0">
                  <a:pos x="221" y="2"/>
                </a:cxn>
                <a:cxn ang="0">
                  <a:pos x="219" y="5"/>
                </a:cxn>
              </a:cxnLst>
              <a:rect l="0" t="0" r="r" b="b"/>
              <a:pathLst>
                <a:path w="228" h="924">
                  <a:moveTo>
                    <a:pt x="219" y="5"/>
                  </a:moveTo>
                  <a:lnTo>
                    <a:pt x="208" y="39"/>
                  </a:lnTo>
                  <a:lnTo>
                    <a:pt x="196" y="71"/>
                  </a:lnTo>
                  <a:lnTo>
                    <a:pt x="185" y="104"/>
                  </a:lnTo>
                  <a:lnTo>
                    <a:pt x="171" y="136"/>
                  </a:lnTo>
                  <a:lnTo>
                    <a:pt x="158" y="167"/>
                  </a:lnTo>
                  <a:lnTo>
                    <a:pt x="144" y="199"/>
                  </a:lnTo>
                  <a:lnTo>
                    <a:pt x="127" y="229"/>
                  </a:lnTo>
                  <a:lnTo>
                    <a:pt x="111" y="260"/>
                  </a:lnTo>
                  <a:lnTo>
                    <a:pt x="97" y="285"/>
                  </a:lnTo>
                  <a:lnTo>
                    <a:pt x="84" y="312"/>
                  </a:lnTo>
                  <a:lnTo>
                    <a:pt x="70" y="339"/>
                  </a:lnTo>
                  <a:lnTo>
                    <a:pt x="59" y="366"/>
                  </a:lnTo>
                  <a:lnTo>
                    <a:pt x="47" y="393"/>
                  </a:lnTo>
                  <a:lnTo>
                    <a:pt x="36" y="420"/>
                  </a:lnTo>
                  <a:lnTo>
                    <a:pt x="25" y="448"/>
                  </a:lnTo>
                  <a:lnTo>
                    <a:pt x="16" y="475"/>
                  </a:lnTo>
                  <a:lnTo>
                    <a:pt x="4" y="536"/>
                  </a:lnTo>
                  <a:lnTo>
                    <a:pt x="0" y="597"/>
                  </a:lnTo>
                  <a:lnTo>
                    <a:pt x="4" y="658"/>
                  </a:lnTo>
                  <a:lnTo>
                    <a:pt x="13" y="718"/>
                  </a:lnTo>
                  <a:lnTo>
                    <a:pt x="16" y="743"/>
                  </a:lnTo>
                  <a:lnTo>
                    <a:pt x="22" y="770"/>
                  </a:lnTo>
                  <a:lnTo>
                    <a:pt x="29" y="800"/>
                  </a:lnTo>
                  <a:lnTo>
                    <a:pt x="36" y="829"/>
                  </a:lnTo>
                  <a:lnTo>
                    <a:pt x="47" y="856"/>
                  </a:lnTo>
                  <a:lnTo>
                    <a:pt x="59" y="883"/>
                  </a:lnTo>
                  <a:lnTo>
                    <a:pt x="75" y="904"/>
                  </a:lnTo>
                  <a:lnTo>
                    <a:pt x="95" y="922"/>
                  </a:lnTo>
                  <a:lnTo>
                    <a:pt x="104" y="924"/>
                  </a:lnTo>
                  <a:lnTo>
                    <a:pt x="113" y="918"/>
                  </a:lnTo>
                  <a:lnTo>
                    <a:pt x="117" y="910"/>
                  </a:lnTo>
                  <a:lnTo>
                    <a:pt x="117" y="901"/>
                  </a:lnTo>
                  <a:lnTo>
                    <a:pt x="108" y="877"/>
                  </a:lnTo>
                  <a:lnTo>
                    <a:pt x="97" y="856"/>
                  </a:lnTo>
                  <a:lnTo>
                    <a:pt x="88" y="832"/>
                  </a:lnTo>
                  <a:lnTo>
                    <a:pt x="77" y="811"/>
                  </a:lnTo>
                  <a:lnTo>
                    <a:pt x="68" y="784"/>
                  </a:lnTo>
                  <a:lnTo>
                    <a:pt x="61" y="755"/>
                  </a:lnTo>
                  <a:lnTo>
                    <a:pt x="54" y="726"/>
                  </a:lnTo>
                  <a:lnTo>
                    <a:pt x="47" y="700"/>
                  </a:lnTo>
                  <a:lnTo>
                    <a:pt x="36" y="628"/>
                  </a:lnTo>
                  <a:lnTo>
                    <a:pt x="36" y="558"/>
                  </a:lnTo>
                  <a:lnTo>
                    <a:pt x="43" y="490"/>
                  </a:lnTo>
                  <a:lnTo>
                    <a:pt x="63" y="420"/>
                  </a:lnTo>
                  <a:lnTo>
                    <a:pt x="72" y="393"/>
                  </a:lnTo>
                  <a:lnTo>
                    <a:pt x="83" y="368"/>
                  </a:lnTo>
                  <a:lnTo>
                    <a:pt x="93" y="341"/>
                  </a:lnTo>
                  <a:lnTo>
                    <a:pt x="106" y="316"/>
                  </a:lnTo>
                  <a:lnTo>
                    <a:pt x="117" y="290"/>
                  </a:lnTo>
                  <a:lnTo>
                    <a:pt x="129" y="265"/>
                  </a:lnTo>
                  <a:lnTo>
                    <a:pt x="142" y="240"/>
                  </a:lnTo>
                  <a:lnTo>
                    <a:pt x="154" y="215"/>
                  </a:lnTo>
                  <a:lnTo>
                    <a:pt x="165" y="190"/>
                  </a:lnTo>
                  <a:lnTo>
                    <a:pt x="176" y="165"/>
                  </a:lnTo>
                  <a:lnTo>
                    <a:pt x="187" y="138"/>
                  </a:lnTo>
                  <a:lnTo>
                    <a:pt x="196" y="113"/>
                  </a:lnTo>
                  <a:lnTo>
                    <a:pt x="205" y="86"/>
                  </a:lnTo>
                  <a:lnTo>
                    <a:pt x="212" y="59"/>
                  </a:lnTo>
                  <a:lnTo>
                    <a:pt x="221" y="32"/>
                  </a:lnTo>
                  <a:lnTo>
                    <a:pt x="228" y="5"/>
                  </a:lnTo>
                  <a:lnTo>
                    <a:pt x="228" y="2"/>
                  </a:lnTo>
                  <a:lnTo>
                    <a:pt x="224" y="0"/>
                  </a:lnTo>
                  <a:lnTo>
                    <a:pt x="221" y="2"/>
                  </a:lnTo>
                  <a:lnTo>
                    <a:pt x="219" y="5"/>
                  </a:lnTo>
                  <a:lnTo>
                    <a:pt x="219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8" name="Freeform 256"/>
            <p:cNvSpPr>
              <a:spLocks/>
            </p:cNvSpPr>
            <p:nvPr/>
          </p:nvSpPr>
          <p:spPr bwMode="auto">
            <a:xfrm>
              <a:off x="4270" y="1946"/>
              <a:ext cx="57" cy="279"/>
            </a:xfrm>
            <a:custGeom>
              <a:avLst/>
              <a:gdLst/>
              <a:ahLst/>
              <a:cxnLst>
                <a:cxn ang="0">
                  <a:pos x="36" y="2"/>
                </a:cxn>
                <a:cxn ang="0">
                  <a:pos x="20" y="72"/>
                </a:cxn>
                <a:cxn ang="0">
                  <a:pos x="7" y="144"/>
                </a:cxn>
                <a:cxn ang="0">
                  <a:pos x="0" y="217"/>
                </a:cxn>
                <a:cxn ang="0">
                  <a:pos x="0" y="289"/>
                </a:cxn>
                <a:cxn ang="0">
                  <a:pos x="7" y="363"/>
                </a:cxn>
                <a:cxn ang="0">
                  <a:pos x="25" y="431"/>
                </a:cxn>
                <a:cxn ang="0">
                  <a:pos x="54" y="496"/>
                </a:cxn>
                <a:cxn ang="0">
                  <a:pos x="97" y="557"/>
                </a:cxn>
                <a:cxn ang="0">
                  <a:pos x="104" y="558"/>
                </a:cxn>
                <a:cxn ang="0">
                  <a:pos x="109" y="555"/>
                </a:cxn>
                <a:cxn ang="0">
                  <a:pos x="115" y="548"/>
                </a:cxn>
                <a:cxn ang="0">
                  <a:pos x="115" y="542"/>
                </a:cxn>
                <a:cxn ang="0">
                  <a:pos x="109" y="528"/>
                </a:cxn>
                <a:cxn ang="0">
                  <a:pos x="100" y="515"/>
                </a:cxn>
                <a:cxn ang="0">
                  <a:pos x="93" y="503"/>
                </a:cxn>
                <a:cxn ang="0">
                  <a:pos x="84" y="490"/>
                </a:cxn>
                <a:cxn ang="0">
                  <a:pos x="75" y="478"/>
                </a:cxn>
                <a:cxn ang="0">
                  <a:pos x="68" y="465"/>
                </a:cxn>
                <a:cxn ang="0">
                  <a:pos x="59" y="453"/>
                </a:cxn>
                <a:cxn ang="0">
                  <a:pos x="54" y="438"/>
                </a:cxn>
                <a:cxn ang="0">
                  <a:pos x="39" y="399"/>
                </a:cxn>
                <a:cxn ang="0">
                  <a:pos x="27" y="359"/>
                </a:cxn>
                <a:cxn ang="0">
                  <a:pos x="18" y="322"/>
                </a:cxn>
                <a:cxn ang="0">
                  <a:pos x="11" y="280"/>
                </a:cxn>
                <a:cxn ang="0">
                  <a:pos x="7" y="209"/>
                </a:cxn>
                <a:cxn ang="0">
                  <a:pos x="13" y="139"/>
                </a:cxn>
                <a:cxn ang="0">
                  <a:pos x="25" y="70"/>
                </a:cxn>
                <a:cxn ang="0">
                  <a:pos x="39" y="2"/>
                </a:cxn>
                <a:cxn ang="0">
                  <a:pos x="39" y="0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6" y="2"/>
                </a:cxn>
                <a:cxn ang="0">
                  <a:pos x="36" y="2"/>
                </a:cxn>
              </a:cxnLst>
              <a:rect l="0" t="0" r="r" b="b"/>
              <a:pathLst>
                <a:path w="115" h="558">
                  <a:moveTo>
                    <a:pt x="36" y="2"/>
                  </a:moveTo>
                  <a:lnTo>
                    <a:pt x="20" y="72"/>
                  </a:lnTo>
                  <a:lnTo>
                    <a:pt x="7" y="144"/>
                  </a:lnTo>
                  <a:lnTo>
                    <a:pt x="0" y="217"/>
                  </a:lnTo>
                  <a:lnTo>
                    <a:pt x="0" y="289"/>
                  </a:lnTo>
                  <a:lnTo>
                    <a:pt x="7" y="363"/>
                  </a:lnTo>
                  <a:lnTo>
                    <a:pt x="25" y="431"/>
                  </a:lnTo>
                  <a:lnTo>
                    <a:pt x="54" y="496"/>
                  </a:lnTo>
                  <a:lnTo>
                    <a:pt x="97" y="557"/>
                  </a:lnTo>
                  <a:lnTo>
                    <a:pt x="104" y="558"/>
                  </a:lnTo>
                  <a:lnTo>
                    <a:pt x="109" y="555"/>
                  </a:lnTo>
                  <a:lnTo>
                    <a:pt x="115" y="548"/>
                  </a:lnTo>
                  <a:lnTo>
                    <a:pt x="115" y="542"/>
                  </a:lnTo>
                  <a:lnTo>
                    <a:pt x="109" y="528"/>
                  </a:lnTo>
                  <a:lnTo>
                    <a:pt x="100" y="515"/>
                  </a:lnTo>
                  <a:lnTo>
                    <a:pt x="93" y="503"/>
                  </a:lnTo>
                  <a:lnTo>
                    <a:pt x="84" y="490"/>
                  </a:lnTo>
                  <a:lnTo>
                    <a:pt x="75" y="478"/>
                  </a:lnTo>
                  <a:lnTo>
                    <a:pt x="68" y="465"/>
                  </a:lnTo>
                  <a:lnTo>
                    <a:pt x="59" y="453"/>
                  </a:lnTo>
                  <a:lnTo>
                    <a:pt x="54" y="438"/>
                  </a:lnTo>
                  <a:lnTo>
                    <a:pt x="39" y="399"/>
                  </a:lnTo>
                  <a:lnTo>
                    <a:pt x="27" y="359"/>
                  </a:lnTo>
                  <a:lnTo>
                    <a:pt x="18" y="322"/>
                  </a:lnTo>
                  <a:lnTo>
                    <a:pt x="11" y="280"/>
                  </a:lnTo>
                  <a:lnTo>
                    <a:pt x="7" y="209"/>
                  </a:lnTo>
                  <a:lnTo>
                    <a:pt x="13" y="139"/>
                  </a:lnTo>
                  <a:lnTo>
                    <a:pt x="25" y="70"/>
                  </a:lnTo>
                  <a:lnTo>
                    <a:pt x="39" y="2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6" y="2"/>
                  </a:lnTo>
                  <a:lnTo>
                    <a:pt x="36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29" name="Freeform 257"/>
            <p:cNvSpPr>
              <a:spLocks/>
            </p:cNvSpPr>
            <p:nvPr/>
          </p:nvSpPr>
          <p:spPr bwMode="auto">
            <a:xfrm>
              <a:off x="4070" y="2199"/>
              <a:ext cx="65" cy="425"/>
            </a:xfrm>
            <a:custGeom>
              <a:avLst/>
              <a:gdLst/>
              <a:ahLst/>
              <a:cxnLst>
                <a:cxn ang="0">
                  <a:pos x="68" y="6"/>
                </a:cxn>
                <a:cxn ang="0">
                  <a:pos x="54" y="63"/>
                </a:cxn>
                <a:cxn ang="0">
                  <a:pos x="41" y="121"/>
                </a:cxn>
                <a:cxn ang="0">
                  <a:pos x="29" y="178"/>
                </a:cxn>
                <a:cxn ang="0">
                  <a:pos x="20" y="237"/>
                </a:cxn>
                <a:cxn ang="0">
                  <a:pos x="11" y="295"/>
                </a:cxn>
                <a:cxn ang="0">
                  <a:pos x="5" y="354"/>
                </a:cxn>
                <a:cxn ang="0">
                  <a:pos x="0" y="413"/>
                </a:cxn>
                <a:cxn ang="0">
                  <a:pos x="0" y="472"/>
                </a:cxn>
                <a:cxn ang="0">
                  <a:pos x="2" y="523"/>
                </a:cxn>
                <a:cxn ang="0">
                  <a:pos x="5" y="573"/>
                </a:cxn>
                <a:cxn ang="0">
                  <a:pos x="11" y="625"/>
                </a:cxn>
                <a:cxn ang="0">
                  <a:pos x="21" y="675"/>
                </a:cxn>
                <a:cxn ang="0">
                  <a:pos x="27" y="697"/>
                </a:cxn>
                <a:cxn ang="0">
                  <a:pos x="32" y="720"/>
                </a:cxn>
                <a:cxn ang="0">
                  <a:pos x="39" y="745"/>
                </a:cxn>
                <a:cxn ang="0">
                  <a:pos x="48" y="768"/>
                </a:cxn>
                <a:cxn ang="0">
                  <a:pos x="57" y="792"/>
                </a:cxn>
                <a:cxn ang="0">
                  <a:pos x="68" y="815"/>
                </a:cxn>
                <a:cxn ang="0">
                  <a:pos x="81" y="833"/>
                </a:cxn>
                <a:cxn ang="0">
                  <a:pos x="97" y="849"/>
                </a:cxn>
                <a:cxn ang="0">
                  <a:pos x="111" y="851"/>
                </a:cxn>
                <a:cxn ang="0">
                  <a:pos x="122" y="842"/>
                </a:cxn>
                <a:cxn ang="0">
                  <a:pos x="129" y="828"/>
                </a:cxn>
                <a:cxn ang="0">
                  <a:pos x="129" y="813"/>
                </a:cxn>
                <a:cxn ang="0">
                  <a:pos x="122" y="794"/>
                </a:cxn>
                <a:cxn ang="0">
                  <a:pos x="113" y="774"/>
                </a:cxn>
                <a:cxn ang="0">
                  <a:pos x="104" y="754"/>
                </a:cxn>
                <a:cxn ang="0">
                  <a:pos x="95" y="733"/>
                </a:cxn>
                <a:cxn ang="0">
                  <a:pos x="86" y="713"/>
                </a:cxn>
                <a:cxn ang="0">
                  <a:pos x="77" y="693"/>
                </a:cxn>
                <a:cxn ang="0">
                  <a:pos x="68" y="673"/>
                </a:cxn>
                <a:cxn ang="0">
                  <a:pos x="61" y="654"/>
                </a:cxn>
                <a:cxn ang="0">
                  <a:pos x="47" y="602"/>
                </a:cxn>
                <a:cxn ang="0">
                  <a:pos x="36" y="548"/>
                </a:cxn>
                <a:cxn ang="0">
                  <a:pos x="30" y="494"/>
                </a:cxn>
                <a:cxn ang="0">
                  <a:pos x="27" y="440"/>
                </a:cxn>
                <a:cxn ang="0">
                  <a:pos x="25" y="384"/>
                </a:cxn>
                <a:cxn ang="0">
                  <a:pos x="25" y="331"/>
                </a:cxn>
                <a:cxn ang="0">
                  <a:pos x="29" y="275"/>
                </a:cxn>
                <a:cxn ang="0">
                  <a:pos x="36" y="219"/>
                </a:cxn>
                <a:cxn ang="0">
                  <a:pos x="43" y="165"/>
                </a:cxn>
                <a:cxn ang="0">
                  <a:pos x="52" y="112"/>
                </a:cxn>
                <a:cxn ang="0">
                  <a:pos x="63" y="58"/>
                </a:cxn>
                <a:cxn ang="0">
                  <a:pos x="75" y="4"/>
                </a:cxn>
                <a:cxn ang="0">
                  <a:pos x="75" y="0"/>
                </a:cxn>
                <a:cxn ang="0">
                  <a:pos x="73" y="0"/>
                </a:cxn>
                <a:cxn ang="0">
                  <a:pos x="70" y="2"/>
                </a:cxn>
                <a:cxn ang="0">
                  <a:pos x="68" y="6"/>
                </a:cxn>
                <a:cxn ang="0">
                  <a:pos x="68" y="6"/>
                </a:cxn>
              </a:cxnLst>
              <a:rect l="0" t="0" r="r" b="b"/>
              <a:pathLst>
                <a:path w="129" h="851">
                  <a:moveTo>
                    <a:pt x="68" y="6"/>
                  </a:moveTo>
                  <a:lnTo>
                    <a:pt x="54" y="63"/>
                  </a:lnTo>
                  <a:lnTo>
                    <a:pt x="41" y="121"/>
                  </a:lnTo>
                  <a:lnTo>
                    <a:pt x="29" y="178"/>
                  </a:lnTo>
                  <a:lnTo>
                    <a:pt x="20" y="237"/>
                  </a:lnTo>
                  <a:lnTo>
                    <a:pt x="11" y="295"/>
                  </a:lnTo>
                  <a:lnTo>
                    <a:pt x="5" y="354"/>
                  </a:lnTo>
                  <a:lnTo>
                    <a:pt x="0" y="413"/>
                  </a:lnTo>
                  <a:lnTo>
                    <a:pt x="0" y="472"/>
                  </a:lnTo>
                  <a:lnTo>
                    <a:pt x="2" y="523"/>
                  </a:lnTo>
                  <a:lnTo>
                    <a:pt x="5" y="573"/>
                  </a:lnTo>
                  <a:lnTo>
                    <a:pt x="11" y="625"/>
                  </a:lnTo>
                  <a:lnTo>
                    <a:pt x="21" y="675"/>
                  </a:lnTo>
                  <a:lnTo>
                    <a:pt x="27" y="697"/>
                  </a:lnTo>
                  <a:lnTo>
                    <a:pt x="32" y="720"/>
                  </a:lnTo>
                  <a:lnTo>
                    <a:pt x="39" y="745"/>
                  </a:lnTo>
                  <a:lnTo>
                    <a:pt x="48" y="768"/>
                  </a:lnTo>
                  <a:lnTo>
                    <a:pt x="57" y="792"/>
                  </a:lnTo>
                  <a:lnTo>
                    <a:pt x="68" y="815"/>
                  </a:lnTo>
                  <a:lnTo>
                    <a:pt x="81" y="833"/>
                  </a:lnTo>
                  <a:lnTo>
                    <a:pt x="97" y="849"/>
                  </a:lnTo>
                  <a:lnTo>
                    <a:pt x="111" y="851"/>
                  </a:lnTo>
                  <a:lnTo>
                    <a:pt x="122" y="842"/>
                  </a:lnTo>
                  <a:lnTo>
                    <a:pt x="129" y="828"/>
                  </a:lnTo>
                  <a:lnTo>
                    <a:pt x="129" y="813"/>
                  </a:lnTo>
                  <a:lnTo>
                    <a:pt x="122" y="794"/>
                  </a:lnTo>
                  <a:lnTo>
                    <a:pt x="113" y="774"/>
                  </a:lnTo>
                  <a:lnTo>
                    <a:pt x="104" y="754"/>
                  </a:lnTo>
                  <a:lnTo>
                    <a:pt x="95" y="733"/>
                  </a:lnTo>
                  <a:lnTo>
                    <a:pt x="86" y="713"/>
                  </a:lnTo>
                  <a:lnTo>
                    <a:pt x="77" y="693"/>
                  </a:lnTo>
                  <a:lnTo>
                    <a:pt x="68" y="673"/>
                  </a:lnTo>
                  <a:lnTo>
                    <a:pt x="61" y="654"/>
                  </a:lnTo>
                  <a:lnTo>
                    <a:pt x="47" y="602"/>
                  </a:lnTo>
                  <a:lnTo>
                    <a:pt x="36" y="548"/>
                  </a:lnTo>
                  <a:lnTo>
                    <a:pt x="30" y="494"/>
                  </a:lnTo>
                  <a:lnTo>
                    <a:pt x="27" y="440"/>
                  </a:lnTo>
                  <a:lnTo>
                    <a:pt x="25" y="384"/>
                  </a:lnTo>
                  <a:lnTo>
                    <a:pt x="25" y="331"/>
                  </a:lnTo>
                  <a:lnTo>
                    <a:pt x="29" y="275"/>
                  </a:lnTo>
                  <a:lnTo>
                    <a:pt x="36" y="219"/>
                  </a:lnTo>
                  <a:lnTo>
                    <a:pt x="43" y="165"/>
                  </a:lnTo>
                  <a:lnTo>
                    <a:pt x="52" y="112"/>
                  </a:lnTo>
                  <a:lnTo>
                    <a:pt x="63" y="58"/>
                  </a:lnTo>
                  <a:lnTo>
                    <a:pt x="75" y="4"/>
                  </a:lnTo>
                  <a:lnTo>
                    <a:pt x="75" y="0"/>
                  </a:lnTo>
                  <a:lnTo>
                    <a:pt x="73" y="0"/>
                  </a:lnTo>
                  <a:lnTo>
                    <a:pt x="70" y="2"/>
                  </a:lnTo>
                  <a:lnTo>
                    <a:pt x="68" y="6"/>
                  </a:lnTo>
                  <a:lnTo>
                    <a:pt x="68" y="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0" name="Freeform 258"/>
            <p:cNvSpPr>
              <a:spLocks/>
            </p:cNvSpPr>
            <p:nvPr/>
          </p:nvSpPr>
          <p:spPr bwMode="auto">
            <a:xfrm>
              <a:off x="4195" y="2698"/>
              <a:ext cx="387" cy="105"/>
            </a:xfrm>
            <a:custGeom>
              <a:avLst/>
              <a:gdLst/>
              <a:ahLst/>
              <a:cxnLst>
                <a:cxn ang="0">
                  <a:pos x="15" y="34"/>
                </a:cxn>
                <a:cxn ang="0">
                  <a:pos x="45" y="65"/>
                </a:cxn>
                <a:cxn ang="0">
                  <a:pos x="79" y="90"/>
                </a:cxn>
                <a:cxn ang="0">
                  <a:pos x="117" y="110"/>
                </a:cxn>
                <a:cxn ang="0">
                  <a:pos x="155" y="124"/>
                </a:cxn>
                <a:cxn ang="0">
                  <a:pos x="196" y="137"/>
                </a:cxn>
                <a:cxn ang="0">
                  <a:pos x="237" y="146"/>
                </a:cxn>
                <a:cxn ang="0">
                  <a:pos x="280" y="151"/>
                </a:cxn>
                <a:cxn ang="0">
                  <a:pos x="329" y="154"/>
                </a:cxn>
                <a:cxn ang="0">
                  <a:pos x="381" y="156"/>
                </a:cxn>
                <a:cxn ang="0">
                  <a:pos x="433" y="156"/>
                </a:cxn>
                <a:cxn ang="0">
                  <a:pos x="485" y="156"/>
                </a:cxn>
                <a:cxn ang="0">
                  <a:pos x="530" y="160"/>
                </a:cxn>
                <a:cxn ang="0">
                  <a:pos x="564" y="162"/>
                </a:cxn>
                <a:cxn ang="0">
                  <a:pos x="600" y="167"/>
                </a:cxn>
                <a:cxn ang="0">
                  <a:pos x="634" y="174"/>
                </a:cxn>
                <a:cxn ang="0">
                  <a:pos x="664" y="181"/>
                </a:cxn>
                <a:cxn ang="0">
                  <a:pos x="691" y="190"/>
                </a:cxn>
                <a:cxn ang="0">
                  <a:pos x="720" y="199"/>
                </a:cxn>
                <a:cxn ang="0">
                  <a:pos x="749" y="208"/>
                </a:cxn>
                <a:cxn ang="0">
                  <a:pos x="768" y="208"/>
                </a:cxn>
                <a:cxn ang="0">
                  <a:pos x="775" y="199"/>
                </a:cxn>
                <a:cxn ang="0">
                  <a:pos x="750" y="183"/>
                </a:cxn>
                <a:cxn ang="0">
                  <a:pos x="702" y="165"/>
                </a:cxn>
                <a:cxn ang="0">
                  <a:pos x="653" y="151"/>
                </a:cxn>
                <a:cxn ang="0">
                  <a:pos x="603" y="142"/>
                </a:cxn>
                <a:cxn ang="0">
                  <a:pos x="551" y="135"/>
                </a:cxn>
                <a:cxn ang="0">
                  <a:pos x="501" y="131"/>
                </a:cxn>
                <a:cxn ang="0">
                  <a:pos x="449" y="128"/>
                </a:cxn>
                <a:cxn ang="0">
                  <a:pos x="397" y="126"/>
                </a:cxn>
                <a:cxn ang="0">
                  <a:pos x="347" y="122"/>
                </a:cxn>
                <a:cxn ang="0">
                  <a:pos x="298" y="117"/>
                </a:cxn>
                <a:cxn ang="0">
                  <a:pos x="251" y="108"/>
                </a:cxn>
                <a:cxn ang="0">
                  <a:pos x="207" y="95"/>
                </a:cxn>
                <a:cxn ang="0">
                  <a:pos x="162" y="81"/>
                </a:cxn>
                <a:cxn ang="0">
                  <a:pos x="119" y="63"/>
                </a:cxn>
                <a:cxn ang="0">
                  <a:pos x="77" y="41"/>
                </a:cxn>
                <a:cxn ang="0">
                  <a:pos x="36" y="16"/>
                </a:cxn>
                <a:cxn ang="0">
                  <a:pos x="9" y="0"/>
                </a:cxn>
                <a:cxn ang="0">
                  <a:pos x="0" y="11"/>
                </a:cxn>
                <a:cxn ang="0">
                  <a:pos x="0" y="16"/>
                </a:cxn>
              </a:cxnLst>
              <a:rect l="0" t="0" r="r" b="b"/>
              <a:pathLst>
                <a:path w="775" h="210">
                  <a:moveTo>
                    <a:pt x="0" y="16"/>
                  </a:moveTo>
                  <a:lnTo>
                    <a:pt x="15" y="34"/>
                  </a:lnTo>
                  <a:lnTo>
                    <a:pt x="29" y="50"/>
                  </a:lnTo>
                  <a:lnTo>
                    <a:pt x="45" y="65"/>
                  </a:lnTo>
                  <a:lnTo>
                    <a:pt x="63" y="77"/>
                  </a:lnTo>
                  <a:lnTo>
                    <a:pt x="79" y="90"/>
                  </a:lnTo>
                  <a:lnTo>
                    <a:pt x="97" y="99"/>
                  </a:lnTo>
                  <a:lnTo>
                    <a:pt x="117" y="110"/>
                  </a:lnTo>
                  <a:lnTo>
                    <a:pt x="135" y="117"/>
                  </a:lnTo>
                  <a:lnTo>
                    <a:pt x="155" y="124"/>
                  </a:lnTo>
                  <a:lnTo>
                    <a:pt x="176" y="131"/>
                  </a:lnTo>
                  <a:lnTo>
                    <a:pt x="196" y="137"/>
                  </a:lnTo>
                  <a:lnTo>
                    <a:pt x="217" y="142"/>
                  </a:lnTo>
                  <a:lnTo>
                    <a:pt x="237" y="146"/>
                  </a:lnTo>
                  <a:lnTo>
                    <a:pt x="259" y="149"/>
                  </a:lnTo>
                  <a:lnTo>
                    <a:pt x="280" y="151"/>
                  </a:lnTo>
                  <a:lnTo>
                    <a:pt x="302" y="153"/>
                  </a:lnTo>
                  <a:lnTo>
                    <a:pt x="329" y="154"/>
                  </a:lnTo>
                  <a:lnTo>
                    <a:pt x="354" y="154"/>
                  </a:lnTo>
                  <a:lnTo>
                    <a:pt x="381" y="156"/>
                  </a:lnTo>
                  <a:lnTo>
                    <a:pt x="408" y="156"/>
                  </a:lnTo>
                  <a:lnTo>
                    <a:pt x="433" y="156"/>
                  </a:lnTo>
                  <a:lnTo>
                    <a:pt x="460" y="156"/>
                  </a:lnTo>
                  <a:lnTo>
                    <a:pt x="485" y="156"/>
                  </a:lnTo>
                  <a:lnTo>
                    <a:pt x="512" y="158"/>
                  </a:lnTo>
                  <a:lnTo>
                    <a:pt x="530" y="160"/>
                  </a:lnTo>
                  <a:lnTo>
                    <a:pt x="546" y="160"/>
                  </a:lnTo>
                  <a:lnTo>
                    <a:pt x="564" y="162"/>
                  </a:lnTo>
                  <a:lnTo>
                    <a:pt x="582" y="165"/>
                  </a:lnTo>
                  <a:lnTo>
                    <a:pt x="600" y="167"/>
                  </a:lnTo>
                  <a:lnTo>
                    <a:pt x="616" y="171"/>
                  </a:lnTo>
                  <a:lnTo>
                    <a:pt x="634" y="174"/>
                  </a:lnTo>
                  <a:lnTo>
                    <a:pt x="650" y="178"/>
                  </a:lnTo>
                  <a:lnTo>
                    <a:pt x="664" y="181"/>
                  </a:lnTo>
                  <a:lnTo>
                    <a:pt x="679" y="185"/>
                  </a:lnTo>
                  <a:lnTo>
                    <a:pt x="691" y="190"/>
                  </a:lnTo>
                  <a:lnTo>
                    <a:pt x="705" y="196"/>
                  </a:lnTo>
                  <a:lnTo>
                    <a:pt x="720" y="199"/>
                  </a:lnTo>
                  <a:lnTo>
                    <a:pt x="734" y="205"/>
                  </a:lnTo>
                  <a:lnTo>
                    <a:pt x="749" y="208"/>
                  </a:lnTo>
                  <a:lnTo>
                    <a:pt x="763" y="210"/>
                  </a:lnTo>
                  <a:lnTo>
                    <a:pt x="768" y="208"/>
                  </a:lnTo>
                  <a:lnTo>
                    <a:pt x="774" y="205"/>
                  </a:lnTo>
                  <a:lnTo>
                    <a:pt x="775" y="199"/>
                  </a:lnTo>
                  <a:lnTo>
                    <a:pt x="774" y="196"/>
                  </a:lnTo>
                  <a:lnTo>
                    <a:pt x="750" y="183"/>
                  </a:lnTo>
                  <a:lnTo>
                    <a:pt x="727" y="174"/>
                  </a:lnTo>
                  <a:lnTo>
                    <a:pt x="702" y="165"/>
                  </a:lnTo>
                  <a:lnTo>
                    <a:pt x="679" y="156"/>
                  </a:lnTo>
                  <a:lnTo>
                    <a:pt x="653" y="151"/>
                  </a:lnTo>
                  <a:lnTo>
                    <a:pt x="628" y="146"/>
                  </a:lnTo>
                  <a:lnTo>
                    <a:pt x="603" y="142"/>
                  </a:lnTo>
                  <a:lnTo>
                    <a:pt x="578" y="138"/>
                  </a:lnTo>
                  <a:lnTo>
                    <a:pt x="551" y="135"/>
                  </a:lnTo>
                  <a:lnTo>
                    <a:pt x="526" y="133"/>
                  </a:lnTo>
                  <a:lnTo>
                    <a:pt x="501" y="131"/>
                  </a:lnTo>
                  <a:lnTo>
                    <a:pt x="474" y="129"/>
                  </a:lnTo>
                  <a:lnTo>
                    <a:pt x="449" y="128"/>
                  </a:lnTo>
                  <a:lnTo>
                    <a:pt x="424" y="128"/>
                  </a:lnTo>
                  <a:lnTo>
                    <a:pt x="397" y="126"/>
                  </a:lnTo>
                  <a:lnTo>
                    <a:pt x="372" y="124"/>
                  </a:lnTo>
                  <a:lnTo>
                    <a:pt x="347" y="122"/>
                  </a:lnTo>
                  <a:lnTo>
                    <a:pt x="321" y="119"/>
                  </a:lnTo>
                  <a:lnTo>
                    <a:pt x="298" y="117"/>
                  </a:lnTo>
                  <a:lnTo>
                    <a:pt x="275" y="111"/>
                  </a:lnTo>
                  <a:lnTo>
                    <a:pt x="251" y="108"/>
                  </a:lnTo>
                  <a:lnTo>
                    <a:pt x="228" y="102"/>
                  </a:lnTo>
                  <a:lnTo>
                    <a:pt x="207" y="95"/>
                  </a:lnTo>
                  <a:lnTo>
                    <a:pt x="183" y="88"/>
                  </a:lnTo>
                  <a:lnTo>
                    <a:pt x="162" y="81"/>
                  </a:lnTo>
                  <a:lnTo>
                    <a:pt x="140" y="72"/>
                  </a:lnTo>
                  <a:lnTo>
                    <a:pt x="119" y="63"/>
                  </a:lnTo>
                  <a:lnTo>
                    <a:pt x="99" y="52"/>
                  </a:lnTo>
                  <a:lnTo>
                    <a:pt x="77" y="41"/>
                  </a:lnTo>
                  <a:lnTo>
                    <a:pt x="56" y="29"/>
                  </a:lnTo>
                  <a:lnTo>
                    <a:pt x="36" y="16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4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1" name="Freeform 259"/>
            <p:cNvSpPr>
              <a:spLocks/>
            </p:cNvSpPr>
            <p:nvPr/>
          </p:nvSpPr>
          <p:spPr bwMode="auto">
            <a:xfrm>
              <a:off x="4327" y="2573"/>
              <a:ext cx="279" cy="136"/>
            </a:xfrm>
            <a:custGeom>
              <a:avLst/>
              <a:gdLst/>
              <a:ahLst/>
              <a:cxnLst>
                <a:cxn ang="0">
                  <a:pos x="2" y="7"/>
                </a:cxn>
                <a:cxn ang="0">
                  <a:pos x="39" y="14"/>
                </a:cxn>
                <a:cxn ang="0">
                  <a:pos x="77" y="27"/>
                </a:cxn>
                <a:cxn ang="0">
                  <a:pos x="113" y="45"/>
                </a:cxn>
                <a:cxn ang="0">
                  <a:pos x="149" y="66"/>
                </a:cxn>
                <a:cxn ang="0">
                  <a:pos x="183" y="89"/>
                </a:cxn>
                <a:cxn ang="0">
                  <a:pos x="217" y="113"/>
                </a:cxn>
                <a:cxn ang="0">
                  <a:pos x="249" y="138"/>
                </a:cxn>
                <a:cxn ang="0">
                  <a:pos x="280" y="159"/>
                </a:cxn>
                <a:cxn ang="0">
                  <a:pos x="310" y="179"/>
                </a:cxn>
                <a:cxn ang="0">
                  <a:pos x="343" y="197"/>
                </a:cxn>
                <a:cxn ang="0">
                  <a:pos x="375" y="213"/>
                </a:cxn>
                <a:cxn ang="0">
                  <a:pos x="409" y="229"/>
                </a:cxn>
                <a:cxn ang="0">
                  <a:pos x="443" y="244"/>
                </a:cxn>
                <a:cxn ang="0">
                  <a:pos x="477" y="255"/>
                </a:cxn>
                <a:cxn ang="0">
                  <a:pos x="513" y="265"/>
                </a:cxn>
                <a:cxn ang="0">
                  <a:pos x="549" y="272"/>
                </a:cxn>
                <a:cxn ang="0">
                  <a:pos x="552" y="271"/>
                </a:cxn>
                <a:cxn ang="0">
                  <a:pos x="558" y="267"/>
                </a:cxn>
                <a:cxn ang="0">
                  <a:pos x="558" y="262"/>
                </a:cxn>
                <a:cxn ang="0">
                  <a:pos x="556" y="258"/>
                </a:cxn>
                <a:cxn ang="0">
                  <a:pos x="520" y="246"/>
                </a:cxn>
                <a:cxn ang="0">
                  <a:pos x="483" y="233"/>
                </a:cxn>
                <a:cxn ang="0">
                  <a:pos x="447" y="219"/>
                </a:cxn>
                <a:cxn ang="0">
                  <a:pos x="413" y="206"/>
                </a:cxn>
                <a:cxn ang="0">
                  <a:pos x="377" y="192"/>
                </a:cxn>
                <a:cxn ang="0">
                  <a:pos x="341" y="176"/>
                </a:cxn>
                <a:cxn ang="0">
                  <a:pos x="307" y="158"/>
                </a:cxn>
                <a:cxn ang="0">
                  <a:pos x="273" y="136"/>
                </a:cxn>
                <a:cxn ang="0">
                  <a:pos x="242" y="116"/>
                </a:cxn>
                <a:cxn ang="0">
                  <a:pos x="212" y="93"/>
                </a:cxn>
                <a:cxn ang="0">
                  <a:pos x="179" y="71"/>
                </a:cxn>
                <a:cxn ang="0">
                  <a:pos x="147" y="50"/>
                </a:cxn>
                <a:cxn ang="0">
                  <a:pos x="113" y="32"/>
                </a:cxn>
                <a:cxn ang="0">
                  <a:pos x="77" y="16"/>
                </a:cxn>
                <a:cxn ang="0">
                  <a:pos x="41" y="5"/>
                </a:cxn>
                <a:cxn ang="0">
                  <a:pos x="5" y="0"/>
                </a:cxn>
                <a:cxn ang="0">
                  <a:pos x="3" y="2"/>
                </a:cxn>
                <a:cxn ang="0">
                  <a:pos x="2" y="3"/>
                </a:cxn>
                <a:cxn ang="0">
                  <a:pos x="0" y="5"/>
                </a:cxn>
                <a:cxn ang="0">
                  <a:pos x="2" y="7"/>
                </a:cxn>
                <a:cxn ang="0">
                  <a:pos x="2" y="7"/>
                </a:cxn>
              </a:cxnLst>
              <a:rect l="0" t="0" r="r" b="b"/>
              <a:pathLst>
                <a:path w="558" h="272">
                  <a:moveTo>
                    <a:pt x="2" y="7"/>
                  </a:moveTo>
                  <a:lnTo>
                    <a:pt x="39" y="14"/>
                  </a:lnTo>
                  <a:lnTo>
                    <a:pt x="77" y="27"/>
                  </a:lnTo>
                  <a:lnTo>
                    <a:pt x="113" y="45"/>
                  </a:lnTo>
                  <a:lnTo>
                    <a:pt x="149" y="66"/>
                  </a:lnTo>
                  <a:lnTo>
                    <a:pt x="183" y="89"/>
                  </a:lnTo>
                  <a:lnTo>
                    <a:pt x="217" y="113"/>
                  </a:lnTo>
                  <a:lnTo>
                    <a:pt x="249" y="138"/>
                  </a:lnTo>
                  <a:lnTo>
                    <a:pt x="280" y="159"/>
                  </a:lnTo>
                  <a:lnTo>
                    <a:pt x="310" y="179"/>
                  </a:lnTo>
                  <a:lnTo>
                    <a:pt x="343" y="197"/>
                  </a:lnTo>
                  <a:lnTo>
                    <a:pt x="375" y="213"/>
                  </a:lnTo>
                  <a:lnTo>
                    <a:pt x="409" y="229"/>
                  </a:lnTo>
                  <a:lnTo>
                    <a:pt x="443" y="244"/>
                  </a:lnTo>
                  <a:lnTo>
                    <a:pt x="477" y="255"/>
                  </a:lnTo>
                  <a:lnTo>
                    <a:pt x="513" y="265"/>
                  </a:lnTo>
                  <a:lnTo>
                    <a:pt x="549" y="272"/>
                  </a:lnTo>
                  <a:lnTo>
                    <a:pt x="552" y="271"/>
                  </a:lnTo>
                  <a:lnTo>
                    <a:pt x="558" y="267"/>
                  </a:lnTo>
                  <a:lnTo>
                    <a:pt x="558" y="262"/>
                  </a:lnTo>
                  <a:lnTo>
                    <a:pt x="556" y="258"/>
                  </a:lnTo>
                  <a:lnTo>
                    <a:pt x="520" y="246"/>
                  </a:lnTo>
                  <a:lnTo>
                    <a:pt x="483" y="233"/>
                  </a:lnTo>
                  <a:lnTo>
                    <a:pt x="447" y="219"/>
                  </a:lnTo>
                  <a:lnTo>
                    <a:pt x="413" y="206"/>
                  </a:lnTo>
                  <a:lnTo>
                    <a:pt x="377" y="192"/>
                  </a:lnTo>
                  <a:lnTo>
                    <a:pt x="341" y="176"/>
                  </a:lnTo>
                  <a:lnTo>
                    <a:pt x="307" y="158"/>
                  </a:lnTo>
                  <a:lnTo>
                    <a:pt x="273" y="136"/>
                  </a:lnTo>
                  <a:lnTo>
                    <a:pt x="242" y="116"/>
                  </a:lnTo>
                  <a:lnTo>
                    <a:pt x="212" y="93"/>
                  </a:lnTo>
                  <a:lnTo>
                    <a:pt x="179" y="71"/>
                  </a:lnTo>
                  <a:lnTo>
                    <a:pt x="147" y="50"/>
                  </a:lnTo>
                  <a:lnTo>
                    <a:pt x="113" y="32"/>
                  </a:lnTo>
                  <a:lnTo>
                    <a:pt x="77" y="16"/>
                  </a:lnTo>
                  <a:lnTo>
                    <a:pt x="41" y="5"/>
                  </a:lnTo>
                  <a:lnTo>
                    <a:pt x="5" y="0"/>
                  </a:lnTo>
                  <a:lnTo>
                    <a:pt x="3" y="2"/>
                  </a:lnTo>
                  <a:lnTo>
                    <a:pt x="2" y="3"/>
                  </a:lnTo>
                  <a:lnTo>
                    <a:pt x="0" y="5"/>
                  </a:lnTo>
                  <a:lnTo>
                    <a:pt x="2" y="7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2" name="Freeform 260"/>
            <p:cNvSpPr>
              <a:spLocks/>
            </p:cNvSpPr>
            <p:nvPr/>
          </p:nvSpPr>
          <p:spPr bwMode="auto">
            <a:xfrm>
              <a:off x="4556" y="2738"/>
              <a:ext cx="120" cy="72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25"/>
                </a:cxn>
                <a:cxn ang="0">
                  <a:pos x="2" y="47"/>
                </a:cxn>
                <a:cxn ang="0">
                  <a:pos x="6" y="68"/>
                </a:cxn>
                <a:cxn ang="0">
                  <a:pos x="13" y="86"/>
                </a:cxn>
                <a:cxn ang="0">
                  <a:pos x="22" y="104"/>
                </a:cxn>
                <a:cxn ang="0">
                  <a:pos x="34" y="118"/>
                </a:cxn>
                <a:cxn ang="0">
                  <a:pos x="52" y="127"/>
                </a:cxn>
                <a:cxn ang="0">
                  <a:pos x="74" y="134"/>
                </a:cxn>
                <a:cxn ang="0">
                  <a:pos x="87" y="136"/>
                </a:cxn>
                <a:cxn ang="0">
                  <a:pos x="101" y="134"/>
                </a:cxn>
                <a:cxn ang="0">
                  <a:pos x="115" y="133"/>
                </a:cxn>
                <a:cxn ang="0">
                  <a:pos x="130" y="129"/>
                </a:cxn>
                <a:cxn ang="0">
                  <a:pos x="144" y="126"/>
                </a:cxn>
                <a:cxn ang="0">
                  <a:pos x="158" y="120"/>
                </a:cxn>
                <a:cxn ang="0">
                  <a:pos x="171" y="115"/>
                </a:cxn>
                <a:cxn ang="0">
                  <a:pos x="183" y="109"/>
                </a:cxn>
                <a:cxn ang="0">
                  <a:pos x="198" y="108"/>
                </a:cxn>
                <a:cxn ang="0">
                  <a:pos x="209" y="115"/>
                </a:cxn>
                <a:cxn ang="0">
                  <a:pos x="217" y="127"/>
                </a:cxn>
                <a:cxn ang="0">
                  <a:pos x="226" y="142"/>
                </a:cxn>
                <a:cxn ang="0">
                  <a:pos x="232" y="143"/>
                </a:cxn>
                <a:cxn ang="0">
                  <a:pos x="235" y="142"/>
                </a:cxn>
                <a:cxn ang="0">
                  <a:pos x="239" y="136"/>
                </a:cxn>
                <a:cxn ang="0">
                  <a:pos x="239" y="133"/>
                </a:cxn>
                <a:cxn ang="0">
                  <a:pos x="232" y="122"/>
                </a:cxn>
                <a:cxn ang="0">
                  <a:pos x="225" y="109"/>
                </a:cxn>
                <a:cxn ang="0">
                  <a:pos x="217" y="97"/>
                </a:cxn>
                <a:cxn ang="0">
                  <a:pos x="212" y="84"/>
                </a:cxn>
                <a:cxn ang="0">
                  <a:pos x="210" y="82"/>
                </a:cxn>
                <a:cxn ang="0">
                  <a:pos x="207" y="82"/>
                </a:cxn>
                <a:cxn ang="0">
                  <a:pos x="205" y="82"/>
                </a:cxn>
                <a:cxn ang="0">
                  <a:pos x="201" y="82"/>
                </a:cxn>
                <a:cxn ang="0">
                  <a:pos x="183" y="93"/>
                </a:cxn>
                <a:cxn ang="0">
                  <a:pos x="162" y="102"/>
                </a:cxn>
                <a:cxn ang="0">
                  <a:pos x="142" y="111"/>
                </a:cxn>
                <a:cxn ang="0">
                  <a:pos x="121" y="117"/>
                </a:cxn>
                <a:cxn ang="0">
                  <a:pos x="97" y="120"/>
                </a:cxn>
                <a:cxn ang="0">
                  <a:pos x="78" y="118"/>
                </a:cxn>
                <a:cxn ang="0">
                  <a:pos x="56" y="113"/>
                </a:cxn>
                <a:cxn ang="0">
                  <a:pos x="38" y="100"/>
                </a:cxn>
                <a:cxn ang="0">
                  <a:pos x="24" y="79"/>
                </a:cxn>
                <a:cxn ang="0">
                  <a:pos x="15" y="54"/>
                </a:cxn>
                <a:cxn ang="0">
                  <a:pos x="9" y="27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239" h="143">
                  <a:moveTo>
                    <a:pt x="0" y="3"/>
                  </a:moveTo>
                  <a:lnTo>
                    <a:pt x="0" y="25"/>
                  </a:lnTo>
                  <a:lnTo>
                    <a:pt x="2" y="47"/>
                  </a:lnTo>
                  <a:lnTo>
                    <a:pt x="6" y="68"/>
                  </a:lnTo>
                  <a:lnTo>
                    <a:pt x="13" y="86"/>
                  </a:lnTo>
                  <a:lnTo>
                    <a:pt x="22" y="104"/>
                  </a:lnTo>
                  <a:lnTo>
                    <a:pt x="34" y="118"/>
                  </a:lnTo>
                  <a:lnTo>
                    <a:pt x="52" y="127"/>
                  </a:lnTo>
                  <a:lnTo>
                    <a:pt x="74" y="134"/>
                  </a:lnTo>
                  <a:lnTo>
                    <a:pt x="87" y="136"/>
                  </a:lnTo>
                  <a:lnTo>
                    <a:pt x="101" y="134"/>
                  </a:lnTo>
                  <a:lnTo>
                    <a:pt x="115" y="133"/>
                  </a:lnTo>
                  <a:lnTo>
                    <a:pt x="130" y="129"/>
                  </a:lnTo>
                  <a:lnTo>
                    <a:pt x="144" y="126"/>
                  </a:lnTo>
                  <a:lnTo>
                    <a:pt x="158" y="120"/>
                  </a:lnTo>
                  <a:lnTo>
                    <a:pt x="171" y="115"/>
                  </a:lnTo>
                  <a:lnTo>
                    <a:pt x="183" y="109"/>
                  </a:lnTo>
                  <a:lnTo>
                    <a:pt x="198" y="108"/>
                  </a:lnTo>
                  <a:lnTo>
                    <a:pt x="209" y="115"/>
                  </a:lnTo>
                  <a:lnTo>
                    <a:pt x="217" y="127"/>
                  </a:lnTo>
                  <a:lnTo>
                    <a:pt x="226" y="142"/>
                  </a:lnTo>
                  <a:lnTo>
                    <a:pt x="232" y="143"/>
                  </a:lnTo>
                  <a:lnTo>
                    <a:pt x="235" y="142"/>
                  </a:lnTo>
                  <a:lnTo>
                    <a:pt x="239" y="136"/>
                  </a:lnTo>
                  <a:lnTo>
                    <a:pt x="239" y="133"/>
                  </a:lnTo>
                  <a:lnTo>
                    <a:pt x="232" y="122"/>
                  </a:lnTo>
                  <a:lnTo>
                    <a:pt x="225" y="109"/>
                  </a:lnTo>
                  <a:lnTo>
                    <a:pt x="217" y="97"/>
                  </a:lnTo>
                  <a:lnTo>
                    <a:pt x="212" y="84"/>
                  </a:lnTo>
                  <a:lnTo>
                    <a:pt x="210" y="82"/>
                  </a:lnTo>
                  <a:lnTo>
                    <a:pt x="207" y="82"/>
                  </a:lnTo>
                  <a:lnTo>
                    <a:pt x="205" y="82"/>
                  </a:lnTo>
                  <a:lnTo>
                    <a:pt x="201" y="82"/>
                  </a:lnTo>
                  <a:lnTo>
                    <a:pt x="183" y="93"/>
                  </a:lnTo>
                  <a:lnTo>
                    <a:pt x="162" y="102"/>
                  </a:lnTo>
                  <a:lnTo>
                    <a:pt x="142" y="111"/>
                  </a:lnTo>
                  <a:lnTo>
                    <a:pt x="121" y="117"/>
                  </a:lnTo>
                  <a:lnTo>
                    <a:pt x="97" y="120"/>
                  </a:lnTo>
                  <a:lnTo>
                    <a:pt x="78" y="118"/>
                  </a:lnTo>
                  <a:lnTo>
                    <a:pt x="56" y="113"/>
                  </a:lnTo>
                  <a:lnTo>
                    <a:pt x="38" y="100"/>
                  </a:lnTo>
                  <a:lnTo>
                    <a:pt x="24" y="79"/>
                  </a:lnTo>
                  <a:lnTo>
                    <a:pt x="15" y="54"/>
                  </a:lnTo>
                  <a:lnTo>
                    <a:pt x="9" y="27"/>
                  </a:lnTo>
                  <a:lnTo>
                    <a:pt x="8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3" name="Freeform 261"/>
            <p:cNvSpPr>
              <a:spLocks/>
            </p:cNvSpPr>
            <p:nvPr/>
          </p:nvSpPr>
          <p:spPr bwMode="auto">
            <a:xfrm>
              <a:off x="4658" y="2742"/>
              <a:ext cx="46" cy="92"/>
            </a:xfrm>
            <a:custGeom>
              <a:avLst/>
              <a:gdLst/>
              <a:ahLst/>
              <a:cxnLst>
                <a:cxn ang="0">
                  <a:pos x="30" y="4"/>
                </a:cxn>
                <a:cxn ang="0">
                  <a:pos x="39" y="31"/>
                </a:cxn>
                <a:cxn ang="0">
                  <a:pos x="48" y="58"/>
                </a:cxn>
                <a:cxn ang="0">
                  <a:pos x="59" y="83"/>
                </a:cxn>
                <a:cxn ang="0">
                  <a:pos x="70" y="108"/>
                </a:cxn>
                <a:cxn ang="0">
                  <a:pos x="77" y="127"/>
                </a:cxn>
                <a:cxn ang="0">
                  <a:pos x="77" y="147"/>
                </a:cxn>
                <a:cxn ang="0">
                  <a:pos x="68" y="165"/>
                </a:cxn>
                <a:cxn ang="0">
                  <a:pos x="47" y="176"/>
                </a:cxn>
                <a:cxn ang="0">
                  <a:pos x="36" y="178"/>
                </a:cxn>
                <a:cxn ang="0">
                  <a:pos x="25" y="180"/>
                </a:cxn>
                <a:cxn ang="0">
                  <a:pos x="14" y="180"/>
                </a:cxn>
                <a:cxn ang="0">
                  <a:pos x="4" y="181"/>
                </a:cxn>
                <a:cxn ang="0">
                  <a:pos x="2" y="181"/>
                </a:cxn>
                <a:cxn ang="0">
                  <a:pos x="0" y="183"/>
                </a:cxn>
                <a:cxn ang="0">
                  <a:pos x="0" y="185"/>
                </a:cxn>
                <a:cxn ang="0">
                  <a:pos x="0" y="185"/>
                </a:cxn>
                <a:cxn ang="0">
                  <a:pos x="11" y="185"/>
                </a:cxn>
                <a:cxn ang="0">
                  <a:pos x="23" y="185"/>
                </a:cxn>
                <a:cxn ang="0">
                  <a:pos x="34" y="185"/>
                </a:cxn>
                <a:cxn ang="0">
                  <a:pos x="47" y="183"/>
                </a:cxn>
                <a:cxn ang="0">
                  <a:pos x="59" y="181"/>
                </a:cxn>
                <a:cxn ang="0">
                  <a:pos x="70" y="176"/>
                </a:cxn>
                <a:cxn ang="0">
                  <a:pos x="79" y="171"/>
                </a:cxn>
                <a:cxn ang="0">
                  <a:pos x="86" y="162"/>
                </a:cxn>
                <a:cxn ang="0">
                  <a:pos x="90" y="149"/>
                </a:cxn>
                <a:cxn ang="0">
                  <a:pos x="91" y="136"/>
                </a:cxn>
                <a:cxn ang="0">
                  <a:pos x="88" y="124"/>
                </a:cxn>
                <a:cxn ang="0">
                  <a:pos x="84" y="111"/>
                </a:cxn>
                <a:cxn ang="0">
                  <a:pos x="79" y="97"/>
                </a:cxn>
                <a:cxn ang="0">
                  <a:pos x="72" y="83"/>
                </a:cxn>
                <a:cxn ang="0">
                  <a:pos x="65" y="70"/>
                </a:cxn>
                <a:cxn ang="0">
                  <a:pos x="56" y="56"/>
                </a:cxn>
                <a:cxn ang="0">
                  <a:pos x="50" y="43"/>
                </a:cxn>
                <a:cxn ang="0">
                  <a:pos x="47" y="29"/>
                </a:cxn>
                <a:cxn ang="0">
                  <a:pos x="41" y="14"/>
                </a:cxn>
                <a:cxn ang="0">
                  <a:pos x="36" y="0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0" y="2"/>
                </a:cxn>
                <a:cxn ang="0">
                  <a:pos x="30" y="4"/>
                </a:cxn>
                <a:cxn ang="0">
                  <a:pos x="30" y="4"/>
                </a:cxn>
              </a:cxnLst>
              <a:rect l="0" t="0" r="r" b="b"/>
              <a:pathLst>
                <a:path w="91" h="185">
                  <a:moveTo>
                    <a:pt x="30" y="4"/>
                  </a:moveTo>
                  <a:lnTo>
                    <a:pt x="39" y="31"/>
                  </a:lnTo>
                  <a:lnTo>
                    <a:pt x="48" y="58"/>
                  </a:lnTo>
                  <a:lnTo>
                    <a:pt x="59" y="83"/>
                  </a:lnTo>
                  <a:lnTo>
                    <a:pt x="70" y="108"/>
                  </a:lnTo>
                  <a:lnTo>
                    <a:pt x="77" y="127"/>
                  </a:lnTo>
                  <a:lnTo>
                    <a:pt x="77" y="147"/>
                  </a:lnTo>
                  <a:lnTo>
                    <a:pt x="68" y="165"/>
                  </a:lnTo>
                  <a:lnTo>
                    <a:pt x="47" y="176"/>
                  </a:lnTo>
                  <a:lnTo>
                    <a:pt x="36" y="178"/>
                  </a:lnTo>
                  <a:lnTo>
                    <a:pt x="25" y="180"/>
                  </a:lnTo>
                  <a:lnTo>
                    <a:pt x="14" y="180"/>
                  </a:lnTo>
                  <a:lnTo>
                    <a:pt x="4" y="181"/>
                  </a:lnTo>
                  <a:lnTo>
                    <a:pt x="2" y="181"/>
                  </a:lnTo>
                  <a:lnTo>
                    <a:pt x="0" y="183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11" y="185"/>
                  </a:lnTo>
                  <a:lnTo>
                    <a:pt x="23" y="185"/>
                  </a:lnTo>
                  <a:lnTo>
                    <a:pt x="34" y="185"/>
                  </a:lnTo>
                  <a:lnTo>
                    <a:pt x="47" y="183"/>
                  </a:lnTo>
                  <a:lnTo>
                    <a:pt x="59" y="181"/>
                  </a:lnTo>
                  <a:lnTo>
                    <a:pt x="70" y="176"/>
                  </a:lnTo>
                  <a:lnTo>
                    <a:pt x="79" y="171"/>
                  </a:lnTo>
                  <a:lnTo>
                    <a:pt x="86" y="162"/>
                  </a:lnTo>
                  <a:lnTo>
                    <a:pt x="90" y="149"/>
                  </a:lnTo>
                  <a:lnTo>
                    <a:pt x="91" y="136"/>
                  </a:lnTo>
                  <a:lnTo>
                    <a:pt x="88" y="124"/>
                  </a:lnTo>
                  <a:lnTo>
                    <a:pt x="84" y="111"/>
                  </a:lnTo>
                  <a:lnTo>
                    <a:pt x="79" y="97"/>
                  </a:lnTo>
                  <a:lnTo>
                    <a:pt x="72" y="83"/>
                  </a:lnTo>
                  <a:lnTo>
                    <a:pt x="65" y="70"/>
                  </a:lnTo>
                  <a:lnTo>
                    <a:pt x="56" y="56"/>
                  </a:lnTo>
                  <a:lnTo>
                    <a:pt x="50" y="43"/>
                  </a:lnTo>
                  <a:lnTo>
                    <a:pt x="47" y="29"/>
                  </a:lnTo>
                  <a:lnTo>
                    <a:pt x="41" y="14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4" name="Freeform 262"/>
            <p:cNvSpPr>
              <a:spLocks/>
            </p:cNvSpPr>
            <p:nvPr/>
          </p:nvSpPr>
          <p:spPr bwMode="auto">
            <a:xfrm>
              <a:off x="4689" y="2718"/>
              <a:ext cx="39" cy="10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12" y="33"/>
                </a:cxn>
                <a:cxn ang="0">
                  <a:pos x="23" y="54"/>
                </a:cxn>
                <a:cxn ang="0">
                  <a:pos x="34" y="78"/>
                </a:cxn>
                <a:cxn ang="0">
                  <a:pos x="45" y="101"/>
                </a:cxn>
                <a:cxn ang="0">
                  <a:pos x="52" y="115"/>
                </a:cxn>
                <a:cxn ang="0">
                  <a:pos x="59" y="130"/>
                </a:cxn>
                <a:cxn ang="0">
                  <a:pos x="65" y="146"/>
                </a:cxn>
                <a:cxn ang="0">
                  <a:pos x="68" y="160"/>
                </a:cxn>
                <a:cxn ang="0">
                  <a:pos x="68" y="174"/>
                </a:cxn>
                <a:cxn ang="0">
                  <a:pos x="65" y="187"/>
                </a:cxn>
                <a:cxn ang="0">
                  <a:pos x="52" y="198"/>
                </a:cxn>
                <a:cxn ang="0">
                  <a:pos x="34" y="207"/>
                </a:cxn>
                <a:cxn ang="0">
                  <a:pos x="32" y="209"/>
                </a:cxn>
                <a:cxn ang="0">
                  <a:pos x="30" y="212"/>
                </a:cxn>
                <a:cxn ang="0">
                  <a:pos x="30" y="214"/>
                </a:cxn>
                <a:cxn ang="0">
                  <a:pos x="32" y="216"/>
                </a:cxn>
                <a:cxn ang="0">
                  <a:pos x="63" y="205"/>
                </a:cxn>
                <a:cxn ang="0">
                  <a:pos x="79" y="183"/>
                </a:cxn>
                <a:cxn ang="0">
                  <a:pos x="79" y="153"/>
                </a:cxn>
                <a:cxn ang="0">
                  <a:pos x="70" y="119"/>
                </a:cxn>
                <a:cxn ang="0">
                  <a:pos x="56" y="83"/>
                </a:cxn>
                <a:cxn ang="0">
                  <a:pos x="38" y="51"/>
                </a:cxn>
                <a:cxn ang="0">
                  <a:pos x="20" y="22"/>
                </a:cxn>
                <a:cxn ang="0">
                  <a:pos x="7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79" h="216">
                  <a:moveTo>
                    <a:pt x="0" y="9"/>
                  </a:moveTo>
                  <a:lnTo>
                    <a:pt x="12" y="33"/>
                  </a:lnTo>
                  <a:lnTo>
                    <a:pt x="23" y="54"/>
                  </a:lnTo>
                  <a:lnTo>
                    <a:pt x="34" y="78"/>
                  </a:lnTo>
                  <a:lnTo>
                    <a:pt x="45" y="101"/>
                  </a:lnTo>
                  <a:lnTo>
                    <a:pt x="52" y="115"/>
                  </a:lnTo>
                  <a:lnTo>
                    <a:pt x="59" y="130"/>
                  </a:lnTo>
                  <a:lnTo>
                    <a:pt x="65" y="146"/>
                  </a:lnTo>
                  <a:lnTo>
                    <a:pt x="68" y="160"/>
                  </a:lnTo>
                  <a:lnTo>
                    <a:pt x="68" y="174"/>
                  </a:lnTo>
                  <a:lnTo>
                    <a:pt x="65" y="187"/>
                  </a:lnTo>
                  <a:lnTo>
                    <a:pt x="52" y="198"/>
                  </a:lnTo>
                  <a:lnTo>
                    <a:pt x="34" y="207"/>
                  </a:lnTo>
                  <a:lnTo>
                    <a:pt x="32" y="209"/>
                  </a:lnTo>
                  <a:lnTo>
                    <a:pt x="30" y="212"/>
                  </a:lnTo>
                  <a:lnTo>
                    <a:pt x="30" y="214"/>
                  </a:lnTo>
                  <a:lnTo>
                    <a:pt x="32" y="216"/>
                  </a:lnTo>
                  <a:lnTo>
                    <a:pt x="63" y="205"/>
                  </a:lnTo>
                  <a:lnTo>
                    <a:pt x="79" y="183"/>
                  </a:lnTo>
                  <a:lnTo>
                    <a:pt x="79" y="153"/>
                  </a:lnTo>
                  <a:lnTo>
                    <a:pt x="70" y="119"/>
                  </a:lnTo>
                  <a:lnTo>
                    <a:pt x="56" y="83"/>
                  </a:lnTo>
                  <a:lnTo>
                    <a:pt x="38" y="51"/>
                  </a:lnTo>
                  <a:lnTo>
                    <a:pt x="20" y="22"/>
                  </a:lnTo>
                  <a:lnTo>
                    <a:pt x="7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5" name="Freeform 263"/>
            <p:cNvSpPr>
              <a:spLocks/>
            </p:cNvSpPr>
            <p:nvPr/>
          </p:nvSpPr>
          <p:spPr bwMode="auto">
            <a:xfrm>
              <a:off x="4715" y="2711"/>
              <a:ext cx="30" cy="9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9" y="22"/>
                </a:cxn>
                <a:cxn ang="0">
                  <a:pos x="18" y="41"/>
                </a:cxn>
                <a:cxn ang="0">
                  <a:pos x="25" y="59"/>
                </a:cxn>
                <a:cxn ang="0">
                  <a:pos x="34" y="79"/>
                </a:cxn>
                <a:cxn ang="0">
                  <a:pos x="45" y="106"/>
                </a:cxn>
                <a:cxn ang="0">
                  <a:pos x="56" y="135"/>
                </a:cxn>
                <a:cxn ang="0">
                  <a:pos x="54" y="165"/>
                </a:cxn>
                <a:cxn ang="0">
                  <a:pos x="32" y="187"/>
                </a:cxn>
                <a:cxn ang="0">
                  <a:pos x="30" y="187"/>
                </a:cxn>
                <a:cxn ang="0">
                  <a:pos x="30" y="188"/>
                </a:cxn>
                <a:cxn ang="0">
                  <a:pos x="30" y="190"/>
                </a:cxn>
                <a:cxn ang="0">
                  <a:pos x="32" y="190"/>
                </a:cxn>
                <a:cxn ang="0">
                  <a:pos x="52" y="178"/>
                </a:cxn>
                <a:cxn ang="0">
                  <a:pos x="61" y="162"/>
                </a:cxn>
                <a:cxn ang="0">
                  <a:pos x="61" y="140"/>
                </a:cxn>
                <a:cxn ang="0">
                  <a:pos x="56" y="119"/>
                </a:cxn>
                <a:cxn ang="0">
                  <a:pos x="50" y="102"/>
                </a:cxn>
                <a:cxn ang="0">
                  <a:pos x="43" y="88"/>
                </a:cxn>
                <a:cxn ang="0">
                  <a:pos x="38" y="74"/>
                </a:cxn>
                <a:cxn ang="0">
                  <a:pos x="30" y="57"/>
                </a:cxn>
                <a:cxn ang="0">
                  <a:pos x="23" y="43"/>
                </a:cxn>
                <a:cxn ang="0">
                  <a:pos x="16" y="29"/>
                </a:cxn>
                <a:cxn ang="0">
                  <a:pos x="9" y="1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1" h="190">
                  <a:moveTo>
                    <a:pt x="0" y="4"/>
                  </a:moveTo>
                  <a:lnTo>
                    <a:pt x="9" y="22"/>
                  </a:lnTo>
                  <a:lnTo>
                    <a:pt x="18" y="41"/>
                  </a:lnTo>
                  <a:lnTo>
                    <a:pt x="25" y="59"/>
                  </a:lnTo>
                  <a:lnTo>
                    <a:pt x="34" y="79"/>
                  </a:lnTo>
                  <a:lnTo>
                    <a:pt x="45" y="106"/>
                  </a:lnTo>
                  <a:lnTo>
                    <a:pt x="56" y="135"/>
                  </a:lnTo>
                  <a:lnTo>
                    <a:pt x="54" y="165"/>
                  </a:lnTo>
                  <a:lnTo>
                    <a:pt x="32" y="187"/>
                  </a:lnTo>
                  <a:lnTo>
                    <a:pt x="30" y="187"/>
                  </a:lnTo>
                  <a:lnTo>
                    <a:pt x="30" y="188"/>
                  </a:lnTo>
                  <a:lnTo>
                    <a:pt x="30" y="190"/>
                  </a:lnTo>
                  <a:lnTo>
                    <a:pt x="32" y="190"/>
                  </a:lnTo>
                  <a:lnTo>
                    <a:pt x="52" y="178"/>
                  </a:lnTo>
                  <a:lnTo>
                    <a:pt x="61" y="162"/>
                  </a:lnTo>
                  <a:lnTo>
                    <a:pt x="61" y="140"/>
                  </a:lnTo>
                  <a:lnTo>
                    <a:pt x="56" y="119"/>
                  </a:lnTo>
                  <a:lnTo>
                    <a:pt x="50" y="102"/>
                  </a:lnTo>
                  <a:lnTo>
                    <a:pt x="43" y="88"/>
                  </a:lnTo>
                  <a:lnTo>
                    <a:pt x="38" y="74"/>
                  </a:lnTo>
                  <a:lnTo>
                    <a:pt x="30" y="57"/>
                  </a:lnTo>
                  <a:lnTo>
                    <a:pt x="23" y="43"/>
                  </a:lnTo>
                  <a:lnTo>
                    <a:pt x="16" y="29"/>
                  </a:lnTo>
                  <a:lnTo>
                    <a:pt x="9" y="1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6" name="Freeform 264"/>
            <p:cNvSpPr>
              <a:spLocks/>
            </p:cNvSpPr>
            <p:nvPr/>
          </p:nvSpPr>
          <p:spPr bwMode="auto">
            <a:xfrm>
              <a:off x="4614" y="2676"/>
              <a:ext cx="149" cy="121"/>
            </a:xfrm>
            <a:custGeom>
              <a:avLst/>
              <a:gdLst/>
              <a:ahLst/>
              <a:cxnLst>
                <a:cxn ang="0">
                  <a:pos x="0" y="77"/>
                </a:cxn>
                <a:cxn ang="0">
                  <a:pos x="22" y="75"/>
                </a:cxn>
                <a:cxn ang="0">
                  <a:pos x="43" y="70"/>
                </a:cxn>
                <a:cxn ang="0">
                  <a:pos x="65" y="65"/>
                </a:cxn>
                <a:cxn ang="0">
                  <a:pos x="86" y="58"/>
                </a:cxn>
                <a:cxn ang="0">
                  <a:pos x="108" y="50"/>
                </a:cxn>
                <a:cxn ang="0">
                  <a:pos x="129" y="41"/>
                </a:cxn>
                <a:cxn ang="0">
                  <a:pos x="151" y="34"/>
                </a:cxn>
                <a:cxn ang="0">
                  <a:pos x="172" y="29"/>
                </a:cxn>
                <a:cxn ang="0">
                  <a:pos x="194" y="25"/>
                </a:cxn>
                <a:cxn ang="0">
                  <a:pos x="210" y="29"/>
                </a:cxn>
                <a:cxn ang="0">
                  <a:pos x="221" y="38"/>
                </a:cxn>
                <a:cxn ang="0">
                  <a:pos x="230" y="50"/>
                </a:cxn>
                <a:cxn ang="0">
                  <a:pos x="235" y="66"/>
                </a:cxn>
                <a:cxn ang="0">
                  <a:pos x="241" y="83"/>
                </a:cxn>
                <a:cxn ang="0">
                  <a:pos x="246" y="99"/>
                </a:cxn>
                <a:cxn ang="0">
                  <a:pos x="253" y="115"/>
                </a:cxn>
                <a:cxn ang="0">
                  <a:pos x="266" y="142"/>
                </a:cxn>
                <a:cxn ang="0">
                  <a:pos x="273" y="174"/>
                </a:cxn>
                <a:cxn ang="0">
                  <a:pos x="271" y="208"/>
                </a:cxn>
                <a:cxn ang="0">
                  <a:pos x="259" y="235"/>
                </a:cxn>
                <a:cxn ang="0">
                  <a:pos x="257" y="239"/>
                </a:cxn>
                <a:cxn ang="0">
                  <a:pos x="257" y="241"/>
                </a:cxn>
                <a:cxn ang="0">
                  <a:pos x="259" y="242"/>
                </a:cxn>
                <a:cxn ang="0">
                  <a:pos x="262" y="242"/>
                </a:cxn>
                <a:cxn ang="0">
                  <a:pos x="286" y="224"/>
                </a:cxn>
                <a:cxn ang="0">
                  <a:pos x="296" y="201"/>
                </a:cxn>
                <a:cxn ang="0">
                  <a:pos x="298" y="172"/>
                </a:cxn>
                <a:cxn ang="0">
                  <a:pos x="293" y="142"/>
                </a:cxn>
                <a:cxn ang="0">
                  <a:pos x="282" y="111"/>
                </a:cxn>
                <a:cxn ang="0">
                  <a:pos x="269" y="81"/>
                </a:cxn>
                <a:cxn ang="0">
                  <a:pos x="257" y="54"/>
                </a:cxn>
                <a:cxn ang="0">
                  <a:pos x="248" y="31"/>
                </a:cxn>
                <a:cxn ang="0">
                  <a:pos x="232" y="7"/>
                </a:cxn>
                <a:cxn ang="0">
                  <a:pos x="205" y="0"/>
                </a:cxn>
                <a:cxn ang="0">
                  <a:pos x="172" y="4"/>
                </a:cxn>
                <a:cxn ang="0">
                  <a:pos x="135" y="16"/>
                </a:cxn>
                <a:cxn ang="0">
                  <a:pos x="95" y="34"/>
                </a:cxn>
                <a:cxn ang="0">
                  <a:pos x="59" y="52"/>
                </a:cxn>
                <a:cxn ang="0">
                  <a:pos x="27" y="66"/>
                </a:cxn>
                <a:cxn ang="0">
                  <a:pos x="2" y="74"/>
                </a:cxn>
                <a:cxn ang="0">
                  <a:pos x="0" y="74"/>
                </a:cxn>
                <a:cxn ang="0">
                  <a:pos x="0" y="75"/>
                </a:cxn>
                <a:cxn ang="0">
                  <a:pos x="0" y="77"/>
                </a:cxn>
                <a:cxn ang="0">
                  <a:pos x="0" y="77"/>
                </a:cxn>
                <a:cxn ang="0">
                  <a:pos x="0" y="77"/>
                </a:cxn>
              </a:cxnLst>
              <a:rect l="0" t="0" r="r" b="b"/>
              <a:pathLst>
                <a:path w="298" h="242">
                  <a:moveTo>
                    <a:pt x="0" y="77"/>
                  </a:moveTo>
                  <a:lnTo>
                    <a:pt x="22" y="75"/>
                  </a:lnTo>
                  <a:lnTo>
                    <a:pt x="43" y="70"/>
                  </a:lnTo>
                  <a:lnTo>
                    <a:pt x="65" y="65"/>
                  </a:lnTo>
                  <a:lnTo>
                    <a:pt x="86" y="58"/>
                  </a:lnTo>
                  <a:lnTo>
                    <a:pt x="108" y="50"/>
                  </a:lnTo>
                  <a:lnTo>
                    <a:pt x="129" y="41"/>
                  </a:lnTo>
                  <a:lnTo>
                    <a:pt x="151" y="34"/>
                  </a:lnTo>
                  <a:lnTo>
                    <a:pt x="172" y="29"/>
                  </a:lnTo>
                  <a:lnTo>
                    <a:pt x="194" y="25"/>
                  </a:lnTo>
                  <a:lnTo>
                    <a:pt x="210" y="29"/>
                  </a:lnTo>
                  <a:lnTo>
                    <a:pt x="221" y="38"/>
                  </a:lnTo>
                  <a:lnTo>
                    <a:pt x="230" y="50"/>
                  </a:lnTo>
                  <a:lnTo>
                    <a:pt x="235" y="66"/>
                  </a:lnTo>
                  <a:lnTo>
                    <a:pt x="241" y="83"/>
                  </a:lnTo>
                  <a:lnTo>
                    <a:pt x="246" y="99"/>
                  </a:lnTo>
                  <a:lnTo>
                    <a:pt x="253" y="115"/>
                  </a:lnTo>
                  <a:lnTo>
                    <a:pt x="266" y="142"/>
                  </a:lnTo>
                  <a:lnTo>
                    <a:pt x="273" y="174"/>
                  </a:lnTo>
                  <a:lnTo>
                    <a:pt x="271" y="208"/>
                  </a:lnTo>
                  <a:lnTo>
                    <a:pt x="259" y="235"/>
                  </a:lnTo>
                  <a:lnTo>
                    <a:pt x="257" y="239"/>
                  </a:lnTo>
                  <a:lnTo>
                    <a:pt x="257" y="241"/>
                  </a:lnTo>
                  <a:lnTo>
                    <a:pt x="259" y="242"/>
                  </a:lnTo>
                  <a:lnTo>
                    <a:pt x="262" y="242"/>
                  </a:lnTo>
                  <a:lnTo>
                    <a:pt x="286" y="224"/>
                  </a:lnTo>
                  <a:lnTo>
                    <a:pt x="296" y="201"/>
                  </a:lnTo>
                  <a:lnTo>
                    <a:pt x="298" y="172"/>
                  </a:lnTo>
                  <a:lnTo>
                    <a:pt x="293" y="142"/>
                  </a:lnTo>
                  <a:lnTo>
                    <a:pt x="282" y="111"/>
                  </a:lnTo>
                  <a:lnTo>
                    <a:pt x="269" y="81"/>
                  </a:lnTo>
                  <a:lnTo>
                    <a:pt x="257" y="54"/>
                  </a:lnTo>
                  <a:lnTo>
                    <a:pt x="248" y="31"/>
                  </a:lnTo>
                  <a:lnTo>
                    <a:pt x="232" y="7"/>
                  </a:lnTo>
                  <a:lnTo>
                    <a:pt x="205" y="0"/>
                  </a:lnTo>
                  <a:lnTo>
                    <a:pt x="172" y="4"/>
                  </a:lnTo>
                  <a:lnTo>
                    <a:pt x="135" y="16"/>
                  </a:lnTo>
                  <a:lnTo>
                    <a:pt x="95" y="34"/>
                  </a:lnTo>
                  <a:lnTo>
                    <a:pt x="59" y="52"/>
                  </a:lnTo>
                  <a:lnTo>
                    <a:pt x="27" y="6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0" y="75"/>
                  </a:lnTo>
                  <a:lnTo>
                    <a:pt x="0" y="77"/>
                  </a:lnTo>
                  <a:lnTo>
                    <a:pt x="0" y="77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7" name="Freeform 265"/>
            <p:cNvSpPr>
              <a:spLocks/>
            </p:cNvSpPr>
            <p:nvPr/>
          </p:nvSpPr>
          <p:spPr bwMode="auto">
            <a:xfrm>
              <a:off x="4559" y="2530"/>
              <a:ext cx="26" cy="126"/>
            </a:xfrm>
            <a:custGeom>
              <a:avLst/>
              <a:gdLst/>
              <a:ahLst/>
              <a:cxnLst>
                <a:cxn ang="0">
                  <a:pos x="52" y="251"/>
                </a:cxn>
                <a:cxn ang="0">
                  <a:pos x="30" y="190"/>
                </a:cxn>
                <a:cxn ang="0">
                  <a:pos x="20" y="131"/>
                </a:cxn>
                <a:cxn ang="0">
                  <a:pos x="16" y="70"/>
                </a:cxn>
                <a:cxn ang="0">
                  <a:pos x="14" y="5"/>
                </a:cxn>
                <a:cxn ang="0">
                  <a:pos x="12" y="0"/>
                </a:cxn>
                <a:cxn ang="0">
                  <a:pos x="7" y="1"/>
                </a:cxn>
                <a:cxn ang="0">
                  <a:pos x="2" y="5"/>
                </a:cxn>
                <a:cxn ang="0">
                  <a:pos x="0" y="10"/>
                </a:cxn>
                <a:cxn ang="0">
                  <a:pos x="2" y="73"/>
                </a:cxn>
                <a:cxn ang="0">
                  <a:pos x="11" y="136"/>
                </a:cxn>
                <a:cxn ang="0">
                  <a:pos x="25" y="195"/>
                </a:cxn>
                <a:cxn ang="0">
                  <a:pos x="50" y="253"/>
                </a:cxn>
                <a:cxn ang="0">
                  <a:pos x="52" y="253"/>
                </a:cxn>
                <a:cxn ang="0">
                  <a:pos x="52" y="251"/>
                </a:cxn>
                <a:cxn ang="0">
                  <a:pos x="52" y="251"/>
                </a:cxn>
                <a:cxn ang="0">
                  <a:pos x="52" y="251"/>
                </a:cxn>
                <a:cxn ang="0">
                  <a:pos x="52" y="251"/>
                </a:cxn>
              </a:cxnLst>
              <a:rect l="0" t="0" r="r" b="b"/>
              <a:pathLst>
                <a:path w="52" h="253">
                  <a:moveTo>
                    <a:pt x="52" y="251"/>
                  </a:moveTo>
                  <a:lnTo>
                    <a:pt x="30" y="190"/>
                  </a:lnTo>
                  <a:lnTo>
                    <a:pt x="20" y="131"/>
                  </a:lnTo>
                  <a:lnTo>
                    <a:pt x="16" y="70"/>
                  </a:lnTo>
                  <a:lnTo>
                    <a:pt x="14" y="5"/>
                  </a:lnTo>
                  <a:lnTo>
                    <a:pt x="12" y="0"/>
                  </a:lnTo>
                  <a:lnTo>
                    <a:pt x="7" y="1"/>
                  </a:lnTo>
                  <a:lnTo>
                    <a:pt x="2" y="5"/>
                  </a:lnTo>
                  <a:lnTo>
                    <a:pt x="0" y="10"/>
                  </a:lnTo>
                  <a:lnTo>
                    <a:pt x="2" y="73"/>
                  </a:lnTo>
                  <a:lnTo>
                    <a:pt x="11" y="136"/>
                  </a:lnTo>
                  <a:lnTo>
                    <a:pt x="25" y="195"/>
                  </a:lnTo>
                  <a:lnTo>
                    <a:pt x="50" y="253"/>
                  </a:lnTo>
                  <a:lnTo>
                    <a:pt x="52" y="253"/>
                  </a:lnTo>
                  <a:lnTo>
                    <a:pt x="52" y="251"/>
                  </a:lnTo>
                  <a:lnTo>
                    <a:pt x="52" y="251"/>
                  </a:lnTo>
                  <a:lnTo>
                    <a:pt x="52" y="251"/>
                  </a:lnTo>
                  <a:lnTo>
                    <a:pt x="52" y="25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8" name="Freeform 266"/>
            <p:cNvSpPr>
              <a:spLocks/>
            </p:cNvSpPr>
            <p:nvPr/>
          </p:nvSpPr>
          <p:spPr bwMode="auto">
            <a:xfrm>
              <a:off x="4328" y="2115"/>
              <a:ext cx="91" cy="67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2" y="26"/>
                </a:cxn>
                <a:cxn ang="0">
                  <a:pos x="28" y="50"/>
                </a:cxn>
                <a:cxn ang="0">
                  <a:pos x="46" y="73"/>
                </a:cxn>
                <a:cxn ang="0">
                  <a:pos x="68" y="93"/>
                </a:cxn>
                <a:cxn ang="0">
                  <a:pos x="89" y="111"/>
                </a:cxn>
                <a:cxn ang="0">
                  <a:pos x="114" y="125"/>
                </a:cxn>
                <a:cxn ang="0">
                  <a:pos x="140" y="132"/>
                </a:cxn>
                <a:cxn ang="0">
                  <a:pos x="167" y="132"/>
                </a:cxn>
                <a:cxn ang="0">
                  <a:pos x="174" y="129"/>
                </a:cxn>
                <a:cxn ang="0">
                  <a:pos x="179" y="123"/>
                </a:cxn>
                <a:cxn ang="0">
                  <a:pos x="181" y="114"/>
                </a:cxn>
                <a:cxn ang="0">
                  <a:pos x="175" y="109"/>
                </a:cxn>
                <a:cxn ang="0">
                  <a:pos x="165" y="105"/>
                </a:cxn>
                <a:cxn ang="0">
                  <a:pos x="152" y="102"/>
                </a:cxn>
                <a:cxn ang="0">
                  <a:pos x="141" y="98"/>
                </a:cxn>
                <a:cxn ang="0">
                  <a:pos x="131" y="95"/>
                </a:cxn>
                <a:cxn ang="0">
                  <a:pos x="118" y="91"/>
                </a:cxn>
                <a:cxn ang="0">
                  <a:pos x="107" y="87"/>
                </a:cxn>
                <a:cxn ang="0">
                  <a:pos x="97" y="84"/>
                </a:cxn>
                <a:cxn ang="0">
                  <a:pos x="86" y="78"/>
                </a:cxn>
                <a:cxn ang="0">
                  <a:pos x="73" y="71"/>
                </a:cxn>
                <a:cxn ang="0">
                  <a:pos x="62" y="62"/>
                </a:cxn>
                <a:cxn ang="0">
                  <a:pos x="52" y="53"/>
                </a:cxn>
                <a:cxn ang="0">
                  <a:pos x="41" y="44"/>
                </a:cxn>
                <a:cxn ang="0">
                  <a:pos x="32" y="34"/>
                </a:cxn>
                <a:cxn ang="0">
                  <a:pos x="21" y="23"/>
                </a:cxn>
                <a:cxn ang="0">
                  <a:pos x="14" y="12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0" y="1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181" h="132">
                  <a:moveTo>
                    <a:pt x="0" y="5"/>
                  </a:moveTo>
                  <a:lnTo>
                    <a:pt x="12" y="26"/>
                  </a:lnTo>
                  <a:lnTo>
                    <a:pt x="28" y="50"/>
                  </a:lnTo>
                  <a:lnTo>
                    <a:pt x="46" y="73"/>
                  </a:lnTo>
                  <a:lnTo>
                    <a:pt x="68" y="93"/>
                  </a:lnTo>
                  <a:lnTo>
                    <a:pt x="89" y="111"/>
                  </a:lnTo>
                  <a:lnTo>
                    <a:pt x="114" y="125"/>
                  </a:lnTo>
                  <a:lnTo>
                    <a:pt x="140" y="132"/>
                  </a:lnTo>
                  <a:lnTo>
                    <a:pt x="167" y="132"/>
                  </a:lnTo>
                  <a:lnTo>
                    <a:pt x="174" y="129"/>
                  </a:lnTo>
                  <a:lnTo>
                    <a:pt x="179" y="123"/>
                  </a:lnTo>
                  <a:lnTo>
                    <a:pt x="181" y="114"/>
                  </a:lnTo>
                  <a:lnTo>
                    <a:pt x="175" y="109"/>
                  </a:lnTo>
                  <a:lnTo>
                    <a:pt x="165" y="105"/>
                  </a:lnTo>
                  <a:lnTo>
                    <a:pt x="152" y="102"/>
                  </a:lnTo>
                  <a:lnTo>
                    <a:pt x="141" y="98"/>
                  </a:lnTo>
                  <a:lnTo>
                    <a:pt x="131" y="95"/>
                  </a:lnTo>
                  <a:lnTo>
                    <a:pt x="118" y="91"/>
                  </a:lnTo>
                  <a:lnTo>
                    <a:pt x="107" y="87"/>
                  </a:lnTo>
                  <a:lnTo>
                    <a:pt x="97" y="84"/>
                  </a:lnTo>
                  <a:lnTo>
                    <a:pt x="86" y="78"/>
                  </a:lnTo>
                  <a:lnTo>
                    <a:pt x="73" y="71"/>
                  </a:lnTo>
                  <a:lnTo>
                    <a:pt x="62" y="62"/>
                  </a:lnTo>
                  <a:lnTo>
                    <a:pt x="52" y="53"/>
                  </a:lnTo>
                  <a:lnTo>
                    <a:pt x="41" y="44"/>
                  </a:lnTo>
                  <a:lnTo>
                    <a:pt x="32" y="34"/>
                  </a:lnTo>
                  <a:lnTo>
                    <a:pt x="21" y="23"/>
                  </a:lnTo>
                  <a:lnTo>
                    <a:pt x="14" y="12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39" name="Freeform 267"/>
            <p:cNvSpPr>
              <a:spLocks/>
            </p:cNvSpPr>
            <p:nvPr/>
          </p:nvSpPr>
          <p:spPr bwMode="auto">
            <a:xfrm>
              <a:off x="4087" y="2127"/>
              <a:ext cx="108" cy="90"/>
            </a:xfrm>
            <a:custGeom>
              <a:avLst/>
              <a:gdLst/>
              <a:ahLst/>
              <a:cxnLst>
                <a:cxn ang="0">
                  <a:pos x="208" y="2"/>
                </a:cxn>
                <a:cxn ang="0">
                  <a:pos x="183" y="21"/>
                </a:cxn>
                <a:cxn ang="0">
                  <a:pos x="156" y="39"/>
                </a:cxn>
                <a:cxn ang="0">
                  <a:pos x="127" y="57"/>
                </a:cxn>
                <a:cxn ang="0">
                  <a:pos x="100" y="75"/>
                </a:cxn>
                <a:cxn ang="0">
                  <a:pos x="72" y="95"/>
                </a:cxn>
                <a:cxn ang="0">
                  <a:pos x="47" y="115"/>
                </a:cxn>
                <a:cxn ang="0">
                  <a:pos x="23" y="136"/>
                </a:cxn>
                <a:cxn ang="0">
                  <a:pos x="4" y="161"/>
                </a:cxn>
                <a:cxn ang="0">
                  <a:pos x="0" y="170"/>
                </a:cxn>
                <a:cxn ang="0">
                  <a:pos x="4" y="177"/>
                </a:cxn>
                <a:cxn ang="0">
                  <a:pos x="9" y="179"/>
                </a:cxn>
                <a:cxn ang="0">
                  <a:pos x="18" y="177"/>
                </a:cxn>
                <a:cxn ang="0">
                  <a:pos x="32" y="167"/>
                </a:cxn>
                <a:cxn ang="0">
                  <a:pos x="45" y="156"/>
                </a:cxn>
                <a:cxn ang="0">
                  <a:pos x="57" y="145"/>
                </a:cxn>
                <a:cxn ang="0">
                  <a:pos x="70" y="133"/>
                </a:cxn>
                <a:cxn ang="0">
                  <a:pos x="83" y="120"/>
                </a:cxn>
                <a:cxn ang="0">
                  <a:pos x="95" y="109"/>
                </a:cxn>
                <a:cxn ang="0">
                  <a:pos x="108" y="99"/>
                </a:cxn>
                <a:cxn ang="0">
                  <a:pos x="120" y="88"/>
                </a:cxn>
                <a:cxn ang="0">
                  <a:pos x="133" y="79"/>
                </a:cxn>
                <a:cxn ang="0">
                  <a:pos x="145" y="70"/>
                </a:cxn>
                <a:cxn ang="0">
                  <a:pos x="158" y="61"/>
                </a:cxn>
                <a:cxn ang="0">
                  <a:pos x="170" y="50"/>
                </a:cxn>
                <a:cxn ang="0">
                  <a:pos x="181" y="39"/>
                </a:cxn>
                <a:cxn ang="0">
                  <a:pos x="192" y="29"/>
                </a:cxn>
                <a:cxn ang="0">
                  <a:pos x="203" y="18"/>
                </a:cxn>
                <a:cxn ang="0">
                  <a:pos x="213" y="7"/>
                </a:cxn>
                <a:cxn ang="0">
                  <a:pos x="215" y="3"/>
                </a:cxn>
                <a:cxn ang="0">
                  <a:pos x="215" y="0"/>
                </a:cxn>
                <a:cxn ang="0">
                  <a:pos x="212" y="0"/>
                </a:cxn>
                <a:cxn ang="0">
                  <a:pos x="208" y="2"/>
                </a:cxn>
                <a:cxn ang="0">
                  <a:pos x="208" y="2"/>
                </a:cxn>
              </a:cxnLst>
              <a:rect l="0" t="0" r="r" b="b"/>
              <a:pathLst>
                <a:path w="215" h="179">
                  <a:moveTo>
                    <a:pt x="208" y="2"/>
                  </a:moveTo>
                  <a:lnTo>
                    <a:pt x="183" y="21"/>
                  </a:lnTo>
                  <a:lnTo>
                    <a:pt x="156" y="39"/>
                  </a:lnTo>
                  <a:lnTo>
                    <a:pt x="127" y="57"/>
                  </a:lnTo>
                  <a:lnTo>
                    <a:pt x="100" y="75"/>
                  </a:lnTo>
                  <a:lnTo>
                    <a:pt x="72" y="95"/>
                  </a:lnTo>
                  <a:lnTo>
                    <a:pt x="47" y="115"/>
                  </a:lnTo>
                  <a:lnTo>
                    <a:pt x="23" y="136"/>
                  </a:lnTo>
                  <a:lnTo>
                    <a:pt x="4" y="161"/>
                  </a:lnTo>
                  <a:lnTo>
                    <a:pt x="0" y="170"/>
                  </a:lnTo>
                  <a:lnTo>
                    <a:pt x="4" y="177"/>
                  </a:lnTo>
                  <a:lnTo>
                    <a:pt x="9" y="179"/>
                  </a:lnTo>
                  <a:lnTo>
                    <a:pt x="18" y="177"/>
                  </a:lnTo>
                  <a:lnTo>
                    <a:pt x="32" y="167"/>
                  </a:lnTo>
                  <a:lnTo>
                    <a:pt x="45" y="156"/>
                  </a:lnTo>
                  <a:lnTo>
                    <a:pt x="57" y="145"/>
                  </a:lnTo>
                  <a:lnTo>
                    <a:pt x="70" y="133"/>
                  </a:lnTo>
                  <a:lnTo>
                    <a:pt x="83" y="120"/>
                  </a:lnTo>
                  <a:lnTo>
                    <a:pt x="95" y="109"/>
                  </a:lnTo>
                  <a:lnTo>
                    <a:pt x="108" y="99"/>
                  </a:lnTo>
                  <a:lnTo>
                    <a:pt x="120" y="88"/>
                  </a:lnTo>
                  <a:lnTo>
                    <a:pt x="133" y="79"/>
                  </a:lnTo>
                  <a:lnTo>
                    <a:pt x="145" y="70"/>
                  </a:lnTo>
                  <a:lnTo>
                    <a:pt x="158" y="61"/>
                  </a:lnTo>
                  <a:lnTo>
                    <a:pt x="170" y="50"/>
                  </a:lnTo>
                  <a:lnTo>
                    <a:pt x="181" y="39"/>
                  </a:lnTo>
                  <a:lnTo>
                    <a:pt x="192" y="29"/>
                  </a:lnTo>
                  <a:lnTo>
                    <a:pt x="203" y="18"/>
                  </a:lnTo>
                  <a:lnTo>
                    <a:pt x="213" y="7"/>
                  </a:lnTo>
                  <a:lnTo>
                    <a:pt x="215" y="3"/>
                  </a:lnTo>
                  <a:lnTo>
                    <a:pt x="215" y="0"/>
                  </a:lnTo>
                  <a:lnTo>
                    <a:pt x="212" y="0"/>
                  </a:lnTo>
                  <a:lnTo>
                    <a:pt x="208" y="2"/>
                  </a:lnTo>
                  <a:lnTo>
                    <a:pt x="208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40" name="Freeform 268"/>
            <p:cNvSpPr>
              <a:spLocks/>
            </p:cNvSpPr>
            <p:nvPr/>
          </p:nvSpPr>
          <p:spPr bwMode="auto">
            <a:xfrm>
              <a:off x="4447" y="2647"/>
              <a:ext cx="74" cy="153"/>
            </a:xfrm>
            <a:custGeom>
              <a:avLst/>
              <a:gdLst/>
              <a:ahLst/>
              <a:cxnLst>
                <a:cxn ang="0">
                  <a:pos x="146" y="0"/>
                </a:cxn>
                <a:cxn ang="0">
                  <a:pos x="119" y="10"/>
                </a:cxn>
                <a:cxn ang="0">
                  <a:pos x="94" y="25"/>
                </a:cxn>
                <a:cxn ang="0">
                  <a:pos x="72" y="41"/>
                </a:cxn>
                <a:cxn ang="0">
                  <a:pos x="53" y="61"/>
                </a:cxn>
                <a:cxn ang="0">
                  <a:pos x="36" y="82"/>
                </a:cxn>
                <a:cxn ang="0">
                  <a:pos x="22" y="106"/>
                </a:cxn>
                <a:cxn ang="0">
                  <a:pos x="11" y="132"/>
                </a:cxn>
                <a:cxn ang="0">
                  <a:pos x="2" y="161"/>
                </a:cxn>
                <a:cxn ang="0">
                  <a:pos x="0" y="181"/>
                </a:cxn>
                <a:cxn ang="0">
                  <a:pos x="2" y="206"/>
                </a:cxn>
                <a:cxn ang="0">
                  <a:pos x="8" y="231"/>
                </a:cxn>
                <a:cxn ang="0">
                  <a:pos x="17" y="256"/>
                </a:cxn>
                <a:cxn ang="0">
                  <a:pos x="31" y="278"/>
                </a:cxn>
                <a:cxn ang="0">
                  <a:pos x="47" y="296"/>
                </a:cxn>
                <a:cxn ang="0">
                  <a:pos x="67" y="305"/>
                </a:cxn>
                <a:cxn ang="0">
                  <a:pos x="90" y="303"/>
                </a:cxn>
                <a:cxn ang="0">
                  <a:pos x="96" y="299"/>
                </a:cxn>
                <a:cxn ang="0">
                  <a:pos x="101" y="294"/>
                </a:cxn>
                <a:cxn ang="0">
                  <a:pos x="103" y="287"/>
                </a:cxn>
                <a:cxn ang="0">
                  <a:pos x="101" y="280"/>
                </a:cxn>
                <a:cxn ang="0">
                  <a:pos x="88" y="269"/>
                </a:cxn>
                <a:cxn ang="0">
                  <a:pos x="76" y="262"/>
                </a:cxn>
                <a:cxn ang="0">
                  <a:pos x="63" y="253"/>
                </a:cxn>
                <a:cxn ang="0">
                  <a:pos x="51" y="242"/>
                </a:cxn>
                <a:cxn ang="0">
                  <a:pos x="40" y="224"/>
                </a:cxn>
                <a:cxn ang="0">
                  <a:pos x="35" y="206"/>
                </a:cxn>
                <a:cxn ang="0">
                  <a:pos x="31" y="184"/>
                </a:cxn>
                <a:cxn ang="0">
                  <a:pos x="29" y="165"/>
                </a:cxn>
                <a:cxn ang="0">
                  <a:pos x="31" y="140"/>
                </a:cxn>
                <a:cxn ang="0">
                  <a:pos x="40" y="115"/>
                </a:cxn>
                <a:cxn ang="0">
                  <a:pos x="51" y="91"/>
                </a:cxn>
                <a:cxn ang="0">
                  <a:pos x="67" y="70"/>
                </a:cxn>
                <a:cxn ang="0">
                  <a:pos x="83" y="52"/>
                </a:cxn>
                <a:cxn ang="0">
                  <a:pos x="103" y="34"/>
                </a:cxn>
                <a:cxn ang="0">
                  <a:pos x="124" y="19"/>
                </a:cxn>
                <a:cxn ang="0">
                  <a:pos x="146" y="7"/>
                </a:cxn>
                <a:cxn ang="0">
                  <a:pos x="148" y="5"/>
                </a:cxn>
                <a:cxn ang="0">
                  <a:pos x="149" y="3"/>
                </a:cxn>
                <a:cxn ang="0">
                  <a:pos x="148" y="0"/>
                </a:cxn>
                <a:cxn ang="0">
                  <a:pos x="146" y="0"/>
                </a:cxn>
                <a:cxn ang="0">
                  <a:pos x="146" y="0"/>
                </a:cxn>
              </a:cxnLst>
              <a:rect l="0" t="0" r="r" b="b"/>
              <a:pathLst>
                <a:path w="149" h="305">
                  <a:moveTo>
                    <a:pt x="146" y="0"/>
                  </a:moveTo>
                  <a:lnTo>
                    <a:pt x="119" y="10"/>
                  </a:lnTo>
                  <a:lnTo>
                    <a:pt x="94" y="25"/>
                  </a:lnTo>
                  <a:lnTo>
                    <a:pt x="72" y="41"/>
                  </a:lnTo>
                  <a:lnTo>
                    <a:pt x="53" y="61"/>
                  </a:lnTo>
                  <a:lnTo>
                    <a:pt x="36" y="82"/>
                  </a:lnTo>
                  <a:lnTo>
                    <a:pt x="22" y="106"/>
                  </a:lnTo>
                  <a:lnTo>
                    <a:pt x="11" y="132"/>
                  </a:lnTo>
                  <a:lnTo>
                    <a:pt x="2" y="161"/>
                  </a:lnTo>
                  <a:lnTo>
                    <a:pt x="0" y="181"/>
                  </a:lnTo>
                  <a:lnTo>
                    <a:pt x="2" y="206"/>
                  </a:lnTo>
                  <a:lnTo>
                    <a:pt x="8" y="231"/>
                  </a:lnTo>
                  <a:lnTo>
                    <a:pt x="17" y="256"/>
                  </a:lnTo>
                  <a:lnTo>
                    <a:pt x="31" y="278"/>
                  </a:lnTo>
                  <a:lnTo>
                    <a:pt x="47" y="296"/>
                  </a:lnTo>
                  <a:lnTo>
                    <a:pt x="67" y="305"/>
                  </a:lnTo>
                  <a:lnTo>
                    <a:pt x="90" y="303"/>
                  </a:lnTo>
                  <a:lnTo>
                    <a:pt x="96" y="299"/>
                  </a:lnTo>
                  <a:lnTo>
                    <a:pt x="101" y="294"/>
                  </a:lnTo>
                  <a:lnTo>
                    <a:pt x="103" y="287"/>
                  </a:lnTo>
                  <a:lnTo>
                    <a:pt x="101" y="280"/>
                  </a:lnTo>
                  <a:lnTo>
                    <a:pt x="88" y="269"/>
                  </a:lnTo>
                  <a:lnTo>
                    <a:pt x="76" y="262"/>
                  </a:lnTo>
                  <a:lnTo>
                    <a:pt x="63" y="253"/>
                  </a:lnTo>
                  <a:lnTo>
                    <a:pt x="51" y="242"/>
                  </a:lnTo>
                  <a:lnTo>
                    <a:pt x="40" y="224"/>
                  </a:lnTo>
                  <a:lnTo>
                    <a:pt x="35" y="206"/>
                  </a:lnTo>
                  <a:lnTo>
                    <a:pt x="31" y="184"/>
                  </a:lnTo>
                  <a:lnTo>
                    <a:pt x="29" y="165"/>
                  </a:lnTo>
                  <a:lnTo>
                    <a:pt x="31" y="140"/>
                  </a:lnTo>
                  <a:lnTo>
                    <a:pt x="40" y="115"/>
                  </a:lnTo>
                  <a:lnTo>
                    <a:pt x="51" y="91"/>
                  </a:lnTo>
                  <a:lnTo>
                    <a:pt x="67" y="70"/>
                  </a:lnTo>
                  <a:lnTo>
                    <a:pt x="83" y="52"/>
                  </a:lnTo>
                  <a:lnTo>
                    <a:pt x="103" y="34"/>
                  </a:lnTo>
                  <a:lnTo>
                    <a:pt x="124" y="19"/>
                  </a:lnTo>
                  <a:lnTo>
                    <a:pt x="146" y="7"/>
                  </a:lnTo>
                  <a:lnTo>
                    <a:pt x="148" y="5"/>
                  </a:lnTo>
                  <a:lnTo>
                    <a:pt x="149" y="3"/>
                  </a:lnTo>
                  <a:lnTo>
                    <a:pt x="148" y="0"/>
                  </a:lnTo>
                  <a:lnTo>
                    <a:pt x="146" y="0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41" name="Freeform 269"/>
            <p:cNvSpPr>
              <a:spLocks/>
            </p:cNvSpPr>
            <p:nvPr/>
          </p:nvSpPr>
          <p:spPr bwMode="auto">
            <a:xfrm>
              <a:off x="4551" y="2707"/>
              <a:ext cx="51" cy="81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73" y="5"/>
                </a:cxn>
                <a:cxn ang="0">
                  <a:pos x="50" y="18"/>
                </a:cxn>
                <a:cxn ang="0">
                  <a:pos x="30" y="36"/>
                </a:cxn>
                <a:cxn ang="0">
                  <a:pos x="14" y="59"/>
                </a:cxn>
                <a:cxn ang="0">
                  <a:pos x="5" y="84"/>
                </a:cxn>
                <a:cxn ang="0">
                  <a:pos x="0" y="111"/>
                </a:cxn>
                <a:cxn ang="0">
                  <a:pos x="3" y="136"/>
                </a:cxn>
                <a:cxn ang="0">
                  <a:pos x="16" y="162"/>
                </a:cxn>
                <a:cxn ang="0">
                  <a:pos x="21" y="163"/>
                </a:cxn>
                <a:cxn ang="0">
                  <a:pos x="27" y="160"/>
                </a:cxn>
                <a:cxn ang="0">
                  <a:pos x="32" y="154"/>
                </a:cxn>
                <a:cxn ang="0">
                  <a:pos x="32" y="147"/>
                </a:cxn>
                <a:cxn ang="0">
                  <a:pos x="28" y="131"/>
                </a:cxn>
                <a:cxn ang="0">
                  <a:pos x="23" y="115"/>
                </a:cxn>
                <a:cxn ang="0">
                  <a:pos x="21" y="99"/>
                </a:cxn>
                <a:cxn ang="0">
                  <a:pos x="21" y="81"/>
                </a:cxn>
                <a:cxn ang="0">
                  <a:pos x="25" y="68"/>
                </a:cxn>
                <a:cxn ang="0">
                  <a:pos x="32" y="56"/>
                </a:cxn>
                <a:cxn ang="0">
                  <a:pos x="39" y="43"/>
                </a:cxn>
                <a:cxn ang="0">
                  <a:pos x="48" y="32"/>
                </a:cxn>
                <a:cxn ang="0">
                  <a:pos x="59" y="23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97" y="7"/>
                </a:cxn>
                <a:cxn ang="0">
                  <a:pos x="100" y="5"/>
                </a:cxn>
                <a:cxn ang="0">
                  <a:pos x="102" y="4"/>
                </a:cxn>
                <a:cxn ang="0">
                  <a:pos x="102" y="2"/>
                </a:cxn>
                <a:cxn ang="0">
                  <a:pos x="100" y="0"/>
                </a:cxn>
                <a:cxn ang="0">
                  <a:pos x="100" y="0"/>
                </a:cxn>
              </a:cxnLst>
              <a:rect l="0" t="0" r="r" b="b"/>
              <a:pathLst>
                <a:path w="102" h="163">
                  <a:moveTo>
                    <a:pt x="100" y="0"/>
                  </a:moveTo>
                  <a:lnTo>
                    <a:pt x="73" y="5"/>
                  </a:lnTo>
                  <a:lnTo>
                    <a:pt x="50" y="18"/>
                  </a:lnTo>
                  <a:lnTo>
                    <a:pt x="30" y="36"/>
                  </a:lnTo>
                  <a:lnTo>
                    <a:pt x="14" y="59"/>
                  </a:lnTo>
                  <a:lnTo>
                    <a:pt x="5" y="84"/>
                  </a:lnTo>
                  <a:lnTo>
                    <a:pt x="0" y="111"/>
                  </a:lnTo>
                  <a:lnTo>
                    <a:pt x="3" y="136"/>
                  </a:lnTo>
                  <a:lnTo>
                    <a:pt x="16" y="162"/>
                  </a:lnTo>
                  <a:lnTo>
                    <a:pt x="21" y="163"/>
                  </a:lnTo>
                  <a:lnTo>
                    <a:pt x="27" y="160"/>
                  </a:lnTo>
                  <a:lnTo>
                    <a:pt x="32" y="154"/>
                  </a:lnTo>
                  <a:lnTo>
                    <a:pt x="32" y="147"/>
                  </a:lnTo>
                  <a:lnTo>
                    <a:pt x="28" y="131"/>
                  </a:lnTo>
                  <a:lnTo>
                    <a:pt x="23" y="115"/>
                  </a:lnTo>
                  <a:lnTo>
                    <a:pt x="21" y="99"/>
                  </a:lnTo>
                  <a:lnTo>
                    <a:pt x="21" y="81"/>
                  </a:lnTo>
                  <a:lnTo>
                    <a:pt x="25" y="68"/>
                  </a:lnTo>
                  <a:lnTo>
                    <a:pt x="32" y="56"/>
                  </a:lnTo>
                  <a:lnTo>
                    <a:pt x="39" y="43"/>
                  </a:lnTo>
                  <a:lnTo>
                    <a:pt x="48" y="32"/>
                  </a:lnTo>
                  <a:lnTo>
                    <a:pt x="59" y="23"/>
                  </a:lnTo>
                  <a:lnTo>
                    <a:pt x="71" y="16"/>
                  </a:lnTo>
                  <a:lnTo>
                    <a:pt x="84" y="11"/>
                  </a:lnTo>
                  <a:lnTo>
                    <a:pt x="97" y="7"/>
                  </a:lnTo>
                  <a:lnTo>
                    <a:pt x="100" y="5"/>
                  </a:lnTo>
                  <a:lnTo>
                    <a:pt x="102" y="4"/>
                  </a:lnTo>
                  <a:lnTo>
                    <a:pt x="102" y="2"/>
                  </a:lnTo>
                  <a:lnTo>
                    <a:pt x="100" y="0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42" name="Freeform 270"/>
            <p:cNvSpPr>
              <a:spLocks/>
            </p:cNvSpPr>
            <p:nvPr/>
          </p:nvSpPr>
          <p:spPr bwMode="auto">
            <a:xfrm>
              <a:off x="4574" y="2655"/>
              <a:ext cx="434" cy="193"/>
            </a:xfrm>
            <a:custGeom>
              <a:avLst/>
              <a:gdLst/>
              <a:ahLst/>
              <a:cxnLst>
                <a:cxn ang="0">
                  <a:pos x="847" y="359"/>
                </a:cxn>
                <a:cxn ang="0">
                  <a:pos x="804" y="319"/>
                </a:cxn>
                <a:cxn ang="0">
                  <a:pos x="759" y="282"/>
                </a:cxn>
                <a:cxn ang="0">
                  <a:pos x="714" y="244"/>
                </a:cxn>
                <a:cxn ang="0">
                  <a:pos x="666" y="212"/>
                </a:cxn>
                <a:cxn ang="0">
                  <a:pos x="617" y="179"/>
                </a:cxn>
                <a:cxn ang="0">
                  <a:pos x="567" y="151"/>
                </a:cxn>
                <a:cxn ang="0">
                  <a:pos x="515" y="124"/>
                </a:cxn>
                <a:cxn ang="0">
                  <a:pos x="460" y="99"/>
                </a:cxn>
                <a:cxn ang="0">
                  <a:pos x="402" y="75"/>
                </a:cxn>
                <a:cxn ang="0">
                  <a:pos x="343" y="55"/>
                </a:cxn>
                <a:cxn ang="0">
                  <a:pos x="284" y="37"/>
                </a:cxn>
                <a:cxn ang="0">
                  <a:pos x="225" y="23"/>
                </a:cxn>
                <a:cxn ang="0">
                  <a:pos x="165" y="11"/>
                </a:cxn>
                <a:cxn ang="0">
                  <a:pos x="104" y="2"/>
                </a:cxn>
                <a:cxn ang="0">
                  <a:pos x="45" y="0"/>
                </a:cxn>
                <a:cxn ang="0">
                  <a:pos x="9" y="5"/>
                </a:cxn>
                <a:cxn ang="0">
                  <a:pos x="0" y="20"/>
                </a:cxn>
                <a:cxn ang="0">
                  <a:pos x="36" y="30"/>
                </a:cxn>
                <a:cxn ang="0">
                  <a:pos x="92" y="37"/>
                </a:cxn>
                <a:cxn ang="0">
                  <a:pos x="149" y="45"/>
                </a:cxn>
                <a:cxn ang="0">
                  <a:pos x="207" y="52"/>
                </a:cxn>
                <a:cxn ang="0">
                  <a:pos x="264" y="64"/>
                </a:cxn>
                <a:cxn ang="0">
                  <a:pos x="321" y="79"/>
                </a:cxn>
                <a:cxn ang="0">
                  <a:pos x="377" y="95"/>
                </a:cxn>
                <a:cxn ang="0">
                  <a:pos x="431" y="115"/>
                </a:cxn>
                <a:cxn ang="0">
                  <a:pos x="485" y="138"/>
                </a:cxn>
                <a:cxn ang="0">
                  <a:pos x="540" y="163"/>
                </a:cxn>
                <a:cxn ang="0">
                  <a:pos x="594" y="190"/>
                </a:cxn>
                <a:cxn ang="0">
                  <a:pos x="646" y="221"/>
                </a:cxn>
                <a:cxn ang="0">
                  <a:pos x="696" y="253"/>
                </a:cxn>
                <a:cxn ang="0">
                  <a:pos x="747" y="289"/>
                </a:cxn>
                <a:cxn ang="0">
                  <a:pos x="793" y="326"/>
                </a:cxn>
                <a:cxn ang="0">
                  <a:pos x="840" y="366"/>
                </a:cxn>
                <a:cxn ang="0">
                  <a:pos x="863" y="386"/>
                </a:cxn>
                <a:cxn ang="0">
                  <a:pos x="869" y="382"/>
                </a:cxn>
                <a:cxn ang="0">
                  <a:pos x="869" y="380"/>
                </a:cxn>
              </a:cxnLst>
              <a:rect l="0" t="0" r="r" b="b"/>
              <a:pathLst>
                <a:path w="869" h="386">
                  <a:moveTo>
                    <a:pt x="869" y="380"/>
                  </a:moveTo>
                  <a:lnTo>
                    <a:pt x="847" y="359"/>
                  </a:lnTo>
                  <a:lnTo>
                    <a:pt x="826" y="339"/>
                  </a:lnTo>
                  <a:lnTo>
                    <a:pt x="804" y="319"/>
                  </a:lnTo>
                  <a:lnTo>
                    <a:pt x="783" y="299"/>
                  </a:lnTo>
                  <a:lnTo>
                    <a:pt x="759" y="282"/>
                  </a:lnTo>
                  <a:lnTo>
                    <a:pt x="738" y="262"/>
                  </a:lnTo>
                  <a:lnTo>
                    <a:pt x="714" y="244"/>
                  </a:lnTo>
                  <a:lnTo>
                    <a:pt x="689" y="228"/>
                  </a:lnTo>
                  <a:lnTo>
                    <a:pt x="666" y="212"/>
                  </a:lnTo>
                  <a:lnTo>
                    <a:pt x="641" y="195"/>
                  </a:lnTo>
                  <a:lnTo>
                    <a:pt x="617" y="179"/>
                  </a:lnTo>
                  <a:lnTo>
                    <a:pt x="592" y="165"/>
                  </a:lnTo>
                  <a:lnTo>
                    <a:pt x="567" y="151"/>
                  </a:lnTo>
                  <a:lnTo>
                    <a:pt x="540" y="136"/>
                  </a:lnTo>
                  <a:lnTo>
                    <a:pt x="515" y="124"/>
                  </a:lnTo>
                  <a:lnTo>
                    <a:pt x="488" y="111"/>
                  </a:lnTo>
                  <a:lnTo>
                    <a:pt x="460" y="99"/>
                  </a:lnTo>
                  <a:lnTo>
                    <a:pt x="431" y="86"/>
                  </a:lnTo>
                  <a:lnTo>
                    <a:pt x="402" y="75"/>
                  </a:lnTo>
                  <a:lnTo>
                    <a:pt x="373" y="64"/>
                  </a:lnTo>
                  <a:lnTo>
                    <a:pt x="343" y="55"/>
                  </a:lnTo>
                  <a:lnTo>
                    <a:pt x="314" y="46"/>
                  </a:lnTo>
                  <a:lnTo>
                    <a:pt x="284" y="37"/>
                  </a:lnTo>
                  <a:lnTo>
                    <a:pt x="253" y="30"/>
                  </a:lnTo>
                  <a:lnTo>
                    <a:pt x="225" y="23"/>
                  </a:lnTo>
                  <a:lnTo>
                    <a:pt x="196" y="18"/>
                  </a:lnTo>
                  <a:lnTo>
                    <a:pt x="165" y="11"/>
                  </a:lnTo>
                  <a:lnTo>
                    <a:pt x="135" y="5"/>
                  </a:lnTo>
                  <a:lnTo>
                    <a:pt x="104" y="2"/>
                  </a:lnTo>
                  <a:lnTo>
                    <a:pt x="76" y="0"/>
                  </a:lnTo>
                  <a:lnTo>
                    <a:pt x="45" y="0"/>
                  </a:lnTo>
                  <a:lnTo>
                    <a:pt x="16" y="2"/>
                  </a:lnTo>
                  <a:lnTo>
                    <a:pt x="9" y="5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7" y="25"/>
                  </a:lnTo>
                  <a:lnTo>
                    <a:pt x="36" y="30"/>
                  </a:lnTo>
                  <a:lnTo>
                    <a:pt x="63" y="34"/>
                  </a:lnTo>
                  <a:lnTo>
                    <a:pt x="92" y="37"/>
                  </a:lnTo>
                  <a:lnTo>
                    <a:pt x="120" y="41"/>
                  </a:lnTo>
                  <a:lnTo>
                    <a:pt x="149" y="45"/>
                  </a:lnTo>
                  <a:lnTo>
                    <a:pt x="178" y="48"/>
                  </a:lnTo>
                  <a:lnTo>
                    <a:pt x="207" y="52"/>
                  </a:lnTo>
                  <a:lnTo>
                    <a:pt x="235" y="57"/>
                  </a:lnTo>
                  <a:lnTo>
                    <a:pt x="264" y="64"/>
                  </a:lnTo>
                  <a:lnTo>
                    <a:pt x="293" y="70"/>
                  </a:lnTo>
                  <a:lnTo>
                    <a:pt x="321" y="79"/>
                  </a:lnTo>
                  <a:lnTo>
                    <a:pt x="348" y="86"/>
                  </a:lnTo>
                  <a:lnTo>
                    <a:pt x="377" y="95"/>
                  </a:lnTo>
                  <a:lnTo>
                    <a:pt x="404" y="106"/>
                  </a:lnTo>
                  <a:lnTo>
                    <a:pt x="431" y="115"/>
                  </a:lnTo>
                  <a:lnTo>
                    <a:pt x="458" y="125"/>
                  </a:lnTo>
                  <a:lnTo>
                    <a:pt x="485" y="138"/>
                  </a:lnTo>
                  <a:lnTo>
                    <a:pt x="513" y="149"/>
                  </a:lnTo>
                  <a:lnTo>
                    <a:pt x="540" y="163"/>
                  </a:lnTo>
                  <a:lnTo>
                    <a:pt x="567" y="176"/>
                  </a:lnTo>
                  <a:lnTo>
                    <a:pt x="594" y="190"/>
                  </a:lnTo>
                  <a:lnTo>
                    <a:pt x="621" y="204"/>
                  </a:lnTo>
                  <a:lnTo>
                    <a:pt x="646" y="221"/>
                  </a:lnTo>
                  <a:lnTo>
                    <a:pt x="671" y="237"/>
                  </a:lnTo>
                  <a:lnTo>
                    <a:pt x="696" y="253"/>
                  </a:lnTo>
                  <a:lnTo>
                    <a:pt x="722" y="271"/>
                  </a:lnTo>
                  <a:lnTo>
                    <a:pt x="747" y="289"/>
                  </a:lnTo>
                  <a:lnTo>
                    <a:pt x="770" y="307"/>
                  </a:lnTo>
                  <a:lnTo>
                    <a:pt x="793" y="326"/>
                  </a:lnTo>
                  <a:lnTo>
                    <a:pt x="817" y="344"/>
                  </a:lnTo>
                  <a:lnTo>
                    <a:pt x="840" y="366"/>
                  </a:lnTo>
                  <a:lnTo>
                    <a:pt x="862" y="386"/>
                  </a:lnTo>
                  <a:lnTo>
                    <a:pt x="863" y="386"/>
                  </a:lnTo>
                  <a:lnTo>
                    <a:pt x="867" y="384"/>
                  </a:lnTo>
                  <a:lnTo>
                    <a:pt x="869" y="382"/>
                  </a:lnTo>
                  <a:lnTo>
                    <a:pt x="869" y="380"/>
                  </a:lnTo>
                  <a:lnTo>
                    <a:pt x="869" y="3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43" name="Freeform 271"/>
            <p:cNvSpPr>
              <a:spLocks/>
            </p:cNvSpPr>
            <p:nvPr/>
          </p:nvSpPr>
          <p:spPr bwMode="auto">
            <a:xfrm>
              <a:off x="4199" y="2739"/>
              <a:ext cx="199" cy="282"/>
            </a:xfrm>
            <a:custGeom>
              <a:avLst/>
              <a:gdLst/>
              <a:ahLst/>
              <a:cxnLst>
                <a:cxn ang="0">
                  <a:pos x="399" y="560"/>
                </a:cxn>
                <a:cxn ang="0">
                  <a:pos x="363" y="538"/>
                </a:cxn>
                <a:cxn ang="0">
                  <a:pos x="325" y="517"/>
                </a:cxn>
                <a:cxn ang="0">
                  <a:pos x="287" y="495"/>
                </a:cxn>
                <a:cxn ang="0">
                  <a:pos x="251" y="473"/>
                </a:cxn>
                <a:cxn ang="0">
                  <a:pos x="217" y="450"/>
                </a:cxn>
                <a:cxn ang="0">
                  <a:pos x="183" y="425"/>
                </a:cxn>
                <a:cxn ang="0">
                  <a:pos x="151" y="398"/>
                </a:cxn>
                <a:cxn ang="0">
                  <a:pos x="122" y="366"/>
                </a:cxn>
                <a:cxn ang="0">
                  <a:pos x="106" y="344"/>
                </a:cxn>
                <a:cxn ang="0">
                  <a:pos x="94" y="323"/>
                </a:cxn>
                <a:cxn ang="0">
                  <a:pos x="83" y="301"/>
                </a:cxn>
                <a:cxn ang="0">
                  <a:pos x="72" y="278"/>
                </a:cxn>
                <a:cxn ang="0">
                  <a:pos x="65" y="253"/>
                </a:cxn>
                <a:cxn ang="0">
                  <a:pos x="58" y="229"/>
                </a:cxn>
                <a:cxn ang="0">
                  <a:pos x="52" y="204"/>
                </a:cxn>
                <a:cxn ang="0">
                  <a:pos x="49" y="179"/>
                </a:cxn>
                <a:cxn ang="0">
                  <a:pos x="45" y="136"/>
                </a:cxn>
                <a:cxn ang="0">
                  <a:pos x="43" y="93"/>
                </a:cxn>
                <a:cxn ang="0">
                  <a:pos x="40" y="48"/>
                </a:cxn>
                <a:cxn ang="0">
                  <a:pos x="31" y="7"/>
                </a:cxn>
                <a:cxn ang="0">
                  <a:pos x="24" y="0"/>
                </a:cxn>
                <a:cxn ang="0">
                  <a:pos x="15" y="1"/>
                </a:cxn>
                <a:cxn ang="0">
                  <a:pos x="7" y="9"/>
                </a:cxn>
                <a:cxn ang="0">
                  <a:pos x="2" y="18"/>
                </a:cxn>
                <a:cxn ang="0">
                  <a:pos x="0" y="64"/>
                </a:cxn>
                <a:cxn ang="0">
                  <a:pos x="6" y="113"/>
                </a:cxn>
                <a:cxn ang="0">
                  <a:pos x="11" y="161"/>
                </a:cxn>
                <a:cxn ang="0">
                  <a:pos x="20" y="208"/>
                </a:cxn>
                <a:cxn ang="0">
                  <a:pos x="25" y="231"/>
                </a:cxn>
                <a:cxn ang="0">
                  <a:pos x="31" y="253"/>
                </a:cxn>
                <a:cxn ang="0">
                  <a:pos x="36" y="274"/>
                </a:cxn>
                <a:cxn ang="0">
                  <a:pos x="45" y="294"/>
                </a:cxn>
                <a:cxn ang="0">
                  <a:pos x="54" y="316"/>
                </a:cxn>
                <a:cxn ang="0">
                  <a:pos x="65" y="335"/>
                </a:cxn>
                <a:cxn ang="0">
                  <a:pos x="77" y="353"/>
                </a:cxn>
                <a:cxn ang="0">
                  <a:pos x="90" y="373"/>
                </a:cxn>
                <a:cxn ang="0">
                  <a:pos x="104" y="391"/>
                </a:cxn>
                <a:cxn ang="0">
                  <a:pos x="120" y="407"/>
                </a:cxn>
                <a:cxn ang="0">
                  <a:pos x="137" y="421"/>
                </a:cxn>
                <a:cxn ang="0">
                  <a:pos x="155" y="436"/>
                </a:cxn>
                <a:cxn ang="0">
                  <a:pos x="173" y="450"/>
                </a:cxn>
                <a:cxn ang="0">
                  <a:pos x="190" y="461"/>
                </a:cxn>
                <a:cxn ang="0">
                  <a:pos x="210" y="473"/>
                </a:cxn>
                <a:cxn ang="0">
                  <a:pos x="230" y="484"/>
                </a:cxn>
                <a:cxn ang="0">
                  <a:pos x="251" y="493"/>
                </a:cxn>
                <a:cxn ang="0">
                  <a:pos x="271" y="504"/>
                </a:cxn>
                <a:cxn ang="0">
                  <a:pos x="293" y="513"/>
                </a:cxn>
                <a:cxn ang="0">
                  <a:pos x="312" y="524"/>
                </a:cxn>
                <a:cxn ang="0">
                  <a:pos x="334" y="533"/>
                </a:cxn>
                <a:cxn ang="0">
                  <a:pos x="354" y="543"/>
                </a:cxn>
                <a:cxn ang="0">
                  <a:pos x="375" y="552"/>
                </a:cxn>
                <a:cxn ang="0">
                  <a:pos x="395" y="563"/>
                </a:cxn>
                <a:cxn ang="0">
                  <a:pos x="397" y="563"/>
                </a:cxn>
                <a:cxn ang="0">
                  <a:pos x="399" y="563"/>
                </a:cxn>
                <a:cxn ang="0">
                  <a:pos x="399" y="561"/>
                </a:cxn>
                <a:cxn ang="0">
                  <a:pos x="399" y="560"/>
                </a:cxn>
                <a:cxn ang="0">
                  <a:pos x="399" y="560"/>
                </a:cxn>
              </a:cxnLst>
              <a:rect l="0" t="0" r="r" b="b"/>
              <a:pathLst>
                <a:path w="399" h="563">
                  <a:moveTo>
                    <a:pt x="399" y="560"/>
                  </a:moveTo>
                  <a:lnTo>
                    <a:pt x="363" y="538"/>
                  </a:lnTo>
                  <a:lnTo>
                    <a:pt x="325" y="517"/>
                  </a:lnTo>
                  <a:lnTo>
                    <a:pt x="287" y="495"/>
                  </a:lnTo>
                  <a:lnTo>
                    <a:pt x="251" y="473"/>
                  </a:lnTo>
                  <a:lnTo>
                    <a:pt x="217" y="450"/>
                  </a:lnTo>
                  <a:lnTo>
                    <a:pt x="183" y="425"/>
                  </a:lnTo>
                  <a:lnTo>
                    <a:pt x="151" y="398"/>
                  </a:lnTo>
                  <a:lnTo>
                    <a:pt x="122" y="366"/>
                  </a:lnTo>
                  <a:lnTo>
                    <a:pt x="106" y="344"/>
                  </a:lnTo>
                  <a:lnTo>
                    <a:pt x="94" y="323"/>
                  </a:lnTo>
                  <a:lnTo>
                    <a:pt x="83" y="301"/>
                  </a:lnTo>
                  <a:lnTo>
                    <a:pt x="72" y="278"/>
                  </a:lnTo>
                  <a:lnTo>
                    <a:pt x="65" y="253"/>
                  </a:lnTo>
                  <a:lnTo>
                    <a:pt x="58" y="229"/>
                  </a:lnTo>
                  <a:lnTo>
                    <a:pt x="52" y="204"/>
                  </a:lnTo>
                  <a:lnTo>
                    <a:pt x="49" y="179"/>
                  </a:lnTo>
                  <a:lnTo>
                    <a:pt x="45" y="136"/>
                  </a:lnTo>
                  <a:lnTo>
                    <a:pt x="43" y="93"/>
                  </a:lnTo>
                  <a:lnTo>
                    <a:pt x="40" y="48"/>
                  </a:lnTo>
                  <a:lnTo>
                    <a:pt x="31" y="7"/>
                  </a:lnTo>
                  <a:lnTo>
                    <a:pt x="24" y="0"/>
                  </a:lnTo>
                  <a:lnTo>
                    <a:pt x="15" y="1"/>
                  </a:lnTo>
                  <a:lnTo>
                    <a:pt x="7" y="9"/>
                  </a:lnTo>
                  <a:lnTo>
                    <a:pt x="2" y="18"/>
                  </a:lnTo>
                  <a:lnTo>
                    <a:pt x="0" y="64"/>
                  </a:lnTo>
                  <a:lnTo>
                    <a:pt x="6" y="113"/>
                  </a:lnTo>
                  <a:lnTo>
                    <a:pt x="11" y="161"/>
                  </a:lnTo>
                  <a:lnTo>
                    <a:pt x="20" y="208"/>
                  </a:lnTo>
                  <a:lnTo>
                    <a:pt x="25" y="231"/>
                  </a:lnTo>
                  <a:lnTo>
                    <a:pt x="31" y="253"/>
                  </a:lnTo>
                  <a:lnTo>
                    <a:pt x="36" y="274"/>
                  </a:lnTo>
                  <a:lnTo>
                    <a:pt x="45" y="294"/>
                  </a:lnTo>
                  <a:lnTo>
                    <a:pt x="54" y="316"/>
                  </a:lnTo>
                  <a:lnTo>
                    <a:pt x="65" y="335"/>
                  </a:lnTo>
                  <a:lnTo>
                    <a:pt x="77" y="353"/>
                  </a:lnTo>
                  <a:lnTo>
                    <a:pt x="90" y="373"/>
                  </a:lnTo>
                  <a:lnTo>
                    <a:pt x="104" y="391"/>
                  </a:lnTo>
                  <a:lnTo>
                    <a:pt x="120" y="407"/>
                  </a:lnTo>
                  <a:lnTo>
                    <a:pt x="137" y="421"/>
                  </a:lnTo>
                  <a:lnTo>
                    <a:pt x="155" y="436"/>
                  </a:lnTo>
                  <a:lnTo>
                    <a:pt x="173" y="450"/>
                  </a:lnTo>
                  <a:lnTo>
                    <a:pt x="190" y="461"/>
                  </a:lnTo>
                  <a:lnTo>
                    <a:pt x="210" y="473"/>
                  </a:lnTo>
                  <a:lnTo>
                    <a:pt x="230" y="484"/>
                  </a:lnTo>
                  <a:lnTo>
                    <a:pt x="251" y="493"/>
                  </a:lnTo>
                  <a:lnTo>
                    <a:pt x="271" y="504"/>
                  </a:lnTo>
                  <a:lnTo>
                    <a:pt x="293" y="513"/>
                  </a:lnTo>
                  <a:lnTo>
                    <a:pt x="312" y="524"/>
                  </a:lnTo>
                  <a:lnTo>
                    <a:pt x="334" y="533"/>
                  </a:lnTo>
                  <a:lnTo>
                    <a:pt x="354" y="543"/>
                  </a:lnTo>
                  <a:lnTo>
                    <a:pt x="375" y="552"/>
                  </a:lnTo>
                  <a:lnTo>
                    <a:pt x="395" y="563"/>
                  </a:lnTo>
                  <a:lnTo>
                    <a:pt x="397" y="563"/>
                  </a:lnTo>
                  <a:lnTo>
                    <a:pt x="399" y="563"/>
                  </a:lnTo>
                  <a:lnTo>
                    <a:pt x="399" y="561"/>
                  </a:lnTo>
                  <a:lnTo>
                    <a:pt x="399" y="560"/>
                  </a:lnTo>
                  <a:lnTo>
                    <a:pt x="399" y="56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344" name="Freeform 272"/>
            <p:cNvSpPr>
              <a:spLocks/>
            </p:cNvSpPr>
            <p:nvPr/>
          </p:nvSpPr>
          <p:spPr bwMode="auto">
            <a:xfrm>
              <a:off x="4720" y="2807"/>
              <a:ext cx="149" cy="64"/>
            </a:xfrm>
            <a:custGeom>
              <a:avLst/>
              <a:gdLst/>
              <a:ahLst/>
              <a:cxnLst>
                <a:cxn ang="0">
                  <a:pos x="296" y="120"/>
                </a:cxn>
                <a:cxn ang="0">
                  <a:pos x="267" y="99"/>
                </a:cxn>
                <a:cxn ang="0">
                  <a:pos x="235" y="77"/>
                </a:cxn>
                <a:cxn ang="0">
                  <a:pos x="201" y="57"/>
                </a:cxn>
                <a:cxn ang="0">
                  <a:pos x="165" y="40"/>
                </a:cxn>
                <a:cxn ang="0">
                  <a:pos x="129" y="23"/>
                </a:cxn>
                <a:cxn ang="0">
                  <a:pos x="93" y="11"/>
                </a:cxn>
                <a:cxn ang="0">
                  <a:pos x="55" y="4"/>
                </a:cxn>
                <a:cxn ang="0">
                  <a:pos x="18" y="0"/>
                </a:cxn>
                <a:cxn ang="0">
                  <a:pos x="9" y="4"/>
                </a:cxn>
                <a:cxn ang="0">
                  <a:pos x="2" y="11"/>
                </a:cxn>
                <a:cxn ang="0">
                  <a:pos x="0" y="18"/>
                </a:cxn>
                <a:cxn ang="0">
                  <a:pos x="7" y="23"/>
                </a:cxn>
                <a:cxn ang="0">
                  <a:pos x="25" y="27"/>
                </a:cxn>
                <a:cxn ang="0">
                  <a:pos x="43" y="32"/>
                </a:cxn>
                <a:cxn ang="0">
                  <a:pos x="63" y="36"/>
                </a:cxn>
                <a:cxn ang="0">
                  <a:pos x="80" y="40"/>
                </a:cxn>
                <a:cxn ang="0">
                  <a:pos x="98" y="43"/>
                </a:cxn>
                <a:cxn ang="0">
                  <a:pos x="118" y="49"/>
                </a:cxn>
                <a:cxn ang="0">
                  <a:pos x="136" y="54"/>
                </a:cxn>
                <a:cxn ang="0">
                  <a:pos x="154" y="59"/>
                </a:cxn>
                <a:cxn ang="0">
                  <a:pos x="172" y="66"/>
                </a:cxn>
                <a:cxn ang="0">
                  <a:pos x="190" y="72"/>
                </a:cxn>
                <a:cxn ang="0">
                  <a:pos x="208" y="81"/>
                </a:cxn>
                <a:cxn ang="0">
                  <a:pos x="224" y="88"/>
                </a:cxn>
                <a:cxn ang="0">
                  <a:pos x="240" y="97"/>
                </a:cxn>
                <a:cxn ang="0">
                  <a:pos x="256" y="108"/>
                </a:cxn>
                <a:cxn ang="0">
                  <a:pos x="272" y="117"/>
                </a:cxn>
                <a:cxn ang="0">
                  <a:pos x="289" y="127"/>
                </a:cxn>
                <a:cxn ang="0">
                  <a:pos x="292" y="127"/>
                </a:cxn>
                <a:cxn ang="0">
                  <a:pos x="296" y="126"/>
                </a:cxn>
                <a:cxn ang="0">
                  <a:pos x="298" y="122"/>
                </a:cxn>
                <a:cxn ang="0">
                  <a:pos x="296" y="120"/>
                </a:cxn>
                <a:cxn ang="0">
                  <a:pos x="296" y="120"/>
                </a:cxn>
              </a:cxnLst>
              <a:rect l="0" t="0" r="r" b="b"/>
              <a:pathLst>
                <a:path w="298" h="127">
                  <a:moveTo>
                    <a:pt x="296" y="120"/>
                  </a:moveTo>
                  <a:lnTo>
                    <a:pt x="267" y="99"/>
                  </a:lnTo>
                  <a:lnTo>
                    <a:pt x="235" y="77"/>
                  </a:lnTo>
                  <a:lnTo>
                    <a:pt x="201" y="57"/>
                  </a:lnTo>
                  <a:lnTo>
                    <a:pt x="165" y="40"/>
                  </a:lnTo>
                  <a:lnTo>
                    <a:pt x="129" y="23"/>
                  </a:lnTo>
                  <a:lnTo>
                    <a:pt x="93" y="11"/>
                  </a:lnTo>
                  <a:lnTo>
                    <a:pt x="55" y="4"/>
                  </a:lnTo>
                  <a:lnTo>
                    <a:pt x="18" y="0"/>
                  </a:lnTo>
                  <a:lnTo>
                    <a:pt x="9" y="4"/>
                  </a:lnTo>
                  <a:lnTo>
                    <a:pt x="2" y="11"/>
                  </a:lnTo>
                  <a:lnTo>
                    <a:pt x="0" y="18"/>
                  </a:lnTo>
                  <a:lnTo>
                    <a:pt x="7" y="23"/>
                  </a:lnTo>
                  <a:lnTo>
                    <a:pt x="25" y="27"/>
                  </a:lnTo>
                  <a:lnTo>
                    <a:pt x="43" y="32"/>
                  </a:lnTo>
                  <a:lnTo>
                    <a:pt x="63" y="36"/>
                  </a:lnTo>
                  <a:lnTo>
                    <a:pt x="80" y="40"/>
                  </a:lnTo>
                  <a:lnTo>
                    <a:pt x="98" y="43"/>
                  </a:lnTo>
                  <a:lnTo>
                    <a:pt x="118" y="49"/>
                  </a:lnTo>
                  <a:lnTo>
                    <a:pt x="136" y="54"/>
                  </a:lnTo>
                  <a:lnTo>
                    <a:pt x="154" y="59"/>
                  </a:lnTo>
                  <a:lnTo>
                    <a:pt x="172" y="66"/>
                  </a:lnTo>
                  <a:lnTo>
                    <a:pt x="190" y="72"/>
                  </a:lnTo>
                  <a:lnTo>
                    <a:pt x="208" y="81"/>
                  </a:lnTo>
                  <a:lnTo>
                    <a:pt x="224" y="88"/>
                  </a:lnTo>
                  <a:lnTo>
                    <a:pt x="240" y="97"/>
                  </a:lnTo>
                  <a:lnTo>
                    <a:pt x="256" y="108"/>
                  </a:lnTo>
                  <a:lnTo>
                    <a:pt x="272" y="117"/>
                  </a:lnTo>
                  <a:lnTo>
                    <a:pt x="289" y="127"/>
                  </a:lnTo>
                  <a:lnTo>
                    <a:pt x="292" y="127"/>
                  </a:lnTo>
                  <a:lnTo>
                    <a:pt x="296" y="126"/>
                  </a:lnTo>
                  <a:lnTo>
                    <a:pt x="298" y="122"/>
                  </a:lnTo>
                  <a:lnTo>
                    <a:pt x="296" y="120"/>
                  </a:lnTo>
                  <a:lnTo>
                    <a:pt x="296" y="1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74" name="TextBox 273"/>
          <p:cNvSpPr txBox="1"/>
          <p:nvPr/>
        </p:nvSpPr>
        <p:spPr>
          <a:xfrm>
            <a:off x="1763688" y="5085184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/>
              <a:t>grandpa</a:t>
            </a:r>
            <a:endParaRPr lang="ru-RU" sz="4800" b="1" dirty="0"/>
          </a:p>
        </p:txBody>
      </p:sp>
      <p:sp>
        <p:nvSpPr>
          <p:cNvPr id="275" name="TextBox 274"/>
          <p:cNvSpPr txBox="1"/>
          <p:nvPr/>
        </p:nvSpPr>
        <p:spPr>
          <a:xfrm>
            <a:off x="5508104" y="5013176"/>
            <a:ext cx="2592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grandma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" grpId="0"/>
      <p:bldP spid="2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Family</a:t>
            </a:r>
            <a:r>
              <a:rPr lang="en-US" b="1" dirty="0" smtClean="0">
                <a:solidFill>
                  <a:srgbClr val="FF0000"/>
                </a:solidFill>
              </a:rPr>
              <a:t>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Заяц\AppData\Local\Microsoft\Windows\Temporary Internet Files\Content.IE5\K0GKBQ9T\MC90044064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2736304" cy="2736304"/>
          </a:xfrm>
          <a:prstGeom prst="rect">
            <a:avLst/>
          </a:prstGeom>
          <a:noFill/>
        </p:spPr>
      </p:pic>
      <p:pic>
        <p:nvPicPr>
          <p:cNvPr id="4099" name="Picture 3" descr="C:\Users\Заяц\AppData\Local\Microsoft\Windows\Temporary Internet Files\Content.IE5\PK4J2CEW\MC9002320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412776"/>
            <a:ext cx="3024336" cy="313928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47664" y="4653136"/>
            <a:ext cx="23042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/>
              <a:t>sister</a:t>
            </a:r>
            <a:endParaRPr lang="ru-RU" sz="6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220072" y="4725144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/>
              <a:t>brother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Давайте познакомимся!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836712"/>
            <a:ext cx="7772400" cy="51830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b="1" dirty="0" smtClean="0"/>
              <a:t>This is my…..</a:t>
            </a:r>
            <a:endParaRPr lang="ru-RU" sz="6000" b="1" dirty="0"/>
          </a:p>
        </p:txBody>
      </p:sp>
      <p:pic>
        <p:nvPicPr>
          <p:cNvPr id="5124" name="Picture 4" descr="C:\Users\Заяц\AppData\Local\Microsoft\Windows\Temporary Internet Files\Content.IE5\0YBWF9BW\MC9003246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72816"/>
            <a:ext cx="3657172" cy="3960440"/>
          </a:xfrm>
          <a:prstGeom prst="rect">
            <a:avLst/>
          </a:prstGeom>
          <a:noFill/>
        </p:spPr>
      </p:pic>
      <p:pic>
        <p:nvPicPr>
          <p:cNvPr id="5126" name="Picture 6" descr="C:\Users\Заяц\AppData\Local\Microsoft\Windows\Temporary Internet Files\Content.IE5\K0GKBQ9T\MP90042278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916832"/>
            <a:ext cx="3816424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-243408"/>
            <a:ext cx="9144000" cy="741682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9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US" sz="96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Activity time</a:t>
            </a:r>
            <a:endParaRPr lang="ru-RU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980728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Where is Mummy?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5" y="836712"/>
            <a:ext cx="6516216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са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4744"/>
            <a:ext cx="2843808" cy="5733255"/>
          </a:xfrm>
          <a:prstGeom prst="rect">
            <a:avLst/>
          </a:prstGeom>
        </p:spPr>
      </p:pic>
      <p:pic>
        <p:nvPicPr>
          <p:cNvPr id="14" name="Рисунок 13" descr="мам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4725144"/>
            <a:ext cx="1072964" cy="1944216"/>
          </a:xfrm>
          <a:prstGeom prst="rect">
            <a:avLst/>
          </a:prstGeom>
        </p:spPr>
      </p:pic>
      <p:pic>
        <p:nvPicPr>
          <p:cNvPr id="15" name="Рисунок 14" descr="мам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2060848"/>
            <a:ext cx="1072964" cy="1944216"/>
          </a:xfrm>
          <a:prstGeom prst="rect">
            <a:avLst/>
          </a:prstGeom>
        </p:spPr>
      </p:pic>
      <p:pic>
        <p:nvPicPr>
          <p:cNvPr id="18" name="Рисунок 17" descr="мам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12360" y="4581128"/>
            <a:ext cx="1072964" cy="1944216"/>
          </a:xfrm>
          <a:prstGeom prst="rect">
            <a:avLst/>
          </a:prstGeom>
        </p:spPr>
      </p:pic>
      <p:pic>
        <p:nvPicPr>
          <p:cNvPr id="19" name="Рисунок 18" descr="мам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2060848"/>
            <a:ext cx="1072964" cy="1944216"/>
          </a:xfrm>
          <a:prstGeom prst="rect">
            <a:avLst/>
          </a:prstGeom>
        </p:spPr>
      </p:pic>
      <p:pic>
        <p:nvPicPr>
          <p:cNvPr id="20" name="Рисунок 19" descr="мама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3861048"/>
            <a:ext cx="1224136" cy="2218141"/>
          </a:xfrm>
          <a:prstGeom prst="rect">
            <a:avLst/>
          </a:prstGeom>
        </p:spPr>
      </p:pic>
      <p:pic>
        <p:nvPicPr>
          <p:cNvPr id="11" name="Рисунок 10" descr="девочка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032" y="1988840"/>
            <a:ext cx="1668697" cy="2019675"/>
          </a:xfrm>
          <a:prstGeom prst="rect">
            <a:avLst/>
          </a:prstGeom>
        </p:spPr>
      </p:pic>
      <p:pic>
        <p:nvPicPr>
          <p:cNvPr id="12" name="Рисунок 11" descr="девочк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2120" y="2348880"/>
            <a:ext cx="1587627" cy="1800200"/>
          </a:xfrm>
          <a:prstGeom prst="rect">
            <a:avLst/>
          </a:prstGeom>
        </p:spPr>
      </p:pic>
      <p:pic>
        <p:nvPicPr>
          <p:cNvPr id="16" name="Рисунок 15" descr="девочка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4581128"/>
            <a:ext cx="1656184" cy="2091683"/>
          </a:xfrm>
          <a:prstGeom prst="rect">
            <a:avLst/>
          </a:prstGeom>
        </p:spPr>
      </p:pic>
      <p:pic>
        <p:nvPicPr>
          <p:cNvPr id="17" name="Рисунок 16" descr="девочка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131840" y="4509120"/>
            <a:ext cx="1440160" cy="2091683"/>
          </a:xfrm>
          <a:prstGeom prst="rect">
            <a:avLst/>
          </a:prstGeom>
        </p:spPr>
      </p:pic>
      <p:pic>
        <p:nvPicPr>
          <p:cNvPr id="21" name="Рисунок 20" descr="девочка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684584" y="4766317"/>
            <a:ext cx="2091683" cy="2091683"/>
          </a:xfrm>
          <a:prstGeom prst="rect">
            <a:avLst/>
          </a:prstGeom>
        </p:spPr>
      </p:pic>
      <p:pic>
        <p:nvPicPr>
          <p:cNvPr id="23" name="Рисунок 22" descr="мальчик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32040" y="2276872"/>
            <a:ext cx="712633" cy="1579242"/>
          </a:xfrm>
          <a:prstGeom prst="rect">
            <a:avLst/>
          </a:prstGeom>
        </p:spPr>
      </p:pic>
      <p:pic>
        <p:nvPicPr>
          <p:cNvPr id="24" name="Рисунок 23" descr="мальчик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172400" y="2420888"/>
            <a:ext cx="712633" cy="1579242"/>
          </a:xfrm>
          <a:prstGeom prst="rect">
            <a:avLst/>
          </a:prstGeom>
        </p:spPr>
      </p:pic>
      <p:pic>
        <p:nvPicPr>
          <p:cNvPr id="25" name="Рисунок 24" descr="мальчик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572000" y="5085184"/>
            <a:ext cx="712633" cy="1579242"/>
          </a:xfrm>
          <a:prstGeom prst="rect">
            <a:avLst/>
          </a:prstGeom>
        </p:spPr>
      </p:pic>
      <p:pic>
        <p:nvPicPr>
          <p:cNvPr id="26" name="Рисунок 25" descr="мальчик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236296" y="4653136"/>
            <a:ext cx="712633" cy="1579242"/>
          </a:xfrm>
          <a:prstGeom prst="rect">
            <a:avLst/>
          </a:prstGeom>
        </p:spPr>
      </p:pic>
      <p:pic>
        <p:nvPicPr>
          <p:cNvPr id="27" name="Рисунок 26" descr="мальчик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67744" y="4509120"/>
            <a:ext cx="712633" cy="1579242"/>
          </a:xfrm>
          <a:prstGeom prst="rect">
            <a:avLst/>
          </a:prstGeom>
        </p:spPr>
      </p:pic>
      <p:pic>
        <p:nvPicPr>
          <p:cNvPr id="22" name="Рисунок 21" descr="муж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55776" y="1484784"/>
            <a:ext cx="2664296" cy="2046801"/>
          </a:xfrm>
          <a:prstGeom prst="rect">
            <a:avLst/>
          </a:prstGeom>
        </p:spPr>
      </p:pic>
      <p:pic>
        <p:nvPicPr>
          <p:cNvPr id="28" name="Рисунок 27" descr="муж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308304" y="4811199"/>
            <a:ext cx="2664296" cy="2046801"/>
          </a:xfrm>
          <a:prstGeom prst="rect">
            <a:avLst/>
          </a:prstGeom>
        </p:spPr>
      </p:pic>
      <p:pic>
        <p:nvPicPr>
          <p:cNvPr id="29" name="Рисунок 28" descr="муж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396552" y="4077072"/>
            <a:ext cx="2664296" cy="2046801"/>
          </a:xfrm>
          <a:prstGeom prst="rect">
            <a:avLst/>
          </a:prstGeom>
        </p:spPr>
      </p:pic>
      <p:pic>
        <p:nvPicPr>
          <p:cNvPr id="30" name="Рисунок 29" descr="муж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835696" y="5085184"/>
            <a:ext cx="2664296" cy="2046801"/>
          </a:xfrm>
          <a:prstGeom prst="rect">
            <a:avLst/>
          </a:prstGeom>
        </p:spPr>
      </p:pic>
      <p:pic>
        <p:nvPicPr>
          <p:cNvPr id="32" name="Рисунок 31" descr="дед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7584" y="4747775"/>
            <a:ext cx="864096" cy="2110225"/>
          </a:xfrm>
          <a:prstGeom prst="rect">
            <a:avLst/>
          </a:prstGeom>
        </p:spPr>
      </p:pic>
      <p:pic>
        <p:nvPicPr>
          <p:cNvPr id="33" name="Рисунок 32" descr="дед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012160" y="4509120"/>
            <a:ext cx="864096" cy="2110225"/>
          </a:xfrm>
          <a:prstGeom prst="rect">
            <a:avLst/>
          </a:prstGeom>
        </p:spPr>
      </p:pic>
      <p:pic>
        <p:nvPicPr>
          <p:cNvPr id="34" name="Рисунок 33" descr="дед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851920" y="4747775"/>
            <a:ext cx="864096" cy="2110225"/>
          </a:xfrm>
          <a:prstGeom prst="rect">
            <a:avLst/>
          </a:prstGeom>
        </p:spPr>
      </p:pic>
      <p:pic>
        <p:nvPicPr>
          <p:cNvPr id="35" name="Рисунок 34" descr="дед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427984" y="1844824"/>
            <a:ext cx="864096" cy="2110225"/>
          </a:xfrm>
          <a:prstGeom prst="rect">
            <a:avLst/>
          </a:prstGeom>
        </p:spPr>
      </p:pic>
      <p:pic>
        <p:nvPicPr>
          <p:cNvPr id="36" name="Рисунок 35" descr="дед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96336" y="1988840"/>
            <a:ext cx="864096" cy="2110225"/>
          </a:xfrm>
          <a:prstGeom prst="rect">
            <a:avLst/>
          </a:prstGeom>
        </p:spPr>
      </p:pic>
      <p:pic>
        <p:nvPicPr>
          <p:cNvPr id="37" name="Рисунок 36" descr="баба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547664" y="4725144"/>
            <a:ext cx="792088" cy="2132856"/>
          </a:xfrm>
          <a:prstGeom prst="rect">
            <a:avLst/>
          </a:prstGeom>
        </p:spPr>
      </p:pic>
      <p:pic>
        <p:nvPicPr>
          <p:cNvPr id="38" name="Рисунок 37" descr="баба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067944" y="1988840"/>
            <a:ext cx="792088" cy="2022346"/>
          </a:xfrm>
          <a:prstGeom prst="rect">
            <a:avLst/>
          </a:prstGeom>
        </p:spPr>
      </p:pic>
      <p:pic>
        <p:nvPicPr>
          <p:cNvPr id="39" name="Рисунок 38" descr="баба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948264" y="2204864"/>
            <a:ext cx="664681" cy="1878330"/>
          </a:xfrm>
          <a:prstGeom prst="rect">
            <a:avLst/>
          </a:prstGeom>
        </p:spPr>
      </p:pic>
      <p:pic>
        <p:nvPicPr>
          <p:cNvPr id="40" name="Рисунок 39" descr="баба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732240" y="4619630"/>
            <a:ext cx="792088" cy="22383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A card for Mummy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C:\Users\Помпонь\AppData\Local\Microsoft\Windows\Temporary Internet Files\Content.IE5\2CR3T4N2\secretlondon-pink-heart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0892" y="1772816"/>
            <a:ext cx="7045830" cy="489654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 rot="19712479">
            <a:off x="1598966" y="2059089"/>
            <a:ext cx="39028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Dear </a:t>
            </a:r>
            <a:r>
              <a:rPr lang="en-US" sz="66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Mummy!</a:t>
            </a:r>
            <a:endParaRPr lang="ru-RU" sz="66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rot="19676566">
            <a:off x="3434838" y="3150786"/>
            <a:ext cx="46640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itchFamily="2" charset="0"/>
              </a:rPr>
              <a:t>I love you very much</a:t>
            </a:r>
            <a:r>
              <a:rPr 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 DECODE" pitchFamily="2" charset="0"/>
              </a:rPr>
              <a:t>.</a:t>
            </a:r>
            <a:endParaRPr lang="ru-RU" sz="6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Lets sing a song!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Показать мультик с песенкой!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223</TotalTime>
  <Words>57</Words>
  <Application>Microsoft Office PowerPoint</Application>
  <PresentationFormat>Экран (4:3)</PresentationFormat>
  <Paragraphs>22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Справедливость</vt:lpstr>
      <vt:lpstr>My family!</vt:lpstr>
      <vt:lpstr>Family!</vt:lpstr>
      <vt:lpstr>Family!</vt:lpstr>
      <vt:lpstr>Family!</vt:lpstr>
      <vt:lpstr>Давайте познакомимся!</vt:lpstr>
      <vt:lpstr>Слайд 6</vt:lpstr>
      <vt:lpstr>Where is Mummy?</vt:lpstr>
      <vt:lpstr>A card for Mummy</vt:lpstr>
      <vt:lpstr>Lets sing a song!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family!</dc:title>
  <dc:creator>Zayac</dc:creator>
  <cp:lastModifiedBy>Помпонь</cp:lastModifiedBy>
  <cp:revision>2</cp:revision>
  <dcterms:created xsi:type="dcterms:W3CDTF">2014-10-13T21:22:43Z</dcterms:created>
  <dcterms:modified xsi:type="dcterms:W3CDTF">2018-09-23T23:26:40Z</dcterms:modified>
</cp:coreProperties>
</file>