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301" r:id="rId3"/>
    <p:sldId id="305" r:id="rId4"/>
    <p:sldId id="280" r:id="rId5"/>
    <p:sldId id="257" r:id="rId6"/>
    <p:sldId id="315" r:id="rId7"/>
    <p:sldId id="306" r:id="rId8"/>
    <p:sldId id="289" r:id="rId9"/>
    <p:sldId id="290" r:id="rId10"/>
    <p:sldId id="281" r:id="rId11"/>
    <p:sldId id="258" r:id="rId12"/>
    <p:sldId id="269" r:id="rId13"/>
    <p:sldId id="282" r:id="rId14"/>
    <p:sldId id="266" r:id="rId15"/>
    <p:sldId id="267" r:id="rId16"/>
    <p:sldId id="268" r:id="rId17"/>
    <p:sldId id="338" r:id="rId18"/>
    <p:sldId id="339" r:id="rId19"/>
    <p:sldId id="313" r:id="rId20"/>
    <p:sldId id="295" r:id="rId21"/>
    <p:sldId id="297" r:id="rId22"/>
    <p:sldId id="296" r:id="rId23"/>
    <p:sldId id="270" r:id="rId24"/>
    <p:sldId id="283" r:id="rId25"/>
    <p:sldId id="274" r:id="rId26"/>
    <p:sldId id="277" r:id="rId27"/>
    <p:sldId id="317" r:id="rId28"/>
    <p:sldId id="318" r:id="rId29"/>
    <p:sldId id="319" r:id="rId30"/>
    <p:sldId id="327" r:id="rId31"/>
    <p:sldId id="314" r:id="rId32"/>
    <p:sldId id="316" r:id="rId33"/>
    <p:sldId id="298" r:id="rId34"/>
    <p:sldId id="300" r:id="rId35"/>
    <p:sldId id="299" r:id="rId36"/>
    <p:sldId id="271" r:id="rId37"/>
    <p:sldId id="333" r:id="rId38"/>
    <p:sldId id="284" r:id="rId39"/>
    <p:sldId id="278" r:id="rId40"/>
    <p:sldId id="275" r:id="rId41"/>
    <p:sldId id="335" r:id="rId42"/>
    <p:sldId id="334" r:id="rId43"/>
    <p:sldId id="336" r:id="rId44"/>
    <p:sldId id="343" r:id="rId45"/>
    <p:sldId id="344" r:id="rId46"/>
    <p:sldId id="337" r:id="rId47"/>
    <p:sldId id="304" r:id="rId48"/>
    <p:sldId id="303" r:id="rId49"/>
    <p:sldId id="292" r:id="rId50"/>
    <p:sldId id="293" r:id="rId51"/>
    <p:sldId id="272" r:id="rId52"/>
    <p:sldId id="285" r:id="rId53"/>
    <p:sldId id="273" r:id="rId54"/>
    <p:sldId id="286" r:id="rId55"/>
    <p:sldId id="276" r:id="rId56"/>
    <p:sldId id="279" r:id="rId57"/>
    <p:sldId id="309" r:id="rId58"/>
    <p:sldId id="346" r:id="rId59"/>
    <p:sldId id="345" r:id="rId60"/>
    <p:sldId id="310" r:id="rId61"/>
    <p:sldId id="340" r:id="rId62"/>
    <p:sldId id="288" r:id="rId63"/>
    <p:sldId id="328" r:id="rId64"/>
    <p:sldId id="329" r:id="rId65"/>
    <p:sldId id="322" r:id="rId66"/>
    <p:sldId id="331" r:id="rId67"/>
    <p:sldId id="330" r:id="rId68"/>
    <p:sldId id="321" r:id="rId69"/>
    <p:sldId id="324" r:id="rId70"/>
    <p:sldId id="342" r:id="rId71"/>
    <p:sldId id="325" r:id="rId72"/>
    <p:sldId id="323" r:id="rId73"/>
    <p:sldId id="326" r:id="rId74"/>
    <p:sldId id="259" r:id="rId75"/>
    <p:sldId id="347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19405-42F4-4E78-BC6C-D9F6D1001BD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ECE0-6E7E-4FD1-8A8E-8F0144700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37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6ECE0-6E7E-4FD1-8A8E-8F0144700B4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3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6ECE0-6E7E-4FD1-8A8E-8F0144700B4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7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8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70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0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3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20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1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42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3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15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48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F896B-66BE-4790-947A-B715C26D59A0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90945-A92F-45DD-A6C7-FE43D0B8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45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0.gi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gif"/><Relationship Id="rId11" Type="http://schemas.openxmlformats.org/officeDocument/2006/relationships/image" Target="../media/image75.gif"/><Relationship Id="rId5" Type="http://schemas.openxmlformats.org/officeDocument/2006/relationships/image" Target="../media/image39.gif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gif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93.png"/><Relationship Id="rId4" Type="http://schemas.openxmlformats.org/officeDocument/2006/relationships/image" Target="../media/image9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gif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9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5.png"/><Relationship Id="rId5" Type="http://schemas.openxmlformats.org/officeDocument/2006/relationships/image" Target="../media/image39.gif"/><Relationship Id="rId10" Type="http://schemas.openxmlformats.org/officeDocument/2006/relationships/image" Target="../media/image118.png"/><Relationship Id="rId4" Type="http://schemas.openxmlformats.org/officeDocument/2006/relationships/image" Target="../media/image94.png"/><Relationship Id="rId9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gif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30.gif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microsoft.com/office/2007/relationships/hdphoto" Target="../media/hdphoto7.wdp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slide" Target="slide11.xml"/><Relationship Id="rId7" Type="http://schemas.openxmlformats.org/officeDocument/2006/relationships/slide" Target="slide6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slide" Target="slide22.xml"/><Relationship Id="rId4" Type="http://schemas.openxmlformats.org/officeDocument/2006/relationships/slide" Target="slide19.xml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gif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50.png"/><Relationship Id="rId4" Type="http://schemas.openxmlformats.org/officeDocument/2006/relationships/image" Target="../media/image1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gif"/><Relationship Id="rId3" Type="http://schemas.openxmlformats.org/officeDocument/2006/relationships/image" Target="../media/image151.gif"/><Relationship Id="rId7" Type="http://schemas.openxmlformats.org/officeDocument/2006/relationships/image" Target="../media/image29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7.png"/><Relationship Id="rId5" Type="http://schemas.openxmlformats.org/officeDocument/2006/relationships/image" Target="../media/image39.gif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microsoft.com/office/2007/relationships/hdphoto" Target="../media/hdphoto8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gif"/><Relationship Id="rId4" Type="http://schemas.openxmlformats.org/officeDocument/2006/relationships/image" Target="../media/image1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gif"/><Relationship Id="rId5" Type="http://schemas.openxmlformats.org/officeDocument/2006/relationships/image" Target="../media/image17.gif"/><Relationship Id="rId4" Type="http://schemas.openxmlformats.org/officeDocument/2006/relationships/image" Target="../media/image1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4.png"/><Relationship Id="rId5" Type="http://schemas.openxmlformats.org/officeDocument/2006/relationships/image" Target="../media/image39.gif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microsoft.com/office/2007/relationships/hdphoto" Target="../media/hdphoto9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gif"/><Relationship Id="rId5" Type="http://schemas.openxmlformats.org/officeDocument/2006/relationships/image" Target="../media/image199.png"/><Relationship Id="rId10" Type="http://schemas.openxmlformats.org/officeDocument/2006/relationships/image" Target="../media/image201.png"/><Relationship Id="rId4" Type="http://schemas.openxmlformats.org/officeDocument/2006/relationships/image" Target="../media/image5.png"/><Relationship Id="rId9" Type="http://schemas.microsoft.com/office/2007/relationships/hdphoto" Target="../media/hdphoto10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22.png"/><Relationship Id="rId7" Type="http://schemas.openxmlformats.org/officeDocument/2006/relationships/image" Target="../media/image2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07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3.png"/><Relationship Id="rId5" Type="http://schemas.openxmlformats.org/officeDocument/2006/relationships/image" Target="../media/image72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hyperlink" Target="http://www.domnagorke.ru/-" TargetMode="External"/><Relationship Id="rId7" Type="http://schemas.openxmlformats.org/officeDocument/2006/relationships/hyperlink" Target="https://www.google.ru/url?sa=t&amp;rct=j&amp;q=&amp;esrc=s&amp;source=web&amp;cd=3&amp;cad=rja&amp;uact=8&amp;ved=0ahUKEwiCppn5o47OAhVMJpoKHViCC9sQFggjMAI&amp;url=http://www.myplanet-ua.com/zimnyaya-spyachka/&amp;usg=AFQjCNHAiVZ_C4Z3Mwwq0J210Z88pXSE2g&amp;sig2=VZlBvVdhl5rkUj8JKzfiDA&amp;bvm=bv.127984354,d.bGs" TargetMode="External"/><Relationship Id="rId12" Type="http://schemas.openxmlformats.org/officeDocument/2006/relationships/hyperlink" Target="http://pedsovet.s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animatika.narod.ru/" TargetMode="External"/><Relationship Id="rId11" Type="http://schemas.openxmlformats.org/officeDocument/2006/relationships/hyperlink" Target="http://lycturan.kz/" TargetMode="External"/><Relationship Id="rId5" Type="http://schemas.openxmlformats.org/officeDocument/2006/relationships/hyperlink" Target="http://www.nexplorer.ru/news__11884.htm" TargetMode="External"/><Relationship Id="rId10" Type="http://schemas.openxmlformats.org/officeDocument/2006/relationships/hyperlink" Target="https://support.office.com/" TargetMode="External"/><Relationship Id="rId4" Type="http://schemas.openxmlformats.org/officeDocument/2006/relationships/hyperlink" Target="https://www.google.ru/" TargetMode="External"/><Relationship Id="rId9" Type="http://schemas.openxmlformats.org/officeDocument/2006/relationships/hyperlink" Target="http://www.myplanet-ua.com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рнп\Desktop\r6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7" y="-67612"/>
            <a:ext cx="9231544" cy="69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029" y="476466"/>
            <a:ext cx="8136904" cy="165618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Кружит </a:t>
            </a:r>
          </a:p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время-карусель </a:t>
            </a:r>
          </a:p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временами года…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20688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11989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9252" y="4509120"/>
            <a:ext cx="63230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 ЕКАТЕРИНА  ИВАНОВНА,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№456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Колпинского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3230142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Занимательный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к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занятиям по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ООМ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обучающихся 1-2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4956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6546"/>
            <a:ext cx="9216783" cy="6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46109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6198" y="2707145"/>
            <a:ext cx="603380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Увидел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скворца - знай: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порога.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Журавль прилетел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скоро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лёд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сойдёт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Март холодный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год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хлебородный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Длинные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сосульки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длинной весне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0333" y="1721645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полрнп\Desktop\klipart-pticy-zhuravli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3166983"/>
            <a:ext cx="3948744" cy="36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рнп\Desktop\8084991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39" y="294631"/>
            <a:ext cx="2372390" cy="21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полрнп\Desktop\прозр картинки\0_113660_86f8e956_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181" y="240227"/>
            <a:ext cx="2247113" cy="202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0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3" y="1123317"/>
            <a:ext cx="572463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Когда ранней весной сверкает молния,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 не слышно — будет сухое лето.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Когда весной летит много паутины — то лето будет жарким.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Если из березы течет много сока — то лето будет дождливым.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3389" y="548680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C:\Users\полрнп\Desktop\прозр картинки\0_14a18f_9a0d5ac2_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251" y="4529847"/>
            <a:ext cx="3714324" cy="20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полрнп\Desktop\прозр картинки\1_ant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39752" y="5466345"/>
            <a:ext cx="1099410" cy="8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полрнп\Desktop\прозр картинки\1_ant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930" y="465359"/>
            <a:ext cx="778645" cy="6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полрнп\Desktop\прозр картинки\11797564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43" y="212621"/>
            <a:ext cx="2987145" cy="608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полрнп\Desktop\прозр картинки\113664181_0_7b073_566e824c_L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63" y="5572399"/>
            <a:ext cx="1759527" cy="1036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6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404664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228257"/>
            <a:ext cx="57053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кукушка кукует на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 морозу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Купаются воробьи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ранней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— к теплу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 плывут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погоде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     11.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крыш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висят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		    длинные  сосульки то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весна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C:\Users\полрнп\Desktop\прозр картинки\хор анимация17488338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64808" y="326531"/>
            <a:ext cx="2214222" cy="214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полрнп\Desktop\прозр картинки\86487688_landysh_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552" y="3660678"/>
            <a:ext cx="2319027" cy="246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рнп\Desktop\прозр картинки\96afcbc6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5707" y="4227863"/>
            <a:ext cx="2862295" cy="18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рнп\Desktop\прозр картинки\5677416 (1)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28" y="4365104"/>
            <a:ext cx="2632552" cy="207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4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73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01139" y="643524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3322" y="2636912"/>
            <a:ext cx="6430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гуси летят низко, то и воды будет мало, а когда высоко то жди много воды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перелётные птицы летят большими стаями – то это 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дружной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прилетели дрозды,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 уже не будет.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446" y="815185"/>
            <a:ext cx="516413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полрнп\Desktop\прозр картинки\808499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35040" y="3573016"/>
            <a:ext cx="2939865" cy="266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1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7956" y="620688"/>
            <a:ext cx="68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 ПОСЛОВИЦЫ О ВЕСНЕ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204864"/>
            <a:ext cx="2683170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Пришёл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8316" y="5487615"/>
            <a:ext cx="344408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адевай семеро порток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3428997"/>
            <a:ext cx="3016403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зиму кончает,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1959" y="2852936"/>
            <a:ext cx="2383473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есну начинает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75656" y="4725144"/>
            <a:ext cx="2631105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с водою -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380" y="4077072"/>
            <a:ext cx="2106218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 с травою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54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-0.10295 -0.4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6996 0.08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11389 0.092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0064" y="476672"/>
            <a:ext cx="485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ПЕРЕЛЁТНУЮ ПТИЦУ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5351" y="1844824"/>
            <a:ext cx="38774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Скворцы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имеют длинный, сильный,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клюв со слегка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сплюснутым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кончиком,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 хвост,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крылья, у которых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маховое перо укорочено,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длиннее остальных.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089" y="1844824"/>
            <a:ext cx="375991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58928" y="6069258"/>
            <a:ext cx="170591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СКВОРЕЦ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965" y="6069257"/>
            <a:ext cx="228120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3" y="6131643"/>
            <a:ext cx="160646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ЛАСТОЧКА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246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60432" cy="634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46109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полрнп\Desktop\128135415_5477271_0_119b08_1e168d85_orig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797152"/>
            <a:ext cx="4151362" cy="150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6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полрнп\Desktop\прозр картинки\100155122_0_884db_d88c8797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98" y="476672"/>
            <a:ext cx="7682058" cy="61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есенняя капе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000625"/>
            <a:ext cx="609600" cy="609600"/>
          </a:xfrm>
          <a:prstGeom prst="rect">
            <a:avLst/>
          </a:prstGeom>
        </p:spPr>
      </p:pic>
      <p:pic>
        <p:nvPicPr>
          <p:cNvPr id="3075" name="Picture 3" descr="C:\Users\полрнп\Desktop\прозр картинки\анимация1c444a278171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313434" cy="128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6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полрнп\Desktop\прозр картинки\mod_article4250483_35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94"/>
          <a:stretch/>
        </p:blipFill>
        <p:spPr bwMode="auto">
          <a:xfrm>
            <a:off x="629041" y="548681"/>
            <a:ext cx="7631422" cy="59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омой 2">
            <a:hlinkClick r:id="rId4" action="ppaction://hlinksldjump" highlightClick="1"/>
          </p:cNvPr>
          <p:cNvSpPr/>
          <p:nvPr/>
        </p:nvSpPr>
        <p:spPr>
          <a:xfrm>
            <a:off x="7958728" y="5800179"/>
            <a:ext cx="649854" cy="65330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0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60577"/>
            <a:ext cx="4859585" cy="62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полрнп\Desktop\прозр картинки\18106497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60577"/>
            <a:ext cx="1669345" cy="31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рнп\Desktop\прозр картинки\1886328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266" y="3645024"/>
            <a:ext cx="334921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рнп\Desktop\прозр картинки\1790370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4688" y="5171496"/>
            <a:ext cx="3127884" cy="125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6230" y="568423"/>
            <a:ext cx="4053802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Карусель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 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Вереницею недель,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Как велит природа,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Кружит время-карусель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Временами года.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 листкам календаря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Ходят друг за другом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 января до декабря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Месяцы по кругу…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Карусель свою вращать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Время не устало.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календарном том ряду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Сменит братец братца.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		</a:t>
            </a: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(Л. </a:t>
            </a:r>
            <a:r>
              <a:rPr kumimoji="0" lang="ru-RU" altLang="ru-RU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Завальнюк</a:t>
            </a: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886" y="213920"/>
            <a:ext cx="4086197" cy="213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886" y="2267839"/>
            <a:ext cx="4086197" cy="42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638666"/>
            <a:ext cx="345638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Пришел июнь.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“Июнь! Июнь!” 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саду щебечут птицы.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одуванчик только дунь 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весь он разлетится.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97890" cy="6236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полрнп\Desktop\0_981c7_c583aae3_XL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23251" y="3717033"/>
            <a:ext cx="3491247" cy="2769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05035" y="5119171"/>
            <a:ext cx="352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Сенокос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идет в июле,</a:t>
            </a:r>
            <a:b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Где-то гром ворчит порой.</a:t>
            </a:r>
            <a:b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готов покинуть улей</a:t>
            </a:r>
            <a:b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пчелиный рой.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6155729" cy="4616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6361" y="476672"/>
            <a:ext cx="1254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944" y="2276872"/>
            <a:ext cx="3810000" cy="280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полрнп\Desktop\0_73827_57a92cde_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91617">
            <a:off x="7077585" y="2855366"/>
            <a:ext cx="597377" cy="6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47446" flipH="1">
            <a:off x="7709607" y="3650956"/>
            <a:ext cx="69532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C:\Users\полрнп\Desktop\прозр картинки\4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688968" flipH="1">
            <a:off x="7372989" y="901271"/>
            <a:ext cx="1046485" cy="104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полрнп\Desktop\прозр картинки\123713329_4199468_86583489_large_klipartromashki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3" y="3702512"/>
            <a:ext cx="4464496" cy="29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26099" y="4761499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8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полрнп\Desktop\все картинки\фоны новейшие\6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0" y="0"/>
            <a:ext cx="9078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556967"/>
            <a:ext cx="388843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Собираем в августе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плодов.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людям радости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всех трудов.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над просторными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Нивами стоит.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подсолнух зернами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Набит.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8027"/>
            <a:ext cx="39243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полрнп\Desktop\1468009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944340"/>
            <a:ext cx="3305852" cy="255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рнп\Desktop\0_7b7df_207ab53e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2761" flipH="1">
            <a:off x="358177" y="3311674"/>
            <a:ext cx="3098609" cy="33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рнп\Desktop\33878717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870" y="3734335"/>
            <a:ext cx="1776987" cy="254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-18937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260648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908720"/>
            <a:ext cx="7313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грозы долго слышатся раскаты грома, жди затяжного ненастья.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радуга после дождя скоро пропадает - к ясной погоде, а если долго стоит - к ненастью.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Радуга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- к дождю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радуге больше красного цвета - к ветру. </a:t>
            </a:r>
          </a:p>
        </p:txBody>
      </p:sp>
      <p:pic>
        <p:nvPicPr>
          <p:cNvPr id="6147" name="Picture 3" descr="C:\Users\полрнп\Desktop\13579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99812" y="491480"/>
            <a:ext cx="7389789" cy="41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рнп\Desktop\at39778828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261" y="3984546"/>
            <a:ext cx="2763035" cy="261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рнп\Desktop\прозр картинки\0_e53f6_d38e955a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475" y="3984546"/>
            <a:ext cx="6912768" cy="25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6" y="0"/>
            <a:ext cx="9124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332656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1197" y="939415"/>
            <a:ext cx="58352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пчелы не летят в поле, а сидят по ульям и гудят - жди дождя.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Рыбы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водой ловят мошек - к дождю</a:t>
            </a:r>
          </a:p>
        </p:txBody>
      </p:sp>
      <p:pic>
        <p:nvPicPr>
          <p:cNvPr id="7170" name="Picture 2" descr="C:\Users\полрнп\Desktop\cliparts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984" y="2517668"/>
            <a:ext cx="6543175" cy="39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рнп\Desktop\0_6b411_73239083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61411"/>
            <a:ext cx="2075032" cy="295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рнп\Desktop\priroda7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3347275"/>
            <a:ext cx="2617304" cy="30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олрнп\Desktop\15842236,width=178,height=178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96505">
            <a:off x="3322062" y="3177679"/>
            <a:ext cx="1933562" cy="19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полрнп\Desktop\babochka-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07142">
            <a:off x="46115" y="242529"/>
            <a:ext cx="1545082" cy="11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полрнп\Desktop\e6c9e9_8254354e9e494a118318174c050822fa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21" y="2962507"/>
            <a:ext cx="959862" cy="93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полрнп\Desktop\1368673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32290">
            <a:off x="7552144" y="472542"/>
            <a:ext cx="1194049" cy="9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полрнп\Desktop\0_73b0c_c3e21fe1_M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23150">
            <a:off x="7040214" y="2268850"/>
            <a:ext cx="1022460" cy="101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полрнп\Desktop\0_73b0c_c3e21fe1_M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47929">
            <a:off x="5092578" y="4797152"/>
            <a:ext cx="1073759" cy="107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полрнп\Desktop\прозр картинки\анимац143d3c5d1b5f1f40d5c10c068c53df19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63437" flipH="1">
            <a:off x="377541" y="5463823"/>
            <a:ext cx="1580184" cy="95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7956" y="620688"/>
            <a:ext cx="68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 ПОСЛОВИЦЫ О ЛЕТЕ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204864"/>
            <a:ext cx="2526333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острую косу-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8316" y="5487615"/>
            <a:ext cx="236879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ного сенокосу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3428997"/>
            <a:ext cx="2501647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Хвались сеном,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1959" y="2852936"/>
            <a:ext cx="1840632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травой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75656" y="4725144"/>
            <a:ext cx="2726196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Июньское тепло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380" y="4077072"/>
            <a:ext cx="3158557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илее шубы меховой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7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-0.10295 -0.4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6996 0.08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-0.00208 L -0.0691 0.11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99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48680"/>
            <a:ext cx="492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ЦВЕТУЩЕЕ РАСТЕНИЕ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1653" y="6033126"/>
            <a:ext cx="169687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ВАСИЛЁК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965" y="6069257"/>
            <a:ext cx="190609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3786" y="6085521"/>
            <a:ext cx="2616101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55803" y="1484784"/>
            <a:ext cx="348403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Местообитания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разнообразны, им доступны луга, леса, степи, встречаются они также на пустынных и скальных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участках.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рода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Campanula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значит колокол, отсюда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колокольчик.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228101" cy="430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01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полрнп\Desktop\прозр картинки\анимация1c444a27817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624777" cy="20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рнп\Desktop\прозр картинки\655597517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81422" y="3086432"/>
            <a:ext cx="1001201" cy="9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полрнп\Desktop\прозр картинки\0_e53fc_9dc748c1_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30" y="1711466"/>
            <a:ext cx="7314479" cy="45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полрнп\Desktop\прозр картинки\62183222_1280605129_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573016"/>
            <a:ext cx="3386753" cy="302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полрнп\Desktop\прозр картинки\123909321_0_7d7ba_e07c239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710" y="4048024"/>
            <a:ext cx="2247809" cy="27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полрнп\Desktop\прозр картинки\АНИМА18516179.gif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30" y="188640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лето, лето, лето, что за благод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93127" y="5419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полрнп\Desktop\прозр картинки\0_bbff8_e1cd77b0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8068243" cy="54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рнп\Desktop\прозр картинки\0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8194">
            <a:off x="273835" y="3689266"/>
            <a:ext cx="2868520" cy="297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полрнп\Desktop\10031064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7444">
            <a:off x="222894" y="653083"/>
            <a:ext cx="5049289" cy="11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рнп\Desktop\прозр картинки\0_7436e_4ab0739d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200" y="3161954"/>
            <a:ext cx="3315638" cy="333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 descr="C:\Users\полрнп\Desktop\0_6abbc_48ae9b80_ori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3941" y="3023985"/>
            <a:ext cx="3682089" cy="149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47" y="735378"/>
            <a:ext cx="6877213" cy="515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C:\Users\полрнп\Desktop\0_8c1b9_a42b11e8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1632" y="3460353"/>
            <a:ext cx="3821656" cy="337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C:\Users\полрнп\Desktop\0_11e9f1_5456f27d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36031"/>
            <a:ext cx="2625004" cy="55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полрнп\Desktop\0_b8732_22873f57_L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578" y="5373216"/>
            <a:ext cx="2417142" cy="12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6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7497" y="476673"/>
            <a:ext cx="5038328" cy="86409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работать со слайдами презентации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556792"/>
            <a:ext cx="695818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Просматривать можно по щелчку все слайды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порядку следования. </a:t>
            </a:r>
          </a:p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можно на слайде «Содержание» выбрать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интересующий Вас раздел презентации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 щелчку мыши перейти к выбранной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теме. </a:t>
            </a:r>
          </a:p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последнем слайде каждого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раздела имеется гиперссылка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«домик», по которой  можно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вернуться на слайд «Содержание».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316388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полрнп\Desktop\прозр картинки\0_51a1e_51224e99_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60720" y="201505"/>
            <a:ext cx="1355287" cy="135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полрнп\Desktop\прозр картинки\1889494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993109"/>
            <a:ext cx="6294988" cy="472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полрнп\Desktop\прозр картинки\129981226_2311_poppies21142330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2645943"/>
            <a:ext cx="2458881" cy="40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полрнп\Desktop\1279325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012627"/>
            <a:ext cx="3347864" cy="46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полрнп\Desktop\прозр картинки\55f1325bffb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7020">
            <a:off x="183896" y="2949008"/>
            <a:ext cx="1645758" cy="22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рнп\Desktop\0_7b441_4d2cadee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9696" y="260648"/>
            <a:ext cx="872357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840" y="980728"/>
            <a:ext cx="6336704" cy="5232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полрнп\Desktop\прозр картинки\анима маше лучами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06" y="188640"/>
            <a:ext cx="431482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рнп\Desktop\1351450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05" y="3189015"/>
            <a:ext cx="4053425" cy="32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омой 2">
            <a:hlinkClick r:id="rId6" action="ppaction://hlinksldjump" highlightClick="1"/>
          </p:cNvPr>
          <p:cNvSpPr/>
          <p:nvPr/>
        </p:nvSpPr>
        <p:spPr>
          <a:xfrm>
            <a:off x="7812360" y="5908235"/>
            <a:ext cx="717014" cy="5203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полрнп\Desktop\времена года картинки\анимац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032" y="908720"/>
            <a:ext cx="824607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3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329721"/>
            <a:ext cx="34563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Ясным утром сентября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молотят села,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Мчатся </a:t>
            </a:r>
            <a:r>
              <a:rPr lang="ru-RU" sz="2000" b="1" dirty="0" smtClean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 </a:t>
            </a: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моря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41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открылась школа.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полрнп\Desktop\90674608_2418775_1sentyabry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53379"/>
            <a:ext cx="5779190" cy="433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рнп\Desktop\0_6924a_4001f651_orig.png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0661">
            <a:off x="6224398" y="2372275"/>
            <a:ext cx="2623025" cy="41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рнп\Desktop\прозр картинки\3471500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60031" y="29879"/>
            <a:ext cx="4313164" cy="28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3492556"/>
            <a:ext cx="3744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546" y="41490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Наберу я листьев груду,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они сейчас повсюду.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и стар и млад,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 листопад.</a:t>
            </a:r>
          </a:p>
        </p:txBody>
      </p:sp>
    </p:spTree>
    <p:extLst>
      <p:ext uri="{BB962C8B-B14F-4D97-AF65-F5344CB8AC3E}">
        <p14:creationId xmlns:p14="http://schemas.microsoft.com/office/powerpoint/2010/main" val="19893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801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16632"/>
            <a:ext cx="360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85964"/>
            <a:ext cx="325958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</a:p>
          <a:p>
            <a:pPr lvl="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Частый дождик на дворе.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лугах мертва трава,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Замолчал кузнечик.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Заготовлены дрова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зиму для печек.</a:t>
            </a:r>
          </a:p>
        </p:txBody>
      </p:sp>
      <p:pic>
        <p:nvPicPr>
          <p:cNvPr id="8195" name="Picture 3" descr="C:\Users\полрнп\Desktop\прозр картинки\125122201_s__13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514" y="1268760"/>
            <a:ext cx="6791486" cy="48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рнп\Desktop\grasshopper-clip-art-valentines-day-grasshopperpng-clipart-fre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189" y="5229200"/>
            <a:ext cx="1760223" cy="74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полрнп\Desktop\идет дождь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24" y="-187832"/>
            <a:ext cx="8573412" cy="69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8389" y="819517"/>
            <a:ext cx="352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3495" y="1720840"/>
            <a:ext cx="6030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- к долгой осени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Гром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предвещает теплую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 в октябре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предвещает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бесснежную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короткую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мягкую зиму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полрнп\Desktop\прозр картинки\biosphere-clipart-Sun-with-Sun-Unbrell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626833"/>
            <a:ext cx="1828649" cy="171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рнп\Desktop\0_ab048_a65e60c6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9737" y="2708920"/>
            <a:ext cx="5319737" cy="396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1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404664"/>
            <a:ext cx="352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полрнп\Desktop\гроза и дождь анимация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99" y="1434729"/>
            <a:ext cx="7411193" cy="49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4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548680"/>
            <a:ext cx="352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ПРИМЕТЫ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145612"/>
            <a:ext cx="6030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лист с березы и дуба опадет не чисто - жди суровую зиму.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небо заплачет, то следом за дождем и зима придет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6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ыть мягкой зиме.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полрнп\Desktop\mosquito_090610_1276091974_65_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606" y="2924944"/>
            <a:ext cx="646658" cy="7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рнп\Desktop\mosquito_090610_1276091974_65_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90352"/>
            <a:ext cx="886528" cy="6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рнп\Desktop\mosquito_090610_1276091974_65_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490352"/>
            <a:ext cx="936104" cy="6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полрнп\Desktop\mosquito_090610_1276091974_65_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77057" y="2220003"/>
            <a:ext cx="8763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полрнп\Desktop\mosquito_090610_1276091974_65_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333" y="2106739"/>
            <a:ext cx="1029539" cy="7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полрнп\Desktop\0_ab045_1dfc04e6_XL (1)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610062"/>
            <a:ext cx="6351447" cy="318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636" y="2487221"/>
            <a:ext cx="3779912" cy="44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14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3198" y="488077"/>
            <a:ext cx="3123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ЛИСТИК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5838425"/>
            <a:ext cx="829651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4099" y="5854949"/>
            <a:ext cx="135062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5833638"/>
            <a:ext cx="137088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33494" y="1136064"/>
            <a:ext cx="387017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состоит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черешка и листовой пластинки.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крепится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узлу стебля упругой палочкообразной частью – черешком. Черешок располагает листовую пластинку в пространстве таким образом, чтобы она улавливала больше солнечных лучей.</a:t>
            </a:r>
          </a:p>
        </p:txBody>
      </p:sp>
      <p:pic>
        <p:nvPicPr>
          <p:cNvPr id="21506" name="Picture 2" descr="C:\Users\полрнп\Desktop\прозр картинки\list-duba-2-230x230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966" y="1268760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1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577676"/>
            <a:ext cx="5038328" cy="86409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работать со слайдами презентации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807" y="2924944"/>
            <a:ext cx="63691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 использованы стихи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С.Я. Маршака «Круглый год».</a:t>
            </a:r>
          </a:p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некоторых слайдах размещена музыка.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Включается и выключается она по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щелчку и звучит в пределах одного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слайда.</a:t>
            </a:r>
          </a:p>
          <a:p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Вам просмотра!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рнп\Desktop\nasekomy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3457275"/>
            <a:ext cx="3162796" cy="307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8181" y="332656"/>
            <a:ext cx="1354137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полрнп\Desktop\прозр картинки\818648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78942"/>
            <a:ext cx="2350878" cy="221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33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9874" y="620688"/>
            <a:ext cx="68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 ПОСЛОВИЦЫ ОБ ОСЕНИ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204864"/>
            <a:ext cx="3648306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днём погоже,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8316" y="5487615"/>
            <a:ext cx="2905347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 утрам негоже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3428997"/>
            <a:ext cx="3784690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до обеда осень,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1959" y="2852936"/>
            <a:ext cx="281301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обеда зима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4147" y="4797152"/>
            <a:ext cx="4279890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Невелика у ноября кузница,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380" y="4077072"/>
            <a:ext cx="371877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все реки оковы куёт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57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1065 L 0.04201 -0.5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2448 0.092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01059 0.113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9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полрнп\Desktop\прозр картинки\анимация1c444a27817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08557"/>
            <a:ext cx="2760681" cy="15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рнп\Desktop\прозр картинки\0_7be9b_665c2071_ori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284" y="688114"/>
            <a:ext cx="8698413" cy="613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рнп\Desktop\прозр картинки\0_c3fe0_681fc720_XL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04" y="4509120"/>
            <a:ext cx="3148584" cy="19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TSKIE_PESNI_pro_osen-Osen_snova_k_nam_prishla_plyus(muzofon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2049" y="5589240"/>
            <a:ext cx="609600" cy="609600"/>
          </a:xfrm>
          <a:prstGeom prst="rect">
            <a:avLst/>
          </a:prstGeom>
        </p:spPr>
      </p:pic>
      <p:pic>
        <p:nvPicPr>
          <p:cNvPr id="1030" name="Picture 6" descr="C:\Users\полрнп\Desktop\прозр картинки\0_57e8f_57f125bb_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926" y="4528833"/>
            <a:ext cx="3695923" cy="19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07" y="33148"/>
            <a:ext cx="1792287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38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9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полрнп\Desktop\дождь идет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6192688" cy="44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рнп\Desktop\прозр картинки\1341067273_0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47" y="149068"/>
            <a:ext cx="2833576" cy="24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олрнп\Desktop\прозр картинки\под дождём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7179">
            <a:off x="395536" y="4005064"/>
            <a:ext cx="2808312" cy="254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9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9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полрнп\Desktop\прозр картинки\80892c5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2376" y="1277476"/>
            <a:ext cx="6961153" cy="558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рнп\Desktop\прозр картинки\274778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4" y="2947570"/>
            <a:ext cx="4238564" cy="372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рнп\Desktop\1373271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097" y="692696"/>
            <a:ext cx="1819687" cy="17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80861"/>
            <a:ext cx="3499975" cy="330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0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9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полрнп\Desktop\времена года картинки\ОЧ ХОР АНИМАЦ 63749584_dfa507245ac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187" y="321342"/>
            <a:ext cx="8330608" cy="62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1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9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полрнп\Desktop\времена года картинки\ХОР АНИМ77844559_large_5649820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53"/>
            <a:ext cx="9212263" cy="69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442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полрнп\Desktop\прозр картинки\0_ab045_1dfc04e6_XL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75566" y="908720"/>
            <a:ext cx="8036027" cy="58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91401"/>
            <a:ext cx="182245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C:\Users\полрнп\Desktop\прозр картинки\дождик идё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652" y="589917"/>
            <a:ext cx="3639428" cy="473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C:\Users\полрнп\Desktop\прозр картинки\дождик идё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1740" y="1838701"/>
            <a:ext cx="3412487" cy="45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омой 3">
            <a:hlinkClick r:id="rId6" action="ppaction://hlinksldjump" highlightClick="1"/>
          </p:cNvPr>
          <p:cNvSpPr/>
          <p:nvPr/>
        </p:nvSpPr>
        <p:spPr>
          <a:xfrm>
            <a:off x="8020117" y="5874840"/>
            <a:ext cx="736613" cy="52120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0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6920" cy="481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полрнп\Desktop\0_89865_c16f3023_ori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132" y="3999421"/>
            <a:ext cx="8723392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4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полрнп\Desktop\царица зима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523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345638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Открываем календарь -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январь.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январе, в январе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снегу во дворе.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- на крыше, на крылечке.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в небе голубом.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доме топят печки,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небо дым идет столбом.</a:t>
            </a:r>
          </a:p>
        </p:txBody>
      </p:sp>
      <p:pic>
        <p:nvPicPr>
          <p:cNvPr id="4102" name="Picture 6" descr="C:\Users\полрнп\Desktop\10997897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7986">
            <a:off x="251520" y="4005064"/>
            <a:ext cx="4608512" cy="26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рнп\Desktop\АНИМ2514144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5" y="-15474"/>
            <a:ext cx="9094285" cy="686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44408" y="688025"/>
            <a:ext cx="288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9059" y="1537753"/>
            <a:ext cx="388843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Дуют ветры в феврале,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Воют в трубах громко.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Змейкой вьется по земле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поземка.</a:t>
            </a:r>
          </a:p>
        </p:txBody>
      </p:sp>
      <p:pic>
        <p:nvPicPr>
          <p:cNvPr id="6149" name="Picture 5" descr="C:\Users\полрнп\Desktop\0_114c10_b8c79d29_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4365104"/>
            <a:ext cx="621136" cy="4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рнп\Desktop\0_114c0a_9dd0c671_ori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549035"/>
            <a:ext cx="664155" cy="4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полрнп\Desktop\daf8381e61a10217dba9ebeb7aece2c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583" y="3292753"/>
            <a:ext cx="548648" cy="54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полрнп\Desktop\743foto10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" y="-20201"/>
            <a:ext cx="9183577" cy="687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548681"/>
            <a:ext cx="5400600" cy="864095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348880"/>
            <a:ext cx="6112768" cy="3096344"/>
          </a:xfrm>
        </p:spPr>
        <p:txBody>
          <a:bodyPr>
            <a:normAutofit/>
          </a:bodyPr>
          <a:lstStyle/>
          <a:p>
            <a:pPr algn="l"/>
            <a:r>
              <a:rPr lang="ru-RU" sz="26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ВЕСНА</a:t>
            </a:r>
            <a:endParaRPr lang="ru-RU" sz="2600" b="1" i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ЛЕТО</a:t>
            </a:r>
            <a:endParaRPr lang="ru-RU" sz="2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ОСЕНЬ</a:t>
            </a:r>
            <a:endParaRPr lang="ru-RU" sz="2600" b="1" i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ЗИМА</a:t>
            </a:r>
            <a:endParaRPr lang="ru-RU" sz="2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Вместо заключения</a:t>
            </a:r>
            <a:endParaRPr lang="ru-RU" sz="2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Источники</a:t>
            </a:r>
            <a:endParaRPr lang="ru-RU" sz="2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полрнп\Desktop\eae4781ecb27f99e60b90270908d87cf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52952" flipH="1">
            <a:off x="4316695" y="1404796"/>
            <a:ext cx="3921039" cy="506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4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286734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декабре, в декабре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деревья в серебре.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Нашу речку, словно в сказке,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ночь вымостил мороз,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Обновил коньки, салазки,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Елку из лесу привез.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полрнп\Desktop\65644522_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460126"/>
            <a:ext cx="3363439" cy="298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рнп\Desktop\68656311_65886006_3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6071"/>
            <a:ext cx="3445609" cy="293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полрнп\Desktop\hello_html_7e801e0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053" y="476672"/>
            <a:ext cx="891443" cy="10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полрнп\Desktop\3626693097d5583453fd39f375616ba7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418" y="476672"/>
            <a:ext cx="623216" cy="62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полрнп\Desktop\1079073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68" y="3526061"/>
            <a:ext cx="38100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165" y="5430424"/>
            <a:ext cx="8969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192" y="2121316"/>
            <a:ext cx="8969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68" y="3300269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C:\Users\полрнп\Desktop\hello_html_7e801e00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3611419"/>
            <a:ext cx="576064" cy="65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5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6684" y="1259979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ПРИМЕТЫ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533" y="2053921"/>
            <a:ext cx="486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Гром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— к сильным морозам.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Декабрь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снежный и холодный — будет и год плодородный.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Длинные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сосульки в конце февраля — к долгой весне.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сильный мороз, а к вечеру потеплело — жди длительную стужу.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Users\полрнп\Desktop\времена года картинки\1292586294_0lik.ru_ldnbfptb178ggkj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584" y="692696"/>
            <a:ext cx="34766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98" y="5455195"/>
            <a:ext cx="8969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669" y="280465"/>
            <a:ext cx="8969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606" y="5455196"/>
            <a:ext cx="8969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80" y="418163"/>
            <a:ext cx="959222" cy="95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649664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2456" y="2132856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7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5447" y="615113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8440" y="1092166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ПРИМЕТЫ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00022" y="2031990"/>
            <a:ext cx="4752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Дым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трубы столбом —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холодам.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иней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деревьях висит гладко,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плодородным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хорошей погодой.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частые ветры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в марте и апреле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 будет слякоть.</a:t>
            </a:r>
          </a:p>
        </p:txBody>
      </p:sp>
      <p:pic>
        <p:nvPicPr>
          <p:cNvPr id="14339" name="Picture 3" descr="C:\Users\полрнп\Desktop\времена года картинки\АНИМ19d940cf4f68baddbadbd2e542e5e3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38" y="1685940"/>
            <a:ext cx="3579318" cy="477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274" y="906037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9948" y="2924944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98" y="376725"/>
            <a:ext cx="715442" cy="71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043" y="5788798"/>
            <a:ext cx="669566" cy="66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 descr="C:\Users\полрнп\Desktop\прозр картинки\хор анимация17488338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3261">
            <a:off x="3673074" y="289328"/>
            <a:ext cx="2000131" cy="19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полрнп\Desktop\прозр картинки\sikora_ubog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1198" y="5283451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3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347" y="1267798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ПРИМЕТЫ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651" y="1993130"/>
            <a:ext cx="43160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сухо и холодно, то и летом будет сухо и жарко.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тепло — летом будет холодно.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зимою иней — летом роса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946" y="541786"/>
            <a:ext cx="42037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681" y="586738"/>
            <a:ext cx="383456" cy="4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07" y="401536"/>
            <a:ext cx="711994" cy="80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440" y="2708920"/>
            <a:ext cx="461937" cy="52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032" y="3506921"/>
            <a:ext cx="670572" cy="7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82" y="5672587"/>
            <a:ext cx="603330" cy="68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599" y="1401080"/>
            <a:ext cx="489676" cy="55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7438" y="4608584"/>
            <a:ext cx="693306" cy="78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276" y="3003193"/>
            <a:ext cx="520290" cy="58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757" y="4444187"/>
            <a:ext cx="2351267" cy="235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2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99" y="27678"/>
            <a:ext cx="8309294" cy="623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98" y="12599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280" y="1401080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685" y="620688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ПРИМЕТЫ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7280" y="4954214"/>
            <a:ext cx="84982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зимою сухо и холодно, летом сухо и жарко.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Туманный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 около солнца или разорванный круг около луны — к метели.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Туманы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предвещают дождливый год.</a:t>
            </a:r>
          </a:p>
        </p:txBody>
      </p:sp>
    </p:spTree>
    <p:extLst>
      <p:ext uri="{BB962C8B-B14F-4D97-AF65-F5344CB8AC3E}">
        <p14:creationId xmlns:p14="http://schemas.microsoft.com/office/powerpoint/2010/main" val="8630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548680"/>
            <a:ext cx="68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 ПОСЛОВИЦЫ О ЗИМЕ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204864"/>
            <a:ext cx="2431499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зимний холод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8316" y="5487615"/>
            <a:ext cx="3151312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летом припасено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3428997"/>
            <a:ext cx="2198422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 спросит,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1959" y="2852936"/>
            <a:ext cx="284058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стоять не велик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75656" y="4725144"/>
            <a:ext cx="2527423" cy="46166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 не велик,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380" y="4077072"/>
            <a:ext cx="2156039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сякий молод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76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14219 -0.2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9496 0.28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7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13247 -0.2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2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67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8901" y="488077"/>
            <a:ext cx="6389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ЗАЛЁГ В ЗИМНЮЮ СПЯЧКУ?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0853" y="6074687"/>
            <a:ext cx="1717137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6080116"/>
            <a:ext cx="107273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ЕНОТ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6069255"/>
            <a:ext cx="146597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6065" y="1365711"/>
            <a:ext cx="38164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залеганием в берлогу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накопить питательные вещества.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всеядное животное, но большую часть его рациона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корма растительного происхождения: ягоды, травянистые растения, желуди, орехи.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333299"/>
            <a:ext cx="3903924" cy="411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8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0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полрнп\Desktop\анимация1c444a27817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532" y="404664"/>
            <a:ext cx="3035739" cy="16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рнп\Desktop\прозр картинки\karacsony_2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24" y="421463"/>
            <a:ext cx="8158752" cy="60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имняя сказ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577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0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олрнп\Desktop\времена года картинки\аним27d67b8464e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55" y="727421"/>
            <a:ext cx="8661490" cy="54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рнп\Desktop\прозр картинки\1079073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124" y="3645024"/>
            <a:ext cx="3697876" cy="29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0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полрнп\Desktop\времена года картинки\идет снежок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15" y="497164"/>
            <a:ext cx="7687369" cy="58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3065381"/>
            <a:ext cx="3659187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7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полрнп\Desktop\времена года картинки\анима432546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98" y="764704"/>
            <a:ext cx="815870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5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0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254903" y="6093296"/>
            <a:ext cx="610368" cy="538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C:\Users\полрнп\Desktop\0_9153e_80072260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269" y="1589951"/>
            <a:ext cx="3673846" cy="369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рнп\Desktop\127496696_0_8bc34_106251cd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29" y="287870"/>
            <a:ext cx="4763165" cy="32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рнп\Desktop\1630533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087264"/>
            <a:ext cx="5399333" cy="42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5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593" y="908720"/>
            <a:ext cx="7772400" cy="1470025"/>
          </a:xfrm>
        </p:spPr>
        <p:txBody>
          <a:bodyPr>
            <a:prstTxWarp prst="textDeflateBottom">
              <a:avLst/>
            </a:prstTxWarp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ВМЕСТО 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ЗАКЛЮЧЕНИЯ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2115015"/>
            <a:ext cx="2664296" cy="1752600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Стихи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Афоризмы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Музыка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342" name="Picture 6" descr="C:\Users\полрнп\Desktop\67130443_1290856507_svitolk10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17683" flipH="1">
            <a:off x="5247832" y="3215573"/>
            <a:ext cx="3418610" cy="30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рнп\Desktop\прозр картинки\110155657_12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3858">
            <a:off x="3402747" y="3576606"/>
            <a:ext cx="4159868" cy="248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полрнп\Desktop\129186538_5ea6cf0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183" y="4022432"/>
            <a:ext cx="1613607" cy="24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полрнп\Desktop\красивая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906" y="3188860"/>
            <a:ext cx="2757054" cy="28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1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51112" y="764704"/>
            <a:ext cx="288032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Времена года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1825080"/>
            <a:ext cx="446449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Придумала мать дочерям имена,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Лето и Осень, Зима и Весна.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Приходит Весна – зеленеют леса,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птичьи повсюду звенят голоса.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Лето пришло – всё под солнцем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цветёт,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спелые ягоды просятся в рот.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щедрая Осень приносит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плоды,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Дают урожаи поля и сады.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 засыпает снегами поля.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Зимой отдыхает и дремлет земля.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0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(А. Кузнецова)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671571" cy="369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олрнп\Desktop\прозр картинки\18664_4000543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5085183"/>
            <a:ext cx="1958806" cy="136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полрнп\Desktop\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743" y="2708919"/>
            <a:ext cx="5277627" cy="37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рнп\Desktop\прозр картинки\летит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76938" y="548680"/>
            <a:ext cx="2369432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76992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 в любое время года</a:t>
            </a:r>
          </a:p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 мудрая природа.</a:t>
            </a:r>
          </a:p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 по календарю – </a:t>
            </a:r>
          </a:p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живому букварю …»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(В.В. Орлов)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9330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«Познать природу родного края можно либо своими глазами, либо с помощью книги.»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(М.В. Ломоносов)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27" y="436921"/>
            <a:ext cx="457835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полрнп\Desktop\0_124eb7_c6e50cf0_l_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20458" y="461151"/>
            <a:ext cx="3638377" cy="334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019" y="4046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– 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самая лучшая из книг, написанная на особом языке. Этот язык надо изучать.»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(Н.Г. Гарин-Михайловский)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019" y="4869160"/>
            <a:ext cx="7920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– 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книга, которую надо прочитать и правильно понять, ошибочное понимание приносит большой вред.»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(М. </a:t>
            </a:r>
            <a:r>
              <a:rPr lang="ru-RU" sz="2400" b="1" i="1" dirty="0" err="1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Налбандян</a:t>
            </a:r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61897" flipH="1">
            <a:off x="1175939" y="2776988"/>
            <a:ext cx="1653762" cy="165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полрнп\Desktop\lkpp_clipart_boeger_012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576301" cy="40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рнп\Desktop\0_124eba_e48e0351_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628365"/>
            <a:ext cx="3166071" cy="28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рнп\Desktop\прозр картинки\1_ant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2070460"/>
            <a:ext cx="1109420" cy="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958787"/>
            <a:ext cx="38474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– единственная 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книга, на всех своих 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страницах заключающая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глубокое содержание»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(Иоганн Вольфганг Гёте)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5013176"/>
            <a:ext cx="81859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книга природы открыта перед всеми, и в этой великой книге до сих пор … прочтены только первые страницы»»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(Фёдор Иванович Тютчев)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полрнп\Desktop\прозр картинки\833004220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79612">
            <a:off x="1489318" y="3646508"/>
            <a:ext cx="849041" cy="8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99442">
            <a:off x="6876256" y="3854574"/>
            <a:ext cx="11096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полрнп\Desktop\прозр картинки\0_bcb8d_6d58a430_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035" y="2214616"/>
            <a:ext cx="4217315" cy="416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6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«Охранять природу – значит охранять Родину»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(М.М. Пришвин)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705" y="30689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прекрасна Земля</a:t>
            </a:r>
          </a:p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 ней человек»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(С.А. Есенин)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685" y="44423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 не уродуй,</a:t>
            </a:r>
          </a:p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 не обидь.-</a:t>
            </a:r>
          </a:p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человеком,</a:t>
            </a:r>
          </a:p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надо им и быть!»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(Э.Э. </a:t>
            </a:r>
            <a:r>
              <a:rPr lang="ru-RU" sz="2400" b="1" i="1" dirty="0" err="1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Мошковская</a:t>
            </a:r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9290" y="17008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к родной стране </a:t>
            </a:r>
          </a:p>
          <a:p>
            <a:pPr lvl="0"/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ачинается с любви к природе»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(К.Г. Паустовский)</a:t>
            </a:r>
            <a:endParaRPr lang="ru-RU" sz="2400" b="1" i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C:\Users\полрнп\Desktop\прозр картинки\АНИМА354732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463" y="1700808"/>
            <a:ext cx="1873961" cy="14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рнп\Desktop\прозр картинки\241121-Umbrella-in-Rain-color-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86113"/>
            <a:ext cx="2829389" cy="28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5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20436"/>
            <a:ext cx="662473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173" y="5451994"/>
            <a:ext cx="6480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наставницы я взял природу, учительницу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учителей»</a:t>
            </a:r>
          </a:p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(Леонардо да Винчи)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C:\Users\полрнп\Desktop\1trees_by_Tramplin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4918" y="840872"/>
            <a:ext cx="3585948" cy="581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5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полрнп\Desktop\прозр картинки\анимация1c444a27817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58881" cy="136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9079" y="526583"/>
            <a:ext cx="3849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о Родине, России,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 любви к родной природе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351" y="836712"/>
            <a:ext cx="5404738" cy="590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полрнп\Desktop\16314897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859" y="5176727"/>
            <a:ext cx="1225007" cy="95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полрнп\Desktop\прозр картинки\Береза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0787"/>
            <a:ext cx="3707904" cy="588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живёт повсюду красо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68812" y="5589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0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26583"/>
            <a:ext cx="353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Сердцу милые картины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полрнп\Desktop\прозр картинки\0_bbff8_e1cd77b0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58" y="322202"/>
            <a:ext cx="8894129" cy="6251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рнп\Desktop\c1dd58102e0523aafaeed2260cdfcfa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286" flipH="1">
            <a:off x="5762832" y="697158"/>
            <a:ext cx="2933984" cy="126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полрнп\Desktop\62183222_1280605129_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6" y="3015691"/>
            <a:ext cx="3982854" cy="35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1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полрнп\Desktop\анима120820059_0_7f7c9_f8549c67_X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09" y="260648"/>
            <a:ext cx="831318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4345" y="5452829"/>
            <a:ext cx="3710952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Рыхлый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темнеет в марте,</a:t>
            </a:r>
            <a:endParaRPr lang="ru-RU" sz="2000" b="1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Тают льдинки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000" b="1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полрнп\Desktop\все картинки\прозр картинки\0_aa7fc_e543f9bb_XL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17" y="1388587"/>
            <a:ext cx="7092280" cy="443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рнп\Desktop\прозр картинки\анимация1c444a278171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58881" cy="136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577" y="526583"/>
            <a:ext cx="3849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о Родине, России,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 любви к родной природе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наш дом росс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28843" y="5428456"/>
            <a:ext cx="609600" cy="609600"/>
          </a:xfrm>
          <a:prstGeom prst="rect">
            <a:avLst/>
          </a:prstGeom>
        </p:spPr>
      </p:pic>
      <p:pic>
        <p:nvPicPr>
          <p:cNvPr id="12292" name="Picture 4" descr="C:\Users\полрнп\Desktop\111806418_4962465_page8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951665"/>
            <a:ext cx="2424212" cy="36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полрнп\Desktop\186142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21482"/>
            <a:ext cx="3096344" cy="426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26583"/>
            <a:ext cx="353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Сердцу милые картины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полрнп\Desktop\прозр картинки\80892c5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710" y="1196752"/>
            <a:ext cx="6628379" cy="53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рнп\Desktop\88413108_4126101_15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16016" y="5457239"/>
            <a:ext cx="888569" cy="5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рнп\Desktop\0_77734_f04abd15_S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294" y="5301208"/>
            <a:ext cx="863492" cy="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полрнп\Desktop\прозр картинки\list-duba-2-230x23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543" y="1640991"/>
            <a:ext cx="916573" cy="91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рнп\Desktop\прозр картинки\list-duba-230x23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146850"/>
            <a:ext cx="1030486" cy="103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лрнп\Desktop\прозр картинки\wariant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23" y="3958803"/>
            <a:ext cx="2144454" cy="27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олрнп\Desktop\прозр картинки\анима250448006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76255" y="5006780"/>
            <a:ext cx="2074022" cy="16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96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олрнп\Desktop\прозр картинки\0_9df4e_dbeb4541_XL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51"/>
          <a:stretch/>
        </p:blipFill>
        <p:spPr bwMode="auto">
          <a:xfrm>
            <a:off x="3861342" y="1623516"/>
            <a:ext cx="5041747" cy="49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полрнп\Desktop\прозр картинки\0_d1f1f_41d2293c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2011" y="3284984"/>
            <a:ext cx="3809524" cy="34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рнп\Desktop\прозр картинки\107071821_leaf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9046" flipV="1">
            <a:off x="254059" y="1282542"/>
            <a:ext cx="918517" cy="91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5447764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полрнп\Desktop\прозр картинки\падают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369" y="175332"/>
            <a:ext cx="6684279" cy="668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3317" y="262332"/>
            <a:ext cx="3535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Сердцу милые картины</a:t>
            </a:r>
          </a:p>
        </p:txBody>
      </p:sp>
    </p:spTree>
    <p:extLst>
      <p:ext uri="{BB962C8B-B14F-4D97-AF65-F5344CB8AC3E}">
        <p14:creationId xmlns:p14="http://schemas.microsoft.com/office/powerpoint/2010/main" val="32933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26583"/>
            <a:ext cx="4585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этот мир завещано беречь!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полрнп\Desktop\прозр картинки\0_e53fc_9dc748c1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60" y="1623516"/>
            <a:ext cx="8138421" cy="50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рнп\Desktop\прозр картинки\5740431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6531" y="2708920"/>
            <a:ext cx="3166558" cy="385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Нам этот мир завещано береч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9712" y="537321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526583"/>
            <a:ext cx="1084709" cy="59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23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764704"/>
            <a:ext cx="7200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http://www.domnagorke.ru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в России, предсказывающие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погоду;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https://www.google.ru/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картинки;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http://www.nexplorer.ru/news__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11884.htm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информация о животных;</a:t>
            </a:r>
          </a:p>
          <a:p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http://www.zanimatika.narod.ru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детские стихи про времена года;</a:t>
            </a:r>
            <a:r>
              <a:rPr lang="ru-RU" sz="2000" u="sng" dirty="0">
                <a:solidFill>
                  <a:srgbClr val="660099"/>
                </a:solidFill>
                <a:latin typeface="arial"/>
                <a:hlinkClick r:id="rId7"/>
              </a:rPr>
              <a:t> </a:t>
            </a:r>
            <a:endParaRPr lang="ru-RU" sz="2000" u="sng" dirty="0" smtClean="0">
              <a:solidFill>
                <a:srgbClr val="660099"/>
              </a:solidFill>
              <a:latin typeface="arial"/>
              <a:hlinkClick r:id="rId7"/>
            </a:endParaRPr>
          </a:p>
          <a:p>
            <a:endParaRPr lang="ru-RU" sz="2400" dirty="0"/>
          </a:p>
        </p:txBody>
      </p:sp>
      <p:pic>
        <p:nvPicPr>
          <p:cNvPr id="13316" name="Picture 4" descr="C:\Users\полрнп\Desktop\eae4781ecb27f99e60b90270908d87cf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70" y="3258892"/>
            <a:ext cx="2610960" cy="33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212976"/>
            <a:ext cx="49889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662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www.myplanet-ua.com</a:t>
            </a:r>
            <a:r>
              <a:rPr lang="ru-RU" sz="2000" b="1" dirty="0">
                <a:solidFill>
                  <a:srgbClr val="0066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66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животных, зимняя спячка;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https://support.office.com/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b="1" dirty="0">
                <a:solidFill>
                  <a:srgbClr val="2F2F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базовую презентацию в </a:t>
            </a:r>
            <a:r>
              <a:rPr lang="ru-RU" sz="2000" b="1" dirty="0" err="1">
                <a:solidFill>
                  <a:srgbClr val="2F2F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2000" b="1" dirty="0">
                <a:solidFill>
                  <a:srgbClr val="2F2F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F2F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</a:t>
            </a:r>
            <a:r>
              <a:rPr lang="ru-RU" sz="2000" b="1" dirty="0">
                <a:solidFill>
                  <a:srgbClr val="2F2F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2F2F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http://lycturan.kz/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создания презентации;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http://pedsovet.su/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как создать гиперссылку и кнопку в презентации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30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рнп\Desktop\r6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7" y="-67612"/>
            <a:ext cx="9231544" cy="69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029" y="476466"/>
            <a:ext cx="8136904" cy="165618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Кружит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время-карусель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временами года…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20688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11989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0727" y="3933056"/>
            <a:ext cx="6323028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выполнена</a:t>
            </a:r>
          </a:p>
          <a:p>
            <a:pPr lvl="0" algn="ctr">
              <a:spcBef>
                <a:spcPct val="20000"/>
              </a:spcBef>
            </a:pPr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Козловой Екатериной Ивановной,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№456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Колпинского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2559" y="2361573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Занимательный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к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занятиям по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ООМ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обучающихся 1-2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0032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полрнп\Desktop\АНИМ7954-ya.timkas-vesna-azar-0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603741"/>
            <a:ext cx="8424935" cy="565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430" y="4869160"/>
            <a:ext cx="8424935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endParaRPr lang="ru-RU" sz="2400" b="1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Апрель! 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 звенит капель.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полям бегут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ручьи,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 лужи.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 выйдут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 после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зимней стужи.</a:t>
            </a:r>
          </a:p>
        </p:txBody>
      </p:sp>
      <p:pic>
        <p:nvPicPr>
          <p:cNvPr id="8195" name="Picture 3" descr="C:\Users\полрнп\Desktop\прозр картинки\0_14a18f_9a0d5ac2_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4996465"/>
            <a:ext cx="2022476" cy="11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рнп\Desktop\прозр картинки\1_ant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4636234"/>
            <a:ext cx="936106" cy="74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538" y="4729993"/>
            <a:ext cx="936104" cy="5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7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97969" y="356204"/>
            <a:ext cx="409333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Распустился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ландыш в мае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самый праздник — в первый день.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цветами провожая,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Распускается сирень.</a:t>
            </a:r>
          </a:p>
          <a:p>
            <a:pPr algn="ctr"/>
            <a:r>
              <a:rPr lang="ru-RU" dirty="0">
                <a:solidFill>
                  <a:srgbClr val="666666"/>
                </a:solidFill>
                <a:latin typeface="arial"/>
              </a:rPr>
              <a:t> </a:t>
            </a:r>
            <a:endParaRPr lang="ru-RU" b="0" i="0" dirty="0">
              <a:solidFill>
                <a:srgbClr val="666666"/>
              </a:solidFill>
              <a:effectLst/>
              <a:latin typeface="arial"/>
            </a:endParaRPr>
          </a:p>
        </p:txBody>
      </p:sp>
      <p:pic>
        <p:nvPicPr>
          <p:cNvPr id="10242" name="Picture 2" descr="C:\Users\полрнп\Desktop\анимац7878664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30" y="356204"/>
            <a:ext cx="4262244" cy="61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рнп\Desktop\прозр картинки\86487688_landysh_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064638"/>
            <a:ext cx="3358222" cy="35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</TotalTime>
  <Words>1434</Words>
  <Application>Microsoft Office PowerPoint</Application>
  <PresentationFormat>Экран (4:3)</PresentationFormat>
  <Paragraphs>305</Paragraphs>
  <Slides>75</Slides>
  <Notes>2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Презентация PowerPoint</vt:lpstr>
      <vt:lpstr>Презентация PowerPoint</vt:lpstr>
      <vt:lpstr>Как работать со слайдами презентации</vt:lpstr>
      <vt:lpstr>Как работать со слайдами презентации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ВМЕСТО  ЗАКЛЮЧЕНИЯ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 ГОДА</dc:title>
  <dc:creator>полрнп</dc:creator>
  <cp:lastModifiedBy>Надежда Пронская</cp:lastModifiedBy>
  <cp:revision>236</cp:revision>
  <dcterms:created xsi:type="dcterms:W3CDTF">2014-04-27T14:45:58Z</dcterms:created>
  <dcterms:modified xsi:type="dcterms:W3CDTF">2017-09-26T13:07:56Z</dcterms:modified>
</cp:coreProperties>
</file>