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70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" TargetMode="External"/><Relationship Id="rId2" Type="http://schemas.openxmlformats.org/officeDocument/2006/relationships/hyperlink" Target="http://topone.in/am/content/1/1/7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shki.net/" TargetMode="External"/><Relationship Id="rId5" Type="http://schemas.openxmlformats.org/officeDocument/2006/relationships/hyperlink" Target="http://zagadkizemli.ru/" TargetMode="External"/><Relationship Id="rId4" Type="http://schemas.openxmlformats.org/officeDocument/2006/relationships/hyperlink" Target="https://ru.wikipedia.or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628800"/>
            <a:ext cx="7959360" cy="4010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Интересные факты из жизни бесхвостых земноводных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3672408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Черную дождевую лягушку </a:t>
            </a:r>
            <a:r>
              <a:rPr lang="ru-RU" dirty="0" smtClean="0"/>
              <a:t>можно считать самой недовольной лягушкой в мире</a:t>
            </a:r>
            <a:endParaRPr lang="ru-RU" dirty="0"/>
          </a:p>
        </p:txBody>
      </p:sp>
      <p:pic>
        <p:nvPicPr>
          <p:cNvPr id="1026" name="Picture 2" descr="http://animalreader.ru/wp-content/uploads/2015/12/rozhdenie-ljagushki-animalreader.ru-005.jpg"/>
          <p:cNvPicPr>
            <a:picLocks noChangeAspect="1" noChangeArrowheads="1"/>
          </p:cNvPicPr>
          <p:nvPr/>
        </p:nvPicPr>
        <p:blipFill>
          <a:blip r:embed="rId2" cstate="print"/>
          <a:srcRect l="11631" r="5792" b="2203"/>
          <a:stretch>
            <a:fillRect/>
          </a:stretch>
        </p:blipFill>
        <p:spPr bwMode="auto">
          <a:xfrm>
            <a:off x="4788024" y="1772816"/>
            <a:ext cx="3744416" cy="3322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3068960"/>
            <a:ext cx="5626968" cy="34563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Лягушка черепаха</a:t>
            </a:r>
            <a:r>
              <a:rPr lang="ru-RU" dirty="0" smtClean="0"/>
              <a:t>, живущая в  Австралии, вынашивает своих детенышей в желудке. Пока лягушата развиваются  самка не ест, а желудок приостанавливает свою основную работу по перевариванию пищи</a:t>
            </a:r>
            <a:endParaRPr lang="ru-RU" dirty="0"/>
          </a:p>
        </p:txBody>
      </p:sp>
      <p:pic>
        <p:nvPicPr>
          <p:cNvPr id="1026" name="Picture 2" descr="http://topnauka.ru/wp-content/uploads/2014/09/wpid-zhivuschaya-v-avstralii-lyagushka-cherepaha-nastoyaschaya-groza-termitnikov_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762594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Земноводные — биологический индикатор здоровья экосистемы, значит, нам есть о чем беспокоиться! Позвольте будущим поколениям наслаждаться такой красотой - заботьтесь об окружающей среде!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hlinkClick r:id="rId2"/>
              </a:rPr>
              <a:t>http://topone.in/am/content/1/1/783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https://yandex.ru/images/search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https://ru.wikipedia.org/wiki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http://zagadkizemli.ru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http://fishki.net</a:t>
            </a:r>
            <a:endParaRPr lang="ru-RU" sz="1800" dirty="0" smtClean="0"/>
          </a:p>
          <a:p>
            <a:r>
              <a:rPr lang="ru-RU" sz="1800" dirty="0" smtClean="0"/>
              <a:t>«Большая энциклопедия природы. Поведение животных.», Москва. Мир книги, 2004г;</a:t>
            </a:r>
          </a:p>
          <a:p>
            <a:r>
              <a:rPr lang="ru-RU" sz="1800" dirty="0" smtClean="0"/>
              <a:t>«Большая энциклопедия природы. Жизнь животных.», Москва. Мир книги, 2004г;</a:t>
            </a:r>
          </a:p>
          <a:p>
            <a:r>
              <a:rPr lang="ru-RU" sz="1800" dirty="0" smtClean="0"/>
              <a:t>«Эрудит» Мир животных. – М.: ООО»ТД «Издательство Мир книги», 2006г.</a:t>
            </a:r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Лягушка голиаф </a:t>
            </a:r>
            <a:r>
              <a:rPr lang="ru-RU" dirty="0" smtClean="0"/>
              <a:t>- самая большая в мире лягушка — длина тела  (учитывая задние лапы) может достигать 90 см, а вес — до 3,250 кг.</a:t>
            </a:r>
            <a:endParaRPr lang="ru-RU" dirty="0"/>
          </a:p>
        </p:txBody>
      </p:sp>
      <p:pic>
        <p:nvPicPr>
          <p:cNvPr id="15362" name="Picture 2" descr="http://mir-pozitiva.com/s__tn/26/upload/post/201507/12/1594657/1_tumblr_n2kbjpajme1qc2ixa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764704"/>
            <a:ext cx="3888432" cy="557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Самая маленькая лягушка в мире — </a:t>
            </a:r>
            <a:r>
              <a:rPr lang="ru-RU" b="1" dirty="0" err="1" smtClean="0">
                <a:solidFill>
                  <a:srgbClr val="002060"/>
                </a:solidFill>
              </a:rPr>
              <a:t>Ноблела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>Ее размеры настолько малы, что ее сложно заметить — взрослая особь вырастает всего до 10−13 миллиметров в длину. </a:t>
            </a:r>
            <a:endParaRPr lang="ru-RU" dirty="0"/>
          </a:p>
        </p:txBody>
      </p:sp>
      <p:pic>
        <p:nvPicPr>
          <p:cNvPr id="16386" name="Picture 2" descr="Самая маленькая лягушка в мире"/>
          <p:cNvPicPr>
            <a:picLocks noChangeAspect="1" noChangeArrowheads="1"/>
          </p:cNvPicPr>
          <p:nvPr/>
        </p:nvPicPr>
        <p:blipFill>
          <a:blip r:embed="rId2" cstate="print"/>
          <a:srcRect l="13117" r="14146" b="12727"/>
          <a:stretch>
            <a:fillRect/>
          </a:stretch>
        </p:blipFill>
        <p:spPr bwMode="auto">
          <a:xfrm>
            <a:off x="755575" y="980728"/>
            <a:ext cx="399317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3898776" cy="5487888"/>
          </a:xfrm>
        </p:spPr>
        <p:txBody>
          <a:bodyPr/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Листолаз</a:t>
            </a:r>
            <a:r>
              <a:rPr lang="ru-RU" b="1" dirty="0" smtClean="0">
                <a:solidFill>
                  <a:srgbClr val="002060"/>
                </a:solidFill>
              </a:rPr>
              <a:t> ужасный </a:t>
            </a:r>
            <a:r>
              <a:rPr lang="ru-RU" dirty="0" smtClean="0"/>
              <a:t>– самая ядовитая лягушка в мире.</a:t>
            </a:r>
          </a:p>
          <a:p>
            <a:pPr algn="just">
              <a:buNone/>
            </a:pPr>
            <a:r>
              <a:rPr lang="ru-RU" dirty="0" smtClean="0"/>
              <a:t>    Яда одной лягушки достаточно, чтобы умертвить 1500 человек или </a:t>
            </a:r>
          </a:p>
          <a:p>
            <a:pPr algn="just">
              <a:buNone/>
            </a:pPr>
            <a:r>
              <a:rPr lang="ru-RU" dirty="0" smtClean="0"/>
              <a:t>    300 000 мышей</a:t>
            </a:r>
            <a:endParaRPr lang="ru-RU" dirty="0"/>
          </a:p>
        </p:txBody>
      </p:sp>
      <p:pic>
        <p:nvPicPr>
          <p:cNvPr id="2050" name="Picture 2" descr="http://tiaurus.info/wp-content/uploads/2013/06/uzhasnyie-drevolazyi-i-listolazyi-yarkie-i-opasnyie-4.jpg"/>
          <p:cNvPicPr>
            <a:picLocks noChangeAspect="1" noChangeArrowheads="1"/>
          </p:cNvPicPr>
          <p:nvPr/>
        </p:nvPicPr>
        <p:blipFill>
          <a:blip r:embed="rId2" cstate="print"/>
          <a:srcRect l="34759" r="6699" b="4082"/>
          <a:stretch>
            <a:fillRect/>
          </a:stretch>
        </p:blipFill>
        <p:spPr bwMode="auto">
          <a:xfrm>
            <a:off x="4932040" y="2420888"/>
            <a:ext cx="360346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04664"/>
            <a:ext cx="4042792" cy="5721499"/>
          </a:xfrm>
        </p:spPr>
        <p:txBody>
          <a:bodyPr/>
          <a:lstStyle/>
          <a:p>
            <a:r>
              <a:rPr lang="ru-RU" dirty="0" smtClean="0"/>
              <a:t>В южной Америке живет </a:t>
            </a:r>
            <a:r>
              <a:rPr lang="ru-RU" b="1" dirty="0" smtClean="0">
                <a:solidFill>
                  <a:srgbClr val="002060"/>
                </a:solidFill>
              </a:rPr>
              <a:t>парадоксальная лягушка. </a:t>
            </a:r>
            <a:r>
              <a:rPr lang="ru-RU" dirty="0" smtClean="0"/>
              <a:t>Во взрослом состоянии длина ее тела не превышает 7 см, а головастики этой лягушки достигают в длину 25 см.</a:t>
            </a:r>
            <a:endParaRPr lang="ru-RU" dirty="0"/>
          </a:p>
        </p:txBody>
      </p:sp>
      <p:pic>
        <p:nvPicPr>
          <p:cNvPr id="26626" name="Picture 2" descr="http://cs10653.userapi.com/u11638765/122557760/x_765b28b4.jpg"/>
          <p:cNvPicPr>
            <a:picLocks noChangeAspect="1" noChangeArrowheads="1"/>
          </p:cNvPicPr>
          <p:nvPr/>
        </p:nvPicPr>
        <p:blipFill>
          <a:blip r:embed="rId2" cstate="print"/>
          <a:srcRect l="16271" t="6675" r="13637" b="19895"/>
          <a:stretch>
            <a:fillRect/>
          </a:stretch>
        </p:blipFill>
        <p:spPr bwMode="auto">
          <a:xfrm>
            <a:off x="467544" y="1916832"/>
            <a:ext cx="3672408" cy="2885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4392488" cy="5847928"/>
          </a:xfrm>
        </p:spPr>
        <p:txBody>
          <a:bodyPr/>
          <a:lstStyle/>
          <a:p>
            <a:r>
              <a:rPr lang="ru-RU" dirty="0" smtClean="0"/>
              <a:t>Жаба </a:t>
            </a:r>
            <a:r>
              <a:rPr lang="ru-RU" b="1" dirty="0" err="1" smtClean="0">
                <a:solidFill>
                  <a:srgbClr val="002060"/>
                </a:solidFill>
              </a:rPr>
              <a:t>пипа</a:t>
            </a:r>
            <a:r>
              <a:rPr lang="ru-RU" b="1" dirty="0" smtClean="0">
                <a:solidFill>
                  <a:srgbClr val="002060"/>
                </a:solidFill>
              </a:rPr>
              <a:t> суринамская </a:t>
            </a:r>
            <a:r>
              <a:rPr lang="ru-RU" dirty="0" smtClean="0"/>
              <a:t>вынашивает свои яйца на спине, где каждая икринка погружается в отдельную ячейку, напоминающую соты, и закрывается «крышечкой» из слизи </a:t>
            </a:r>
            <a:endParaRPr lang="ru-RU" dirty="0"/>
          </a:p>
        </p:txBody>
      </p:sp>
      <p:sp>
        <p:nvSpPr>
          <p:cNvPr id="20482" name="AutoShape 2" descr="https://upload.wikimedia.org/wikipedia/commons/thumb/5/5e/Surinam_toad_%28DFdB%29.jpg/270px-Surinam_toad_%28DFdB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://khoahoc24h.com/wp-content/uploads/2015/11/get_dong-vat-4.jpg"/>
          <p:cNvPicPr>
            <a:picLocks noChangeAspect="1" noChangeArrowheads="1"/>
          </p:cNvPicPr>
          <p:nvPr/>
        </p:nvPicPr>
        <p:blipFill>
          <a:blip r:embed="rId2" cstate="print"/>
          <a:srcRect l="15356" r="3139" b="2624"/>
          <a:stretch>
            <a:fillRect/>
          </a:stretch>
        </p:blipFill>
        <p:spPr bwMode="auto">
          <a:xfrm>
            <a:off x="4700305" y="1484784"/>
            <a:ext cx="370383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340768"/>
            <a:ext cx="4032448" cy="49838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Пустынная австралийская жаба </a:t>
            </a:r>
            <a:r>
              <a:rPr lang="ru-RU" dirty="0" smtClean="0"/>
              <a:t>обитает в пустынях Центральной Австралии. Тело жабы шарообразно раздувается от переполнения водой. Воду животное запасает в больших подкожных полостях и в полости тела</a:t>
            </a:r>
            <a:endParaRPr lang="ru-RU" dirty="0"/>
          </a:p>
        </p:txBody>
      </p:sp>
      <p:pic>
        <p:nvPicPr>
          <p:cNvPr id="21506" name="Picture 2" descr="http://m6.i.pbase.com/u44/gehyra/large/28453926.Notaden.jpg"/>
          <p:cNvPicPr>
            <a:picLocks noChangeAspect="1" noChangeArrowheads="1"/>
          </p:cNvPicPr>
          <p:nvPr/>
        </p:nvPicPr>
        <p:blipFill>
          <a:blip r:embed="rId2" cstate="print"/>
          <a:srcRect l="9450" t="13860" r="22511" b="4241"/>
          <a:stretch>
            <a:fillRect/>
          </a:stretch>
        </p:blipFill>
        <p:spPr bwMode="auto">
          <a:xfrm>
            <a:off x="683568" y="1268760"/>
            <a:ext cx="422742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3682752" cy="54158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Летающие яванские лягушки, </a:t>
            </a:r>
            <a:r>
              <a:rPr lang="ru-RU" dirty="0" smtClean="0"/>
              <a:t>планируя с ветки на ветку, могут перелетать расстояние 10-12 м.</a:t>
            </a:r>
            <a:endParaRPr lang="ru-RU" dirty="0"/>
          </a:p>
        </p:txBody>
      </p:sp>
      <p:pic>
        <p:nvPicPr>
          <p:cNvPr id="22530" name="Picture 2" descr="http://animalworld.com.ua/images/2015/June/Animals/Rhacophorus/Rhacophorus-5.jpg"/>
          <p:cNvPicPr>
            <a:picLocks noChangeAspect="1" noChangeArrowheads="1"/>
          </p:cNvPicPr>
          <p:nvPr/>
        </p:nvPicPr>
        <p:blipFill>
          <a:blip r:embed="rId2" cstate="print"/>
          <a:srcRect l="4383" r="6503" b="19277"/>
          <a:stretch>
            <a:fillRect/>
          </a:stretch>
        </p:blipFill>
        <p:spPr bwMode="auto">
          <a:xfrm>
            <a:off x="4283968" y="2060848"/>
            <a:ext cx="411211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600200"/>
            <a:ext cx="3888432" cy="4525963"/>
          </a:xfrm>
        </p:spPr>
        <p:txBody>
          <a:bodyPr/>
          <a:lstStyle/>
          <a:p>
            <a:r>
              <a:rPr lang="ru-RU" dirty="0" smtClean="0"/>
              <a:t>Одна из самых агрессивных лягушек  -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рогатая лягушка</a:t>
            </a:r>
            <a:r>
              <a:rPr lang="ru-RU" dirty="0" smtClean="0"/>
              <a:t>, ее челюсти способны переломить кости мыши</a:t>
            </a:r>
            <a:endParaRPr lang="ru-RU" dirty="0"/>
          </a:p>
        </p:txBody>
      </p:sp>
      <p:pic>
        <p:nvPicPr>
          <p:cNvPr id="23554" name="Picture 2" descr="http://momfilter.com/wp-content/uploads/2012/06/horned-frog-490x368.jpg"/>
          <p:cNvPicPr>
            <a:picLocks noChangeAspect="1" noChangeArrowheads="1"/>
          </p:cNvPicPr>
          <p:nvPr/>
        </p:nvPicPr>
        <p:blipFill>
          <a:blip r:embed="rId2" cstate="print"/>
          <a:srcRect l="18514" r="10516"/>
          <a:stretch>
            <a:fillRect/>
          </a:stretch>
        </p:blipFill>
        <p:spPr bwMode="auto">
          <a:xfrm>
            <a:off x="755576" y="1556792"/>
            <a:ext cx="3878657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310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Интересные факты из жизни бесхвостых земноводных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User</cp:lastModifiedBy>
  <cp:revision>22</cp:revision>
  <dcterms:created xsi:type="dcterms:W3CDTF">2016-03-05T15:30:58Z</dcterms:created>
  <dcterms:modified xsi:type="dcterms:W3CDTF">2016-03-16T14:27:10Z</dcterms:modified>
</cp:coreProperties>
</file>