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57" r:id="rId4"/>
    <p:sldId id="292" r:id="rId5"/>
    <p:sldId id="258" r:id="rId6"/>
    <p:sldId id="287" r:id="rId7"/>
    <p:sldId id="294" r:id="rId8"/>
    <p:sldId id="299" r:id="rId9"/>
    <p:sldId id="259" r:id="rId10"/>
    <p:sldId id="260" r:id="rId11"/>
    <p:sldId id="261" r:id="rId12"/>
    <p:sldId id="286" r:id="rId13"/>
    <p:sldId id="297" r:id="rId14"/>
    <p:sldId id="291" r:id="rId15"/>
    <p:sldId id="285" r:id="rId16"/>
    <p:sldId id="265" r:id="rId17"/>
    <p:sldId id="296" r:id="rId18"/>
    <p:sldId id="266" r:id="rId19"/>
    <p:sldId id="267" r:id="rId20"/>
    <p:sldId id="268" r:id="rId21"/>
    <p:sldId id="269" r:id="rId22"/>
    <p:sldId id="288" r:id="rId23"/>
    <p:sldId id="271" r:id="rId24"/>
    <p:sldId id="272" r:id="rId25"/>
    <p:sldId id="273" r:id="rId26"/>
    <p:sldId id="274" r:id="rId27"/>
    <p:sldId id="275" r:id="rId28"/>
    <p:sldId id="289" r:id="rId29"/>
    <p:sldId id="276" r:id="rId30"/>
    <p:sldId id="277" r:id="rId31"/>
    <p:sldId id="278" r:id="rId32"/>
    <p:sldId id="279" r:id="rId33"/>
    <p:sldId id="280" r:id="rId34"/>
    <p:sldId id="282" r:id="rId35"/>
    <p:sldId id="28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3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87;&#1088;&#1077;&#1079;&#1077;&#1085;&#1090;&#1072;&#1094;&#1080;&#1080;\&#1073;&#1080;&#1086;&#1083;&#1086;&#1075;&#1080;&#1103;%207%20&#1082;&#1083;&#1072;&#1089;&#1089;\&#1074;&#1085;&#1091;&#1090;&#1088;&#1077;&#1085;&#1085;&#1077;&#1077;%20&#1080;%20&#1074;&#1085;&#1077;&#1096;&#1085;&#1077;&#1077;%20&#1089;&#1090;&#1088;&#1086;&#1077;&#1085;&#1080;&#1077;%20&#1083;&#1103;&#1075;&#1091;&#1096;&#1082;&#1080;\&#1074;%20&#1084;&#1080;&#1088;&#1077;%20&#1078;&#1080;&#1074;&#1086;&#1090;&#1085;&#1099;&#1093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.photographers.ua/thumbnails/pictures/30991/800x0_164_-1-1.jpg"/>
          <p:cNvPicPr>
            <a:picLocks noChangeAspect="1" noChangeArrowheads="1"/>
          </p:cNvPicPr>
          <p:nvPr/>
        </p:nvPicPr>
        <p:blipFill>
          <a:blip r:embed="rId3" cstate="print"/>
          <a:srcRect r="112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в мире животны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wallpaper.pickywallpapers.com/1920x1080/macro-green-frog-on-branch-wallpaper.jpg"/>
          <p:cNvPicPr>
            <a:picLocks noChangeAspect="1" noChangeArrowheads="1"/>
          </p:cNvPicPr>
          <p:nvPr/>
        </p:nvPicPr>
        <p:blipFill>
          <a:blip r:embed="rId2" cstate="print"/>
          <a:srcRect l="15741" r="8070"/>
          <a:stretch>
            <a:fillRect/>
          </a:stretch>
        </p:blipFill>
        <p:spPr bwMode="auto">
          <a:xfrm>
            <a:off x="0" y="0"/>
            <a:ext cx="928903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www.rusif.ru/wallpaper-sb/wallpaper/gm/lyagushki%20-%2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://biolgra.ucoz.ru/photoalbums/Zoology/jaba_usu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83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http://ru2.anyfad.com/items/t1@098be948-399c-449a-b56c-153ff049474e/Pyatnistaya-salamandra.jpg"/>
          <p:cNvPicPr>
            <a:picLocks noChangeAspect="1" noChangeArrowheads="1"/>
          </p:cNvPicPr>
          <p:nvPr/>
        </p:nvPicPr>
        <p:blipFill>
          <a:blip r:embed="rId2" cstate="print"/>
          <a:srcRect l="9445"/>
          <a:stretch>
            <a:fillRect/>
          </a:stretch>
        </p:blipFill>
        <p:spPr bwMode="auto">
          <a:xfrm>
            <a:off x="0" y="0"/>
            <a:ext cx="93154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www.playing-field.ru/img/2015/052200/33009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651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://www.mastay.info/wp-content/uploads/2014/05/Sapo.jpg"/>
          <p:cNvPicPr>
            <a:picLocks noChangeAspect="1" noChangeArrowheads="1"/>
          </p:cNvPicPr>
          <p:nvPr/>
        </p:nvPicPr>
        <p:blipFill>
          <a:blip r:embed="rId2" cstate="print"/>
          <a:srcRect l="4397" r="96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www.fonstola.ru/pic/201506/1600x900/fonstola.ru-184666.jpg"/>
          <p:cNvPicPr>
            <a:picLocks noChangeAspect="1" noChangeArrowheads="1"/>
          </p:cNvPicPr>
          <p:nvPr/>
        </p:nvPicPr>
        <p:blipFill>
          <a:blip r:embed="rId2" cstate="print"/>
          <a:srcRect l="15294" r="6768"/>
          <a:stretch>
            <a:fillRect/>
          </a:stretch>
        </p:blipFill>
        <p:spPr bwMode="auto">
          <a:xfrm>
            <a:off x="0" y="0"/>
            <a:ext cx="9540552" cy="688576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http://www.almrsal.com/wp-content/uploads/2015/03/Eastern-tig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www.fondosblackberry.com/user-content/uploads/wall/o/58/greenfrog.jpg"/>
          <p:cNvPicPr>
            <a:picLocks noChangeAspect="1" noChangeArrowheads="1"/>
          </p:cNvPicPr>
          <p:nvPr/>
        </p:nvPicPr>
        <p:blipFill>
          <a:blip r:embed="rId2" cstate="print"/>
          <a:srcRect r="11504"/>
          <a:stretch>
            <a:fillRect/>
          </a:stretch>
        </p:blipFill>
        <p:spPr bwMode="auto">
          <a:xfrm>
            <a:off x="0" y="-1"/>
            <a:ext cx="9144000" cy="6888427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img.mota.ru/upload/wallpapers/2010/03/09/13/01/23013/mota_ru_0100401-1280x800.jpg"/>
          <p:cNvPicPr>
            <a:picLocks noChangeAspect="1" noChangeArrowheads="1"/>
          </p:cNvPicPr>
          <p:nvPr/>
        </p:nvPicPr>
        <p:blipFill>
          <a:blip r:embed="rId2" cstate="print"/>
          <a:srcRect r="1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://www.reptile.ru/photos/data/media/1/reptile.ru-20090713190107.jpg"/>
          <p:cNvPicPr>
            <a:picLocks noChangeAspect="1" noChangeArrowheads="1"/>
          </p:cNvPicPr>
          <p:nvPr/>
        </p:nvPicPr>
        <p:blipFill>
          <a:blip r:embed="rId2" cstate="print"/>
          <a:srcRect l="13906" r="109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nifdugu.ru/uploads/posts/2013-01/1357133353_038_2382.jpg"/>
          <p:cNvPicPr>
            <a:picLocks noChangeAspect="1" noChangeArrowheads="1"/>
          </p:cNvPicPr>
          <p:nvPr/>
        </p:nvPicPr>
        <p:blipFill>
          <a:blip r:embed="rId2" cstate="print"/>
          <a:srcRect t="5682" b="-1973"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superdesctop.narod.ru/pic/animals/15.jpg"/>
          <p:cNvPicPr>
            <a:picLocks noChangeAspect="1" noChangeArrowheads="1"/>
          </p:cNvPicPr>
          <p:nvPr/>
        </p:nvPicPr>
        <p:blipFill>
          <a:blip r:embed="rId2" cstate="print"/>
          <a:srcRect l="7476" t="5901" b="1575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4" name="Picture 4" descr="http://lifepharmdegrade.arhel.si/wp-content/uploads/frog_1.jpg"/>
          <p:cNvPicPr>
            <a:picLocks noChangeAspect="1" noChangeArrowheads="1"/>
          </p:cNvPicPr>
          <p:nvPr/>
        </p:nvPicPr>
        <p:blipFill>
          <a:blip r:embed="rId2" cstate="print"/>
          <a:srcRect l="2190" r="11913"/>
          <a:stretch>
            <a:fillRect/>
          </a:stretch>
        </p:blipFill>
        <p:spPr bwMode="auto">
          <a:xfrm>
            <a:off x="0" y="1"/>
            <a:ext cx="9746425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drscdn.500px.org/photo/92144841/m%3D2048/e3d6f56a6d13bae3eba0c97f5a5d98eb"/>
          <p:cNvPicPr>
            <a:picLocks noChangeAspect="1" noChangeArrowheads="1"/>
          </p:cNvPicPr>
          <p:nvPr/>
        </p:nvPicPr>
        <p:blipFill>
          <a:blip r:embed="rId2" cstate="print"/>
          <a:srcRect r="79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daypic.ru/wp-content/uploads/2011/06/66.png"/>
          <p:cNvPicPr>
            <a:picLocks noChangeAspect="1" noChangeArrowheads="1"/>
          </p:cNvPicPr>
          <p:nvPr/>
        </p:nvPicPr>
        <p:blipFill>
          <a:blip r:embed="rId2" cstate="print"/>
          <a:srcRect l="8036" r="31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tapety.tja.pl/obrazki/tja_normalne/59301.jpg"/>
          <p:cNvPicPr>
            <a:picLocks noChangeAspect="1" noChangeArrowheads="1"/>
          </p:cNvPicPr>
          <p:nvPr/>
        </p:nvPicPr>
        <p:blipFill>
          <a:blip r:embed="rId2" cstate="print"/>
          <a:srcRect t="9292" r="16667" b="7584"/>
          <a:stretch>
            <a:fillRect/>
          </a:stretch>
        </p:blipFill>
        <p:spPr bwMode="auto">
          <a:xfrm>
            <a:off x="0" y="17240"/>
            <a:ext cx="9144000" cy="684076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www.hu17.net/wp-content/uploads/2013/06/great-crested-newt.jpg"/>
          <p:cNvPicPr>
            <a:picLocks noChangeAspect="1" noChangeArrowheads="1"/>
          </p:cNvPicPr>
          <p:nvPr/>
        </p:nvPicPr>
        <p:blipFill>
          <a:blip r:embed="rId2" cstate="print"/>
          <a:srcRect l="3236" r="530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2" name="Picture 4" descr="http://www.photo-wallpapers.ru/view_preview.php?id=Jivotniie1284&amp;width=1600&amp;height=900"/>
          <p:cNvPicPr>
            <a:picLocks noChangeAspect="1" noChangeArrowheads="1"/>
          </p:cNvPicPr>
          <p:nvPr/>
        </p:nvPicPr>
        <p:blipFill>
          <a:blip r:embed="rId2" cstate="print"/>
          <a:srcRect l="11513" r="134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://www.naturephoto-cz.com/photos/andera/skrubtudse-i3100.jpg"/>
          <p:cNvPicPr>
            <a:picLocks noChangeAspect="1" noChangeArrowheads="1"/>
          </p:cNvPicPr>
          <p:nvPr/>
        </p:nvPicPr>
        <p:blipFill>
          <a:blip r:embed="rId2" cstate="print"/>
          <a:srcRect b="1211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2.bp.blogspot.com/-_Ny1z3xpsdo/T5Nluwr9YII/AAAAAAAACM8/Yt-jHBi8di4/s1600/caecili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http://photo.andinadigital.com/wp-content/uploads/2015/04/FrogSibs_EN-US11029023450_1920x1080.jpg"/>
          <p:cNvPicPr>
            <a:picLocks noChangeAspect="1" noChangeArrowheads="1"/>
          </p:cNvPicPr>
          <p:nvPr/>
        </p:nvPicPr>
        <p:blipFill>
          <a:blip r:embed="rId2" cstate="print"/>
          <a:srcRect l="24991"/>
          <a:stretch>
            <a:fillRect/>
          </a:stretch>
        </p:blipFill>
        <p:spPr bwMode="auto">
          <a:xfrm>
            <a:off x="0" y="822"/>
            <a:ext cx="9144000" cy="685717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http://www.photo-wallpapers.ru/view_preview.php?id=Jivotniie1274&amp;width=1280&amp;height=720"/>
          <p:cNvPicPr>
            <a:picLocks noChangeAspect="1" noChangeArrowheads="1"/>
          </p:cNvPicPr>
          <p:nvPr/>
        </p:nvPicPr>
        <p:blipFill>
          <a:blip r:embed="rId2" cstate="print"/>
          <a:srcRect l="13666" t="-3099" r="12538" b="-2134"/>
          <a:stretch>
            <a:fillRect/>
          </a:stretch>
        </p:blipFill>
        <p:spPr bwMode="auto">
          <a:xfrm>
            <a:off x="0" y="-243408"/>
            <a:ext cx="9144000" cy="733467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4" name="Picture 4" descr="http://fotosch7sortavala.narod.ru/nature/album/animals/8/slides/00015533.jpg"/>
          <p:cNvPicPr>
            <a:picLocks noChangeAspect="1" noChangeArrowheads="1"/>
          </p:cNvPicPr>
          <p:nvPr/>
        </p:nvPicPr>
        <p:blipFill>
          <a:blip r:embed="rId2" cstate="print"/>
          <a:srcRect l="5871" r="3238"/>
          <a:stretch>
            <a:fillRect/>
          </a:stretch>
        </p:blipFill>
        <p:spPr bwMode="auto">
          <a:xfrm>
            <a:off x="0" y="0"/>
            <a:ext cx="946854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://hpwallpaperku.com/wp-content/uploads/2015/10/Frogs-and-Butterfly-Wallpaper.jpg"/>
          <p:cNvPicPr>
            <a:picLocks noChangeAspect="1" noChangeArrowheads="1"/>
          </p:cNvPicPr>
          <p:nvPr/>
        </p:nvPicPr>
        <p:blipFill>
          <a:blip r:embed="rId2" cstate="print"/>
          <a:srcRect l="13875" r="11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2" name="Picture 4" descr="http://media-cache-ec0.pinimg.com/736x/94/5f/ad/945fad6f10dcf721743f0b9658696ba4.jpg"/>
          <p:cNvPicPr>
            <a:picLocks noChangeAspect="1" noChangeArrowheads="1"/>
          </p:cNvPicPr>
          <p:nvPr/>
        </p:nvPicPr>
        <p:blipFill>
          <a:blip r:embed="rId2" cstate="print"/>
          <a:srcRect l="7437" r="25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://ic.pics.livejournal.com/4_tha_honor/36605132/935303/935303_original.jpg"/>
          <p:cNvPicPr>
            <a:picLocks noChangeAspect="1" noChangeArrowheads="1"/>
          </p:cNvPicPr>
          <p:nvPr/>
        </p:nvPicPr>
        <p:blipFill>
          <a:blip r:embed="rId2" cstate="print"/>
          <a:srcRect r="11072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://amolife.com/image/images/stories/Animals/Photographers/cute_frogs_patrick_zephyr%20(2).jpg"/>
          <p:cNvPicPr>
            <a:picLocks noChangeAspect="1" noChangeArrowheads="1"/>
          </p:cNvPicPr>
          <p:nvPr/>
        </p:nvPicPr>
        <p:blipFill>
          <a:blip r:embed="rId2" cstate="print"/>
          <a:srcRect r="40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://i48.servimg.com/u/f48/16/98/33/10/dscn1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friends.kz/uploads/posts/2011-03/1301494045_frog-closeup-23.jpg"/>
          <p:cNvPicPr>
            <a:picLocks noChangeAspect="1" noChangeArrowheads="1"/>
          </p:cNvPicPr>
          <p:nvPr/>
        </p:nvPicPr>
        <p:blipFill>
          <a:blip r:embed="rId2" cstate="print"/>
          <a:srcRect r="10883"/>
          <a:stretch>
            <a:fillRect/>
          </a:stretch>
        </p:blipFill>
        <p:spPr bwMode="auto">
          <a:xfrm>
            <a:off x="0" y="0"/>
            <a:ext cx="9144000" cy="684897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://edmond.mpdl.mpg.de/imeji/file/d2JGQRxO19XTOEXG/b8/83/9a/b7-08e8-456b-9a2a-833c34ad1937/0/original/ce6666506a26f133fb5911a50c1908bf.jpg"/>
          <p:cNvPicPr>
            <a:picLocks noChangeAspect="1" noChangeArrowheads="1"/>
          </p:cNvPicPr>
          <p:nvPr/>
        </p:nvPicPr>
        <p:blipFill>
          <a:blip r:embed="rId2" cstate="print"/>
          <a:srcRect l="11012" t="5202" r="8195" b="42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s://c2.staticflickr.com/4/3274/2806699421_db337ee0da_b.jpg"/>
          <p:cNvPicPr>
            <a:picLocks noChangeAspect="1" noChangeArrowheads="1"/>
          </p:cNvPicPr>
          <p:nvPr/>
        </p:nvPicPr>
        <p:blipFill>
          <a:blip r:embed="rId2" cstate="print"/>
          <a:srcRect r="44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lyagushki i zhaby foto 9"/>
          <p:cNvPicPr>
            <a:picLocks noChangeAspect="1" noChangeArrowheads="1"/>
          </p:cNvPicPr>
          <p:nvPr/>
        </p:nvPicPr>
        <p:blipFill>
          <a:blip r:embed="rId2" cstate="print"/>
          <a:srcRect l="15754" r="1480" b="6951"/>
          <a:stretch>
            <a:fillRect/>
          </a:stretch>
        </p:blipFill>
        <p:spPr bwMode="auto">
          <a:xfrm>
            <a:off x="0" y="0"/>
            <a:ext cx="914501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photographers.ua/thumbnails/pictures/30991/800xfrog_acrobat.jpg"/>
          <p:cNvPicPr>
            <a:picLocks noChangeAspect="1" noChangeArrowheads="1"/>
          </p:cNvPicPr>
          <p:nvPr/>
        </p:nvPicPr>
        <p:blipFill>
          <a:blip r:embed="rId2" cstate="print"/>
          <a:srcRect l="7338" r="38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Экран (4:3)</PresentationFormat>
  <Paragraphs>0</Paragraphs>
  <Slides>35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Notebook</dc:creator>
  <cp:lastModifiedBy>Notebook</cp:lastModifiedBy>
  <cp:revision>15</cp:revision>
  <dcterms:created xsi:type="dcterms:W3CDTF">2016-02-22T10:20:03Z</dcterms:created>
  <dcterms:modified xsi:type="dcterms:W3CDTF">2016-02-22T12:05:48Z</dcterms:modified>
</cp:coreProperties>
</file>