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76" r:id="rId3"/>
    <p:sldId id="277" r:id="rId4"/>
    <p:sldId id="258" r:id="rId5"/>
    <p:sldId id="274" r:id="rId6"/>
    <p:sldId id="268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FF7459-9AA2-4B2D-BBD4-BA5B252F81EA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E2C0A6-8E84-44A6-AB07-413BC38E0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49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tip[1]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5715016"/>
            <a:ext cx="1407705" cy="928694"/>
          </a:xfrm>
          <a:prstGeom prst="rect">
            <a:avLst/>
          </a:prstGeom>
        </p:spPr>
      </p:pic>
      <p:sp>
        <p:nvSpPr>
          <p:cNvPr id="5" name="Штриховая стрелка вправо 4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7" descr="52b98b7f5e3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1AD6-5F58-4278-AA79-43133DD3E93D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BBB4-6C4D-4D41-8DB6-0E38D9FAA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153BE-4328-4111-8338-610245E9D3E7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D346-F78B-4E63-B75C-C3DD8DA36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C995-8159-4DC4-B4F4-FC1130CBA19F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DFF7-6394-425A-A86D-3A65196E8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tip[1]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910" y="785794"/>
            <a:ext cx="785818" cy="518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43A3-68DB-4972-A381-3A503DC5BC0A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BFA0-B13A-4D5A-8915-7416D132C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DBC2D-5816-47BF-971A-C7B00C029ED6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D7C8-BDE1-4BBD-BF26-A0AF9B2E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727B-E528-4730-B20E-7F86283F5664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ED59-855C-4D8A-8FED-D7D73A401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E895-A3AB-4A57-AC83-CC01B0B20453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A077-03D2-441B-A555-E39CCEE45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EBF9-AE35-48EC-86BB-924A0FF35AAF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C336-9563-48A5-A9B0-B5532E85B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tip[1]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910" y="785794"/>
            <a:ext cx="714380" cy="471293"/>
          </a:xfrm>
          <a:prstGeom prst="rect">
            <a:avLst/>
          </a:prstGeom>
        </p:spPr>
      </p:pic>
      <p:pic>
        <p:nvPicPr>
          <p:cNvPr id="3" name="Содержимое 3" descr="01605cc23a8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29E6-39B2-42A4-AC37-0D1D6E7D5F52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8E45-D2C3-478E-8B8B-6CC5126C0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ADD9-3B09-4C2F-B605-A1F829F76F19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728B-5F67-4589-8A71-816B1495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FF69-A062-44AD-916E-B0BFF38A8181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A957-215D-420D-A8CD-B0635B32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159072-FF18-4795-9F5C-5F434EB5E241}" type="datetimeFigureOut">
              <a:rPr lang="ru-RU"/>
              <a:pPr>
                <a:defRPr/>
              </a:pPr>
              <a:t>16.09.2017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C62C11-3F17-438A-9B9F-31DA50CCD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0" r:id="rId4"/>
    <p:sldLayoutId id="2147483721" r:id="rId5"/>
    <p:sldLayoutId id="2147483722" r:id="rId6"/>
    <p:sldLayoutId id="2147483727" r:id="rId7"/>
    <p:sldLayoutId id="2147483728" r:id="rId8"/>
    <p:sldLayoutId id="2147483729" r:id="rId9"/>
    <p:sldLayoutId id="2147483723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28792" cy="151216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ситуация в России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otvet.imgsmail.ru/download/u_2b56da956d12f50ad2485dbb3cf951d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04456" cy="29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eldekstop.ru/uploads/images/p/o/z/pozhari_foto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95" y="4018701"/>
            <a:ext cx="4248472" cy="26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4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408363" y="457199"/>
            <a:ext cx="1685925" cy="91440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23529" y="1885292"/>
            <a:ext cx="1296144" cy="75161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познает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851025" y="1916832"/>
            <a:ext cx="1136799" cy="72007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учится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3131840" y="1983672"/>
            <a:ext cx="1311676" cy="85832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оказывае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4565914" y="1885292"/>
            <a:ext cx="1230221" cy="95670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заботится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6000750" y="1885293"/>
            <a:ext cx="1418272" cy="95670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организует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7532685" y="1950251"/>
            <a:ext cx="1401450" cy="92516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20"/>
          <p:cNvSpPr>
            <a:spLocks noChangeArrowheads="1"/>
          </p:cNvSpPr>
          <p:nvPr/>
        </p:nvSpPr>
        <p:spPr bwMode="auto">
          <a:xfrm>
            <a:off x="323528" y="3503076"/>
            <a:ext cx="1153717" cy="171316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Окружающий мир, законы природы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21"/>
          <p:cNvSpPr>
            <a:spLocks noChangeArrowheads="1"/>
          </p:cNvSpPr>
          <p:nvPr/>
        </p:nvSpPr>
        <p:spPr bwMode="auto">
          <a:xfrm>
            <a:off x="1619673" y="3076389"/>
            <a:ext cx="1368151" cy="164875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Воплощать достижения природы в технике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2"/>
          <p:cNvSpPr>
            <a:spLocks noChangeArrowheads="1"/>
          </p:cNvSpPr>
          <p:nvPr/>
        </p:nvSpPr>
        <p:spPr bwMode="auto">
          <a:xfrm>
            <a:off x="3119333" y="3332472"/>
            <a:ext cx="1443335" cy="8667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Двоякое воздействие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3"/>
          <p:cNvSpPr>
            <a:spLocks noChangeArrowheads="1"/>
          </p:cNvSpPr>
          <p:nvPr/>
        </p:nvSpPr>
        <p:spPr bwMode="auto">
          <a:xfrm>
            <a:off x="4716015" y="3295750"/>
            <a:ext cx="1080119" cy="102147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 природе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4"/>
          <p:cNvSpPr>
            <a:spLocks noChangeArrowheads="1"/>
          </p:cNvSpPr>
          <p:nvPr/>
        </p:nvSpPr>
        <p:spPr bwMode="auto">
          <a:xfrm>
            <a:off x="6000750" y="3140156"/>
            <a:ext cx="1235546" cy="1300659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Рациональное природопользование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5"/>
          <p:cNvSpPr>
            <a:spLocks noChangeArrowheads="1"/>
          </p:cNvSpPr>
          <p:nvPr/>
        </p:nvSpPr>
        <p:spPr bwMode="auto">
          <a:xfrm>
            <a:off x="7461885" y="3295750"/>
            <a:ext cx="1286579" cy="81915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Частью природы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6"/>
          <p:cNvSpPr>
            <a:spLocks noChangeArrowheads="1"/>
          </p:cNvSpPr>
          <p:nvPr/>
        </p:nvSpPr>
        <p:spPr bwMode="auto">
          <a:xfrm>
            <a:off x="3070225" y="4874251"/>
            <a:ext cx="1181100" cy="100302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Преобразует природу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7"/>
          <p:cNvSpPr>
            <a:spLocks noChangeArrowheads="1"/>
          </p:cNvSpPr>
          <p:nvPr/>
        </p:nvSpPr>
        <p:spPr bwMode="auto">
          <a:xfrm>
            <a:off x="5151764" y="4874252"/>
            <a:ext cx="2012523" cy="100302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Создает искусственные материалы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Положительная деятельность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175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9"/>
          <p:cNvSpPr>
            <a:spLocks noChangeArrowheads="1"/>
          </p:cNvSpPr>
          <p:nvPr/>
        </p:nvSpPr>
        <p:spPr bwMode="auto">
          <a:xfrm>
            <a:off x="3175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1331640" y="1143000"/>
            <a:ext cx="2076723" cy="742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419424" y="1371600"/>
            <a:ext cx="1141340" cy="513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627784" y="2564223"/>
            <a:ext cx="1" cy="512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181024" y="914399"/>
            <a:ext cx="3135392" cy="10024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932040" y="1404977"/>
            <a:ext cx="1" cy="512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094288" y="1169760"/>
            <a:ext cx="1205904" cy="715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00385" y="2672848"/>
            <a:ext cx="0" cy="8302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23928" y="1373127"/>
            <a:ext cx="1" cy="512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3767019" y="2820306"/>
            <a:ext cx="1" cy="512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097380" y="2783584"/>
            <a:ext cx="1" cy="512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372200" y="2783584"/>
            <a:ext cx="0" cy="356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029049" y="2961870"/>
            <a:ext cx="0" cy="356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3805736" y="4305665"/>
            <a:ext cx="1" cy="512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43515" y="4212978"/>
            <a:ext cx="920573" cy="6048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6"/>
          <p:cNvSpPr>
            <a:spLocks noChangeArrowheads="1"/>
          </p:cNvSpPr>
          <p:nvPr/>
        </p:nvSpPr>
        <p:spPr bwMode="auto">
          <a:xfrm>
            <a:off x="3914775" y="335383"/>
            <a:ext cx="1314450" cy="66846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Человек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37"/>
          <p:cNvSpPr>
            <a:spLocks noChangeArrowheads="1"/>
          </p:cNvSpPr>
          <p:nvPr/>
        </p:nvSpPr>
        <p:spPr bwMode="auto">
          <a:xfrm>
            <a:off x="563303" y="1431773"/>
            <a:ext cx="1266825" cy="66087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нарушает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38"/>
          <p:cNvSpPr>
            <a:spLocks noChangeArrowheads="1"/>
          </p:cNvSpPr>
          <p:nvPr/>
        </p:nvSpPr>
        <p:spPr bwMode="auto">
          <a:xfrm>
            <a:off x="2327274" y="1508124"/>
            <a:ext cx="1666875" cy="62473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считает себя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39"/>
          <p:cNvSpPr>
            <a:spLocks noChangeArrowheads="1"/>
          </p:cNvSpPr>
          <p:nvPr/>
        </p:nvSpPr>
        <p:spPr bwMode="auto">
          <a:xfrm>
            <a:off x="4213225" y="1484313"/>
            <a:ext cx="1381125" cy="64854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потребляет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40"/>
          <p:cNvSpPr>
            <a:spLocks noChangeArrowheads="1"/>
          </p:cNvSpPr>
          <p:nvPr/>
        </p:nvSpPr>
        <p:spPr bwMode="auto">
          <a:xfrm>
            <a:off x="5724128" y="1508125"/>
            <a:ext cx="1512168" cy="584521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уничтожает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41"/>
          <p:cNvSpPr>
            <a:spLocks noChangeArrowheads="1"/>
          </p:cNvSpPr>
          <p:nvPr/>
        </p:nvSpPr>
        <p:spPr bwMode="auto">
          <a:xfrm>
            <a:off x="7596336" y="1484313"/>
            <a:ext cx="1368152" cy="82391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Засоряет, загрязняет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42"/>
          <p:cNvSpPr>
            <a:spLocks noChangeArrowheads="1"/>
          </p:cNvSpPr>
          <p:nvPr/>
        </p:nvSpPr>
        <p:spPr bwMode="auto">
          <a:xfrm>
            <a:off x="496627" y="2551112"/>
            <a:ext cx="1400175" cy="87788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Законы природы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43"/>
          <p:cNvSpPr>
            <a:spLocks noChangeArrowheads="1"/>
          </p:cNvSpPr>
          <p:nvPr/>
        </p:nvSpPr>
        <p:spPr bwMode="auto">
          <a:xfrm>
            <a:off x="2408237" y="2428543"/>
            <a:ext cx="1209675" cy="1000457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«Царь природы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3851921" y="2428544"/>
            <a:ext cx="1190718" cy="107983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Природные богатства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45"/>
          <p:cNvSpPr>
            <a:spLocks noChangeArrowheads="1"/>
          </p:cNvSpPr>
          <p:nvPr/>
        </p:nvSpPr>
        <p:spPr bwMode="auto">
          <a:xfrm>
            <a:off x="5327687" y="2599587"/>
            <a:ext cx="1152525" cy="699238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природу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46"/>
          <p:cNvSpPr>
            <a:spLocks noChangeArrowheads="1"/>
          </p:cNvSpPr>
          <p:nvPr/>
        </p:nvSpPr>
        <p:spPr bwMode="auto">
          <a:xfrm>
            <a:off x="6615261" y="2428543"/>
            <a:ext cx="1053083" cy="870282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атмосферу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47"/>
          <p:cNvSpPr>
            <a:spLocks noChangeArrowheads="1"/>
          </p:cNvSpPr>
          <p:nvPr/>
        </p:nvSpPr>
        <p:spPr bwMode="auto">
          <a:xfrm>
            <a:off x="8172400" y="2717063"/>
            <a:ext cx="1028700" cy="791313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гидросферу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48"/>
          <p:cNvSpPr>
            <a:spLocks noChangeArrowheads="1"/>
          </p:cNvSpPr>
          <p:nvPr/>
        </p:nvSpPr>
        <p:spPr bwMode="auto">
          <a:xfrm>
            <a:off x="7596336" y="3808930"/>
            <a:ext cx="904875" cy="4191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почву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63"/>
          <p:cNvSpPr>
            <a:spLocks noChangeArrowheads="1"/>
          </p:cNvSpPr>
          <p:nvPr/>
        </p:nvSpPr>
        <p:spPr bwMode="auto">
          <a:xfrm>
            <a:off x="2117762" y="4528584"/>
            <a:ext cx="4362450" cy="457200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Экологические проблемы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Отрицательная деятельность.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31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619672" y="3508376"/>
            <a:ext cx="936104" cy="1020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017281" y="3428999"/>
            <a:ext cx="0" cy="1099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435735" y="3443953"/>
            <a:ext cx="0" cy="1020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659775" y="3298825"/>
            <a:ext cx="64353" cy="12297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6300192" y="3297570"/>
            <a:ext cx="360040" cy="12310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480213" y="4221088"/>
            <a:ext cx="1188131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6480212" y="4911212"/>
            <a:ext cx="2206538" cy="420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994149" y="954954"/>
            <a:ext cx="0" cy="97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716016" y="1003845"/>
            <a:ext cx="0" cy="427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1331640" y="2092646"/>
            <a:ext cx="0" cy="427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6" idx="2"/>
          </p:cNvCxnSpPr>
          <p:nvPr/>
        </p:nvCxnSpPr>
        <p:spPr>
          <a:xfrm flipH="1">
            <a:off x="3148783" y="2132855"/>
            <a:ext cx="11929" cy="3544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4572000" y="2132855"/>
            <a:ext cx="3175" cy="2956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903949" y="2123184"/>
            <a:ext cx="0" cy="427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7380312" y="2000615"/>
            <a:ext cx="214119" cy="427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388424" y="2317802"/>
            <a:ext cx="0" cy="4279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6" idx="0"/>
          </p:cNvCxnSpPr>
          <p:nvPr/>
        </p:nvCxnSpPr>
        <p:spPr>
          <a:xfrm>
            <a:off x="8013401" y="2327033"/>
            <a:ext cx="35373" cy="14818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686750" y="3508376"/>
            <a:ext cx="0" cy="13607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Антропогенный ПК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779838" y="1628775"/>
            <a:ext cx="5113337" cy="511333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только приспосабливается к своему природному окружению, но и активно изменяет его в результате хозяйственной деятельности</a:t>
            </a:r>
          </a:p>
        </p:txBody>
      </p:sp>
      <p:pic>
        <p:nvPicPr>
          <p:cNvPr id="2050" name="Picture 2" descr="http://kanal-griboedova.ru/images/2014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5992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Антропогенный ПК</a:t>
            </a:r>
            <a:endParaRPr lang="ru-RU" dirty="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716463" y="1600200"/>
            <a:ext cx="4176712" cy="50688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приспосабливает природу под свои нужды, изменяет ее так, как считает необходимым</a:t>
            </a:r>
          </a:p>
        </p:txBody>
      </p:sp>
      <p:pic>
        <p:nvPicPr>
          <p:cNvPr id="3074" name="Picture 2" descr="http://finekartinka.ru/_ph/5/856259073.jpg?15011644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1167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Антропогенный ПК</a:t>
            </a:r>
            <a:endParaRPr lang="ru-RU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3968" y="1268760"/>
            <a:ext cx="4608512" cy="53292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Однонаправленная деятельность человека может повлечь за собой колоссальные разрушения в природной экосистеме, что повлечет в дальнейшем большие затраты на восстановление</a:t>
            </a:r>
          </a:p>
        </p:txBody>
      </p:sp>
      <p:pic>
        <p:nvPicPr>
          <p:cNvPr id="4098" name="Picture 2" descr="http://www.job43.ru/pictures/news6/9081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7" y="1700808"/>
            <a:ext cx="39449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Природопользование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?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53275" y="1584124"/>
            <a:ext cx="720080" cy="1080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80112" y="1556792"/>
            <a:ext cx="792088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73355" y="4646276"/>
            <a:ext cx="329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«Разуму подвластно познать законы природы и обязан помнить о том, что сам часть природы. Природа может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существовать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человека, а человек без нее – не может!»</a:t>
            </a:r>
          </a:p>
          <a:p>
            <a:pPr marL="0" indent="0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– часть природы»</a:t>
            </a:r>
          </a:p>
        </p:txBody>
      </p:sp>
    </p:spTree>
    <p:extLst>
      <p:ext uri="{BB962C8B-B14F-4D97-AF65-F5344CB8AC3E}">
        <p14:creationId xmlns:p14="http://schemas.microsoft.com/office/powerpoint/2010/main" val="39539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asnikova1(globys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miasnikova1(globys)</Template>
  <TotalTime>260</TotalTime>
  <Words>167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miasnikova1(globys)</vt:lpstr>
      <vt:lpstr>Экологическая ситуация в России </vt:lpstr>
      <vt:lpstr>Презентация PowerPoint</vt:lpstr>
      <vt:lpstr>Презентация PowerPoint</vt:lpstr>
      <vt:lpstr>Антропогенный ПК</vt:lpstr>
      <vt:lpstr>Антропогенный ПК</vt:lpstr>
      <vt:lpstr>Антропогенный ПК</vt:lpstr>
      <vt:lpstr>Природопользование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ситуация в России</dc:title>
  <dc:creator>татьяна</dc:creator>
  <cp:lastModifiedBy>admin</cp:lastModifiedBy>
  <cp:revision>22</cp:revision>
  <dcterms:created xsi:type="dcterms:W3CDTF">2010-09-24T09:54:44Z</dcterms:created>
  <dcterms:modified xsi:type="dcterms:W3CDTF">2017-09-16T17:04:59Z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00080000350000000000010243100207f6000400038000</vt:lpwstr>
  </property>
</Properties>
</file>