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3" r:id="rId5"/>
    <p:sldId id="274" r:id="rId6"/>
    <p:sldId id="285" r:id="rId7"/>
    <p:sldId id="275" r:id="rId8"/>
    <p:sldId id="277" r:id="rId9"/>
    <p:sldId id="284" r:id="rId10"/>
    <p:sldId id="278" r:id="rId11"/>
    <p:sldId id="280" r:id="rId12"/>
    <p:sldId id="286" r:id="rId13"/>
    <p:sldId id="282" r:id="rId14"/>
    <p:sldId id="283" r:id="rId15"/>
    <p:sldId id="28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680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07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359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86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588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977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525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129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39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53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43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64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87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6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84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45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3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F631DF-DB91-40BC-8F45-9FF347E094D4}" type="datetimeFigureOut">
              <a:rPr lang="ru-RU" smtClean="0"/>
              <a:t>18.09.2017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0EFD96A-A7E4-43D4-9E61-5B361D0901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26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6e_xPqkue0" TargetMode="External"/><Relationship Id="rId2" Type="http://schemas.openxmlformats.org/officeDocument/2006/relationships/hyperlink" Target="https://youtu.be/Uwz-rV91i2k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GH37Qs4WPA" TargetMode="External"/><Relationship Id="rId2" Type="http://schemas.openxmlformats.org/officeDocument/2006/relationships/hyperlink" Target="https://youtu.be/LPaASS_2gek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MgNXNhufIk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Hnf0yfAX5g" TargetMode="External"/><Relationship Id="rId2" Type="http://schemas.openxmlformats.org/officeDocument/2006/relationships/hyperlink" Target="https://youtu.be/spVs4-bTV_k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47414" y="1282890"/>
            <a:ext cx="8812711" cy="152854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Способы усложнения фигур в вариации в спортивных бальных танцах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47414" y="3712192"/>
            <a:ext cx="8812711" cy="20790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ru-RU" dirty="0" smtClean="0"/>
              <a:t>Как улучшить вариацию, используя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dirty="0" smtClean="0"/>
              <a:t>Хореографические, ритмические и эмоциональные  «инструменты»,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dirty="0" smtClean="0"/>
              <a:t>А также возможности взаимодействия партнеров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89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Способ третий: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изменение взаимодействия партнеров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34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4415" y="401609"/>
            <a:ext cx="9795681" cy="1468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вариация ча-ча-ча с обычным взаимодействием и ведением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1. Открытый хип твист			                           	             2 </a:t>
            </a:r>
            <a:r>
              <a:rPr lang="ru-RU" smtClean="0"/>
              <a:t>3 4и1 </a:t>
            </a:r>
            <a:r>
              <a:rPr lang="ru-RU" dirty="0" smtClean="0"/>
              <a:t>2 </a:t>
            </a:r>
            <a:r>
              <a:rPr lang="ru-RU" smtClean="0"/>
              <a:t>3 4и1</a:t>
            </a: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3957" y="3227273"/>
            <a:ext cx="8843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2. Алемана  					                           2 </a:t>
            </a:r>
            <a:r>
              <a:rPr lang="ru-RU" smtClean="0"/>
              <a:t>3 4и1 </a:t>
            </a:r>
            <a:r>
              <a:rPr lang="ru-RU" dirty="0" smtClean="0"/>
              <a:t>2 </a:t>
            </a:r>
            <a:r>
              <a:rPr lang="ru-RU" smtClean="0"/>
              <a:t>3 4и1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8516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r>
              <a:rPr lang="ru-RU" smtClean="0"/>
              <a:t>. Чек</a:t>
            </a:r>
            <a:r>
              <a:rPr lang="ru-RU" dirty="0" smtClean="0"/>
              <a:t>					</a:t>
            </a:r>
            <a:r>
              <a:rPr lang="ru-RU" smtClean="0"/>
              <a:t>                                             </a:t>
            </a:r>
            <a:r>
              <a:rPr lang="ru-RU" dirty="0" smtClean="0"/>
              <a:t>2 </a:t>
            </a:r>
            <a:r>
              <a:rPr lang="ru-RU" smtClean="0"/>
              <a:t>3 4и1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798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Обоюдный спот поворот                                                                                  2 </a:t>
            </a:r>
            <a:r>
              <a:rPr lang="ru-RU" smtClean="0"/>
              <a:t>3 4и1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4195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8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видео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youtu.be/Uwz-rV91i2k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rgbClr val="FF0000"/>
                </a:solidFill>
                <a:hlinkClick r:id="rId3"/>
              </a:rPr>
              <a:t>youtu.be/B6e_xPqkue0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3163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Способ четвертый: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эмоциональное «окрашивание» вариации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708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4415" y="401609"/>
            <a:ext cx="9795681" cy="73013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Вариация медленного вальса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</a:t>
            </a:r>
            <a:r>
              <a:rPr lang="ru-RU" smtClean="0"/>
              <a:t>. Первая половина правого поворота</a:t>
            </a:r>
            <a:r>
              <a:rPr lang="ru-RU" dirty="0" smtClean="0"/>
              <a:t>			</a:t>
            </a:r>
            <a:r>
              <a:rPr lang="ru-RU" smtClean="0"/>
              <a:t>                     1 2 3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3957" y="3227273"/>
            <a:ext cx="877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r>
              <a:rPr lang="ru-RU" smtClean="0"/>
              <a:t>2. Спин поворот</a:t>
            </a:r>
            <a:r>
              <a:rPr lang="ru-RU" dirty="0" smtClean="0"/>
              <a:t>					</a:t>
            </a:r>
            <a:r>
              <a:rPr lang="en-US" smtClean="0"/>
              <a:t>                </a:t>
            </a:r>
            <a:r>
              <a:rPr lang="ru-RU"/>
              <a:t> </a:t>
            </a:r>
            <a:r>
              <a:rPr lang="ru-RU" smtClean="0"/>
              <a:t> 1 2 3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821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r>
              <a:rPr lang="ru-RU" smtClean="0"/>
              <a:t>. Поворотный лок вправо</a:t>
            </a:r>
            <a:r>
              <a:rPr lang="ru-RU" dirty="0" smtClean="0"/>
              <a:t>			</a:t>
            </a:r>
            <a:r>
              <a:rPr lang="ru-RU" smtClean="0"/>
              <a:t>		           1и2 3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8447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r>
              <a:rPr lang="ru-RU" smtClean="0"/>
              <a:t>. Плетение из променадной позиции			       1 2 3 1 2 3	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01503" y="4888428"/>
            <a:ext cx="821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r>
              <a:rPr lang="ru-RU" dirty="0" smtClean="0"/>
              <a:t>. </a:t>
            </a:r>
            <a:r>
              <a:rPr lang="ru-RU" smtClean="0"/>
              <a:t>Прогрессивное шассе</a:t>
            </a:r>
            <a:r>
              <a:rPr lang="ru-RU" dirty="0" smtClean="0"/>
              <a:t>					</a:t>
            </a:r>
            <a:r>
              <a:rPr lang="ru-RU" smtClean="0"/>
              <a:t>           1 2и3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013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8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9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8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видео</a:t>
            </a:r>
            <a:r>
              <a:rPr lang="ru-RU" sz="4000" dirty="0" smtClean="0">
                <a:solidFill>
                  <a:srgbClr val="FF0000"/>
                </a:solidFill>
              </a:rPr>
              <a:t>: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sz="4000" dirty="0" smtClean="0">
                <a:solidFill>
                  <a:srgbClr val="FF0000"/>
                </a:solidFill>
                <a:hlinkClick r:id="rId2"/>
              </a:rPr>
              <a:t>youtu.be/LPaASS_2gek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  <a:hlinkClick r:id="rId3"/>
              </a:rPr>
              <a:t>https://</a:t>
            </a:r>
            <a:r>
              <a:rPr lang="en-US" sz="4000" dirty="0" smtClean="0">
                <a:solidFill>
                  <a:srgbClr val="FF0000"/>
                </a:solidFill>
                <a:hlinkClick r:id="rId3"/>
              </a:rPr>
              <a:t>youtu.be/IGH37Qs4WPA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178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Способ первый: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ритмическая интерпретация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4094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5000">
        <p15:prstTrans prst="pageCurlDouble"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4415" y="401609"/>
            <a:ext cx="9795681" cy="1468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Фигуры в вариации румбы с обычным счетом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1. Открытый хип твист			                           	             2 3 41 2 3 41		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3958" y="3227273"/>
            <a:ext cx="8433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2. Алемана  					                           2 3 41 2 3 41	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7847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Фехтование					                           2 3 41	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798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Обоюдный спот поворот                                                                                  2 3 41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4376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4415" y="401609"/>
            <a:ext cx="9795681" cy="7038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Изменение ритма исполнения фигур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1. Открытый хип твист			                           	             23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и</a:t>
            </a:r>
            <a:r>
              <a:rPr lang="ru-RU" dirty="0" smtClean="0"/>
              <a:t>41 23 4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</a:t>
            </a:r>
            <a:r>
              <a:rPr lang="ru-RU" dirty="0" smtClean="0"/>
              <a:t>1		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3957" y="3227273"/>
            <a:ext cx="8775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2. Алемана  					                            </a:t>
            </a:r>
            <a:r>
              <a:rPr lang="ru-RU" smtClean="0"/>
              <a:t>2 </a:t>
            </a:r>
            <a:r>
              <a:rPr lang="ru-RU">
                <a:solidFill>
                  <a:schemeClr val="accent4">
                    <a:lumMod val="75000"/>
                  </a:schemeClr>
                </a:solidFill>
              </a:rPr>
              <a:t>и</a:t>
            </a:r>
            <a:r>
              <a:rPr lang="ru-RU" smtClean="0"/>
              <a:t>3 41 </a:t>
            </a:r>
            <a:r>
              <a:rPr lang="ru-RU" dirty="0" smtClean="0"/>
              <a:t>2 3 41	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8215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Фехтование					                           2 3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и</a:t>
            </a:r>
            <a:r>
              <a:rPr lang="ru-RU" dirty="0" smtClean="0"/>
              <a:t>41	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798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Обоюдный спот поворот                                                                                  2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и</a:t>
            </a:r>
            <a:r>
              <a:rPr lang="ru-RU" dirty="0" smtClean="0"/>
              <a:t>3 41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432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8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видео</a:t>
            </a:r>
            <a:r>
              <a:rPr lang="ru-RU" sz="4000" dirty="0" smtClean="0">
                <a:solidFill>
                  <a:srgbClr val="FF0000"/>
                </a:solidFill>
              </a:rPr>
              <a:t>: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en-US" sz="4000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sz="4000" dirty="0" smtClean="0">
                <a:solidFill>
                  <a:srgbClr val="FF0000"/>
                </a:solidFill>
                <a:hlinkClick r:id="rId2"/>
              </a:rPr>
              <a:t>youtu.be/fMgNXNhufIk</a:t>
            </a:r>
            <a:r>
              <a:rPr lang="ru-RU" sz="4000" dirty="0" smtClean="0">
                <a:solidFill>
                  <a:srgbClr val="FF0000"/>
                </a:solidFill>
                <a:hlinkClick r:id="rId2"/>
              </a:rPr>
              <a:t/>
            </a:r>
            <a:br>
              <a:rPr lang="ru-RU" sz="4000" dirty="0" smtClean="0">
                <a:solidFill>
                  <a:srgbClr val="FF0000"/>
                </a:solidFill>
                <a:hlinkClick r:id="rId2"/>
              </a:rPr>
            </a:br>
            <a:r>
              <a:rPr lang="en-US" sz="4000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sz="4000" dirty="0" smtClean="0">
                <a:solidFill>
                  <a:srgbClr val="FF0000"/>
                </a:solidFill>
                <a:hlinkClick r:id="rId2"/>
              </a:rPr>
              <a:t>youtu.be/ASNXguZTvpQ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140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Способ второй: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усложнение хореографической лексики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347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000">
        <p15:prstTrans prst="pageCurlDoubl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4415" y="401609"/>
            <a:ext cx="9795681" cy="1086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Вариация танго из фигур по описанию в учебнике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1. Прогрессивное звено			                           	</a:t>
            </a:r>
            <a:r>
              <a:rPr lang="en-US" dirty="0" smtClean="0"/>
              <a:t>     QQ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3957" y="3227273"/>
            <a:ext cx="877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2. Закрытый променад  					</a:t>
            </a:r>
            <a:r>
              <a:rPr lang="en-US" dirty="0" smtClean="0"/>
              <a:t>                S QQ S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821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Открытый левый поворот					</a:t>
            </a:r>
            <a:r>
              <a:rPr lang="en-US" dirty="0" smtClean="0"/>
              <a:t>     </a:t>
            </a:r>
            <a:r>
              <a:rPr lang="ru-RU" dirty="0" smtClean="0"/>
              <a:t> </a:t>
            </a:r>
            <a:r>
              <a:rPr lang="en-US" dirty="0" smtClean="0"/>
              <a:t> QQ S QQ S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798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Прогрессивно-боковой шаг                                                                         </a:t>
            </a:r>
            <a:r>
              <a:rPr lang="en-US" dirty="0" smtClean="0"/>
              <a:t>     </a:t>
            </a:r>
            <a:r>
              <a:rPr lang="ru-RU" dirty="0" smtClean="0"/>
              <a:t> </a:t>
            </a:r>
            <a:r>
              <a:rPr lang="en-US" dirty="0" smtClean="0"/>
              <a:t>QQ 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01503" y="4888428"/>
            <a:ext cx="821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r>
              <a:rPr lang="ru-RU" dirty="0" smtClean="0"/>
              <a:t>. Прогрессивное звено					              </a:t>
            </a:r>
            <a:r>
              <a:rPr lang="en-US" dirty="0" smtClean="0"/>
              <a:t>QQ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01503" y="5442427"/>
            <a:ext cx="8447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6. Твист поворот						</a:t>
            </a:r>
            <a:r>
              <a:rPr lang="en-US" dirty="0" smtClean="0"/>
              <a:t>    S QQ S QQQQ</a:t>
            </a:r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5431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8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9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8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7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8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799" y="401609"/>
            <a:ext cx="10873855" cy="1086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Изменение ритмического рисунка вариации в связи с изменением хореографической лексики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685799" y="1870409"/>
            <a:ext cx="10131428" cy="408768"/>
          </a:xfrm>
        </p:spPr>
        <p:txBody>
          <a:bodyPr/>
          <a:lstStyle/>
          <a:p>
            <a:r>
              <a:rPr lang="ru-RU" dirty="0" smtClean="0"/>
              <a:t>                               Фигуры												     Счет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0185" y="2661313"/>
            <a:ext cx="9348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1. Прогрессивное звено			                           	</a:t>
            </a:r>
            <a:r>
              <a:rPr lang="en-US" dirty="0" smtClean="0"/>
              <a:t>    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а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S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3957" y="3227273"/>
            <a:ext cx="877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2. Закрытый променад  					</a:t>
            </a:r>
            <a:r>
              <a:rPr lang="en-US" dirty="0" smtClean="0"/>
              <a:t>           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QQ</a:t>
            </a:r>
            <a:r>
              <a:rPr lang="en-US" dirty="0" smtClean="0"/>
              <a:t> S QQ S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801503" y="3780430"/>
            <a:ext cx="821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Открытый левый поворот					</a:t>
            </a:r>
            <a:r>
              <a:rPr lang="en-US" dirty="0" smtClean="0"/>
              <a:t>     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QQ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а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QQ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01503" y="4334429"/>
            <a:ext cx="7983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</a:t>
            </a:r>
            <a:r>
              <a:rPr lang="ru-RU" dirty="0" err="1" smtClean="0"/>
              <a:t>Браш</a:t>
            </a:r>
            <a:r>
              <a:rPr lang="ru-RU" dirty="0" smtClean="0"/>
              <a:t> </a:t>
            </a:r>
            <a:r>
              <a:rPr lang="ru-RU" dirty="0" err="1" smtClean="0"/>
              <a:t>тэп</a:t>
            </a:r>
            <a:r>
              <a:rPr lang="ru-RU" dirty="0" smtClean="0"/>
              <a:t>                                                                         </a:t>
            </a:r>
            <a:r>
              <a:rPr lang="en-US" dirty="0" smtClean="0"/>
              <a:t>     </a:t>
            </a:r>
            <a:r>
              <a:rPr lang="ru-RU" dirty="0" smtClean="0"/>
              <a:t>                                 </a:t>
            </a:r>
            <a:r>
              <a:rPr lang="en-US" dirty="0" smtClean="0"/>
              <a:t>QQ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а</a:t>
            </a:r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01503" y="4888428"/>
            <a:ext cx="8447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  <a:r>
              <a:rPr lang="ru-RU" dirty="0" smtClean="0"/>
              <a:t>. Твист поворот						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QQ a QQ a QQ</a:t>
            </a:r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487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8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8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8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8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9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8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5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7857" y="609600"/>
            <a:ext cx="8407021" cy="5204346"/>
          </a:xfrm>
          <a:ln w="76200">
            <a:noFill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видео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youtu.be/spVs4-bTV_k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rgbClr val="FF0000"/>
                </a:solidFill>
                <a:hlinkClick r:id="rId3"/>
              </a:rPr>
              <a:t>youtu.be/UHnf0yfAX5g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686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6957</TotalTime>
  <Words>234</Words>
  <Application>Microsoft Office PowerPoint</Application>
  <PresentationFormat>Широкоэкранный</PresentationFormat>
  <Paragraphs>52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Небеса</vt:lpstr>
      <vt:lpstr>Способы усложнения фигур в вариации в спортивных бальных танцах</vt:lpstr>
      <vt:lpstr>Способ первый: ритмическая интерпретация</vt:lpstr>
      <vt:lpstr>Фигуры в вариации румбы с обычным счетом</vt:lpstr>
      <vt:lpstr>Изменение ритма исполнения фигур</vt:lpstr>
      <vt:lpstr>    видео: https://youtu.be/fMgNXNhufIk https://youtu.be/ASNXguZTvpQ     </vt:lpstr>
      <vt:lpstr>Способ второй: усложнение хореографической лексики</vt:lpstr>
      <vt:lpstr>Вариация танго из фигур по описанию в учебнике</vt:lpstr>
      <vt:lpstr>Изменение ритмического рисунка вариации в связи с изменением хореографической лексики</vt:lpstr>
      <vt:lpstr>  видео: https://youtu.be/spVs4-bTV_k https://youtu.be/UHnf0yfAX5g  </vt:lpstr>
      <vt:lpstr>Способ третий: изменение взаимодействия партнеров</vt:lpstr>
      <vt:lpstr>вариация ча-ча-ча с обычным взаимодействием и ведением</vt:lpstr>
      <vt:lpstr>   видео: https://youtu.be/Uwz-rV91i2k https://youtu.be/B6e_xPqkue0   </vt:lpstr>
      <vt:lpstr>Способ четвертый: эмоциональное «окрашивание» вариации</vt:lpstr>
      <vt:lpstr>Вариация медленного вальса</vt:lpstr>
      <vt:lpstr>    видео: https://youtu.be/LPaASS_2gek https://youtu.be/IGH37Qs4WPA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dmitry favarisov</dc:creator>
  <cp:lastModifiedBy>dmitry favarisov</cp:lastModifiedBy>
  <cp:revision>73</cp:revision>
  <dcterms:created xsi:type="dcterms:W3CDTF">2016-09-18T14:03:20Z</dcterms:created>
  <dcterms:modified xsi:type="dcterms:W3CDTF">2017-09-18T09:22:30Z</dcterms:modified>
</cp:coreProperties>
</file>