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2" r:id="rId19"/>
    <p:sldId id="274" r:id="rId20"/>
    <p:sldId id="275" r:id="rId21"/>
    <p:sldId id="276" r:id="rId22"/>
    <p:sldId id="277" r:id="rId23"/>
    <p:sldId id="278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79" r:id="rId35"/>
    <p:sldId id="290" r:id="rId3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-126" y="-2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BB21C-C93C-45D1-BE8E-8D92DEF50684}" type="datetimeFigureOut">
              <a:rPr lang="ru-RU" smtClean="0"/>
              <a:t>24.08.2016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440F9-4356-4B52-B0A0-DFCE6DD92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1138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BB21C-C93C-45D1-BE8E-8D92DEF50684}" type="datetimeFigureOut">
              <a:rPr lang="ru-RU" smtClean="0"/>
              <a:t>24.08.2016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440F9-4356-4B52-B0A0-DFCE6DD92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0263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BB21C-C93C-45D1-BE8E-8D92DEF50684}" type="datetimeFigureOut">
              <a:rPr lang="ru-RU" smtClean="0"/>
              <a:t>24.08.2016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440F9-4356-4B52-B0A0-DFCE6DD92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60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BB21C-C93C-45D1-BE8E-8D92DEF50684}" type="datetimeFigureOut">
              <a:rPr lang="ru-RU" smtClean="0"/>
              <a:t>24.08.2016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440F9-4356-4B52-B0A0-DFCE6DD92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6859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BB21C-C93C-45D1-BE8E-8D92DEF50684}" type="datetimeFigureOut">
              <a:rPr lang="ru-RU" smtClean="0"/>
              <a:t>24.08.2016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440F9-4356-4B52-B0A0-DFCE6DD92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880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BB21C-C93C-45D1-BE8E-8D92DEF50684}" type="datetimeFigureOut">
              <a:rPr lang="ru-RU" smtClean="0"/>
              <a:t>24.08.2016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440F9-4356-4B52-B0A0-DFCE6DD92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201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BB21C-C93C-45D1-BE8E-8D92DEF50684}" type="datetimeFigureOut">
              <a:rPr lang="ru-RU" smtClean="0"/>
              <a:t>24.08.2016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440F9-4356-4B52-B0A0-DFCE6DD92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3168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BB21C-C93C-45D1-BE8E-8D92DEF50684}" type="datetimeFigureOut">
              <a:rPr lang="ru-RU" smtClean="0"/>
              <a:t>24.08.2016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440F9-4356-4B52-B0A0-DFCE6DD92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152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BB21C-C93C-45D1-BE8E-8D92DEF50684}" type="datetimeFigureOut">
              <a:rPr lang="ru-RU" smtClean="0"/>
              <a:t>24.08.2016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440F9-4356-4B52-B0A0-DFCE6DD92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202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BB21C-C93C-45D1-BE8E-8D92DEF50684}" type="datetimeFigureOut">
              <a:rPr lang="ru-RU" smtClean="0"/>
              <a:t>24.08.2016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440F9-4356-4B52-B0A0-DFCE6DD92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9653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BB21C-C93C-45D1-BE8E-8D92DEF50684}" type="datetimeFigureOut">
              <a:rPr lang="ru-RU" smtClean="0"/>
              <a:t>24.08.2016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440F9-4356-4B52-B0A0-DFCE6DD92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4844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BB21C-C93C-45D1-BE8E-8D92DEF50684}" type="datetimeFigureOut">
              <a:rPr lang="ru-RU" smtClean="0"/>
              <a:t>24.08.2016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440F9-4356-4B52-B0A0-DFCE6DD92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9886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5" Type="http://schemas.openxmlformats.org/officeDocument/2006/relationships/image" Target="../media/image26.gif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5" Type="http://schemas.openxmlformats.org/officeDocument/2006/relationships/image" Target="../media/image26.gif"/><Relationship Id="rId4" Type="http://schemas.openxmlformats.org/officeDocument/2006/relationships/image" Target="../media/image25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voinskayachast.ru/wp-content/uploads/2014/11/%D0%9F%D1%80%D0%BE%D0%B4%D0%BE%D0%BB%D0%B6%D0%B0%D0%B5%D1%82%D1%81%D1%8F-%D0%BC%D1%83%D0%B7%D0%B5%D0%B5%D1%84%D0%B8%D0%BA%D0%B0%D1%86%D0%B8%D1%8F-%D0%BF%D0%B0%D0%BC%D1%8F%D1%82%D0%BD%D0%B8%D0%BA%D0%BE%D0%B2-%D0%BA%D1%83%D0%BB%D1%8C%D1%82%D1%83%D1%80%D0%BD%D0%BE%D0%B3%D0%BE-%D0%BD%D0%B0%D1%81%D0%BB%D0%B5%D0%B4%D0%B8%D1%8F-%D0%90%D1%81%D1%82%D1%80%D0%B0%D1%85%D0%B0%D0%BD%D1%81%D0%BA%D0%BE%D0%B3%D0%BE-%D0%BA%D1%80%D0%B5%D0%BC%D0%BB%D1%8F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1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1059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782"/>
    </mc:Choice>
    <mc:Fallback>
      <p:transition spd="slow" advTm="87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0" objId="2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2" name="Picture 12" descr="http://flotrusich.ru/upload/iblock/02c/22825_6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5003"/>
            <a:ext cx="4697506" cy="3148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Picture 10" descr="http://www.punkt-a.info/upload/iblock/fe9/71f9e01cd4ead6f172276ee67401ea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750" y="591179"/>
            <a:ext cx="4286250" cy="315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мосты.</a:t>
            </a:r>
          </a:p>
        </p:txBody>
      </p:sp>
      <p:pic>
        <p:nvPicPr>
          <p:cNvPr id="10242" name="Picture 2" descr="http://img.rufox.ru/files/big2/54753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743954"/>
            <a:ext cx="4921624" cy="3114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://informvest.net/wp-content/uploads/2016/07/most_as-600_korotchenko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0931" y="3743954"/>
            <a:ext cx="4671069" cy="3114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://world-of-russia.ru/images/astrahan_most_vljublennyh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7530" y="1577788"/>
            <a:ext cx="3528196" cy="5280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069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65"/>
    </mc:Choice>
    <mc:Fallback>
      <p:transition spd="slow" advTm="1865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Парки,</a:t>
            </a:r>
          </a:p>
        </p:txBody>
      </p:sp>
      <p:pic>
        <p:nvPicPr>
          <p:cNvPr id="11266" name="Picture 2" descr="http://vetert.ru/rossiya/astrakhan/sights/521-park-planeta/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690688"/>
            <a:ext cx="6149257" cy="4683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://xn--80aacclg0b0c.xn--p1ai/User_Files/a-n_Files/image/photo-gal/astrakhan/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9256" y="2115671"/>
            <a:ext cx="6042744" cy="4742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30311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62"/>
    </mc:Choice>
    <mc:Fallback>
      <p:transition spd="slow" advTm="862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скверы и цветы –</a:t>
            </a:r>
          </a:p>
        </p:txBody>
      </p:sp>
      <p:sp>
        <p:nvSpPr>
          <p:cNvPr id="3" name="AutoShape 2" descr="https://www.stihi.ru/pics/2014/03/06/754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86125"/>
            <a:ext cx="4762500" cy="3571875"/>
          </a:xfrm>
          <a:prstGeom prst="rect">
            <a:avLst/>
          </a:prstGeom>
        </p:spPr>
      </p:pic>
      <p:pic>
        <p:nvPicPr>
          <p:cNvPr id="12292" name="Picture 4" descr="http://turisticum.ru/img/astrah_nab/3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0490" y="3286124"/>
            <a:ext cx="5391510" cy="357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224" y="1317974"/>
            <a:ext cx="4249988" cy="3187491"/>
          </a:xfrm>
          <a:prstGeom prst="rect">
            <a:avLst/>
          </a:prstGeom>
        </p:spPr>
      </p:pic>
      <p:pic>
        <p:nvPicPr>
          <p:cNvPr id="12296" name="Picture 8" descr="http://krasivye-cvety.ru/images/cvety_77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923364"/>
            <a:ext cx="3164933" cy="1987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http://krasivye-cvety.ru/images/cvety_77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613388" y="746428"/>
            <a:ext cx="3293436" cy="2067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8" name="Picture 10" descr="http://img13.postila.ru/resize?w=278&amp;src=%2Fdata%2Fef%2F80%2F4c%2F3c%2Fef804c3c328d67573dc16a7f82579afe3e4bb4fa76d714b5a232803144ddf558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7306" y="4820183"/>
            <a:ext cx="1888377" cy="2037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2611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03"/>
    </mc:Choice>
    <mc:Fallback>
      <p:transition spd="slow" advTm="2803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Это Астрахань всё ты – город красоты!</a:t>
            </a:r>
          </a:p>
        </p:txBody>
      </p:sp>
      <p:pic>
        <p:nvPicPr>
          <p:cNvPr id="13314" name="Picture 2" descr="http://landmarks.ru/wp-content/uploads/2016/05/istock_000019332131lar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3298" y="1407459"/>
            <a:ext cx="8045403" cy="5450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52746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221"/>
    </mc:Choice>
    <mc:Fallback>
      <p:transition spd="slow" advTm="7221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voinskayachast.ru/wp-content/uploads/2014/11/%D0%9F%D1%80%D0%BE%D0%B4%D0%BE%D0%BB%D0%B6%D0%B0%D0%B5%D1%82%D1%81%D1%8F-%D0%BC%D1%83%D0%B7%D0%B5%D0%B5%D1%84%D0%B8%D0%BA%D0%B0%D1%86%D0%B8%D1%8F-%D0%BF%D0%B0%D0%BC%D1%8F%D1%82%D0%BD%D0%B8%D0%BA%D0%BE%D0%B2-%D0%BA%D1%83%D0%BB%D1%8C%D1%82%D1%83%D1%80%D0%BD%D0%BE%D0%B3%D0%BE-%D0%BD%D0%B0%D1%81%D0%BB%D0%B5%D0%B4%D0%B8%D1%8F-%D0%90%D1%81%D1%82%D1%80%D0%B0%D1%85%D0%B0%D0%BD%D1%81%D0%BA%D0%BE%D0%B3%D0%BE-%D0%BA%D1%80%D0%B5%D0%BC%D0%BB%D1%8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1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25654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44"/>
    </mc:Choice>
    <mc:Fallback>
      <p:transition spd="slow" advTm="2244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Если встанем в тесный круг.</a:t>
            </a:r>
            <a:br>
              <a:rPr lang="ru-RU" dirty="0"/>
            </a:br>
            <a:r>
              <a:rPr lang="ru-RU" dirty="0"/>
              <a:t>Слева друг и справа – друг.</a:t>
            </a:r>
          </a:p>
        </p:txBody>
      </p:sp>
      <p:pic>
        <p:nvPicPr>
          <p:cNvPr id="14338" name="Picture 2" descr="http://www.xn--80aadkevhbkvnxnq8km.xn--p1ai/media/images/products/2348/98556133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43412"/>
            <a:ext cx="5871882" cy="3914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http://edu4.ru/forum/index.php?act=attach&amp;type=blogentry&amp;id=2089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1882" y="2568441"/>
            <a:ext cx="6320118" cy="4289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http://img-fotki.yandex.ru/get/6505/16969765.46/0_68c81_d29fd08a_L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82" y="1576921"/>
            <a:ext cx="4762500" cy="242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4" name="Picture 8" descr="http://img-fotki.yandex.ru/get/6505/16969765.46/0_68c81_d29fd08a_L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532" y="1788585"/>
            <a:ext cx="4762500" cy="242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6" name="Picture 10" descr="http://img-fotki.yandex.ru/get/6505/16969765.46/0_68c81_d29fd08a_L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1264" y="1530458"/>
            <a:ext cx="4762500" cy="242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05445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204"/>
    </mc:Choice>
    <mc:Fallback>
      <p:transition spd="slow" advTm="7204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Мы обнимем город свой.</a:t>
            </a:r>
            <a:br>
              <a:rPr lang="ru-RU" dirty="0"/>
            </a:br>
            <a:r>
              <a:rPr lang="ru-RU" dirty="0"/>
              <a:t>Город сердцу дорогой.</a:t>
            </a:r>
          </a:p>
        </p:txBody>
      </p:sp>
      <p:pic>
        <p:nvPicPr>
          <p:cNvPr id="16386" name="Picture 2" descr="http://bilet.aero/img/cities/Astrahan/large/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3446" y="1690688"/>
            <a:ext cx="7750969" cy="516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 descr="http://galerey-room.ru/images_thumb/060919_138534895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5294" y="5648324"/>
            <a:ext cx="1219200" cy="1209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http://galerey-room.ru/images_thumb/060919_138534895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172" y="2935106"/>
            <a:ext cx="1219200" cy="1209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http://galerey-room.ru/images_thumb/060919_138534895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6489" y="3953436"/>
            <a:ext cx="1219200" cy="1209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http://galerey-room.ru/images_thumb/060919_138534895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9362" y="5198973"/>
            <a:ext cx="1219200" cy="1209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http://galerey-room.ru/images_thumb/060919_138534895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849" y="4594134"/>
            <a:ext cx="1219200" cy="1209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http://galerey-room.ru/images_thumb/060919_138534895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1266" y="5469031"/>
            <a:ext cx="1219200" cy="1209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http://galerey-room.ru/images_thumb/060919_138534895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6509" y="2023575"/>
            <a:ext cx="1219200" cy="1209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http://galerey-room.ru/images_thumb/060919_138534895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7054" y="1459993"/>
            <a:ext cx="1219200" cy="1209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http://galerey-room.ru/images_thumb/060919_138534895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4199" y="1495287"/>
            <a:ext cx="1219200" cy="1209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http://galerey-room.ru/images_thumb/060919_138534895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461812"/>
            <a:ext cx="1219200" cy="1209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45693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988"/>
    </mc:Choice>
    <mc:Fallback>
      <p:transition spd="slow" advTm="6988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/>
              <a:t>Солнце </a:t>
            </a:r>
            <a:r>
              <a:rPr lang="ru-RU" dirty="0" smtClean="0"/>
              <a:t>встанет </a:t>
            </a:r>
            <a:r>
              <a:rPr lang="ru-RU" dirty="0"/>
              <a:t>над з</a:t>
            </a:r>
            <a:r>
              <a:rPr lang="ru-RU" dirty="0" smtClean="0"/>
              <a:t>емлёй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Яркий лучик золотой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050" name="Picture 2" descr="http://hd1366x768.ru/_ld/31/259119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90688"/>
            <a:ext cx="12192000" cy="516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87420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071"/>
    </mc:Choice>
    <mc:Fallback>
      <p:transition spd="slow" advTm="7071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Улыбнётся нам сутра.</a:t>
            </a:r>
            <a:br>
              <a:rPr lang="ru-RU" dirty="0"/>
            </a:br>
            <a:r>
              <a:rPr lang="ru-RU" dirty="0"/>
              <a:t>Значит, петь пора!</a:t>
            </a:r>
          </a:p>
        </p:txBody>
      </p:sp>
      <p:pic>
        <p:nvPicPr>
          <p:cNvPr id="17410" name="Picture 2" descr="http://30astr-cdod1.edusite.ru/images/p17_img_23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2579" y="1830200"/>
            <a:ext cx="6970200" cy="4642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4" descr="https://img-fotki.yandex.ru/get/15533/200418627.63/0_11a2fb_526de1b3_ori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4" name="Picture 6" descr="http://img-fotki.yandex.ru/get/4902/16969765.1a2/0_7eb73_e6142bc6_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22" y="18234"/>
            <a:ext cx="2220072" cy="1672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://img-fotki.yandex.ru/get/4902/16969765.1a2/0_7eb73_e6142bc6_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6905" y="127817"/>
            <a:ext cx="2220072" cy="1672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://img-fotki.yandex.ru/get/4902/16969765.1a2/0_7eb73_e6142bc6_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853" y="1927996"/>
            <a:ext cx="2220072" cy="1672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http://img-fotki.yandex.ru/get/4902/16969765.1a2/0_7eb73_e6142bc6_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4200256"/>
            <a:ext cx="2220072" cy="1672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://img-fotki.yandex.ru/get/4902/16969765.1a2/0_7eb73_e6142bc6_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3340" y="2322164"/>
            <a:ext cx="2220072" cy="1672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http://img-fotki.yandex.ru/get/4902/16969765.1a2/0_7eb73_e6142bc6_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5083" y="4697811"/>
            <a:ext cx="2220072" cy="1672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15717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754"/>
    </mc:Choice>
    <mc:Fallback>
      <p:transition spd="slow" advTm="6754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vasi.net/uploads/posts/2009-08/1251668546_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625" y="2205318"/>
            <a:ext cx="5238750" cy="349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http://stphotoshop.ucoz.ru/_bl/106/3229451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498541" y="0"/>
            <a:ext cx="3666900" cy="4444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И поют со мной цветы,</a:t>
            </a:r>
          </a:p>
        </p:txBody>
      </p:sp>
      <p:pic>
        <p:nvPicPr>
          <p:cNvPr id="19460" name="Picture 4" descr="http://img1.liveinternet.ru/images/attach/c/0/121/171/121171703_large_Lotos_22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56429"/>
            <a:ext cx="6096000" cy="405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6" descr="http://img1.liveinternet.ru/images/attach/c/0/121/171/121171703_large_Lotos_22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9132" y="3693459"/>
            <a:ext cx="5237408" cy="348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4" name="Picture 8" descr="http://stphotoshop.ucoz.ru/_bl/106/3229451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37" y="97898"/>
            <a:ext cx="3254188" cy="3944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38746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83"/>
    </mc:Choice>
    <mc:Fallback>
      <p:transition spd="slow" advTm="3883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/>
              <a:t>Солнце встало над землёй</a:t>
            </a:r>
            <a:br>
              <a:rPr lang="ru-RU" dirty="0"/>
            </a:br>
            <a:r>
              <a:rPr lang="ru-RU" dirty="0"/>
              <a:t>Яркий лучик золотой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050" name="Picture 2" descr="http://hd1366x768.ru/_ld/31/259119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90688"/>
            <a:ext cx="12192000" cy="516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32219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878"/>
    </mc:Choice>
    <mc:Fallback>
      <p:transition spd="slow" advTm="6878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Парки,</a:t>
            </a:r>
          </a:p>
        </p:txBody>
      </p:sp>
      <p:pic>
        <p:nvPicPr>
          <p:cNvPr id="11266" name="Picture 2" descr="http://vetert.ru/rossiya/astrakhan/sights/521-park-planeta/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690688"/>
            <a:ext cx="6149257" cy="4683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://xn--80aacclg0b0c.xn--p1ai/User_Files/a-n_Files/image/photo-gal/astrakhan/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9256" y="2115671"/>
            <a:ext cx="6042744" cy="4742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51671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94"/>
    </mc:Choice>
    <mc:Fallback>
      <p:transition spd="slow" advTm="894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скверы</a:t>
            </a:r>
            <a:endParaRPr lang="ru-RU" dirty="0"/>
          </a:p>
        </p:txBody>
      </p:sp>
      <p:sp>
        <p:nvSpPr>
          <p:cNvPr id="3" name="AutoShape 2" descr="https://www.stihi.ru/pics/2014/03/06/754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86125"/>
            <a:ext cx="4762500" cy="3571875"/>
          </a:xfrm>
          <a:prstGeom prst="rect">
            <a:avLst/>
          </a:prstGeom>
        </p:spPr>
      </p:pic>
      <p:pic>
        <p:nvPicPr>
          <p:cNvPr id="12292" name="Picture 4" descr="http://turisticum.ru/img/astrah_nab/3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0490" y="3286124"/>
            <a:ext cx="5391510" cy="357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224" y="1317974"/>
            <a:ext cx="4249988" cy="3187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4933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94"/>
    </mc:Choice>
    <mc:Fallback>
      <p:transition spd="slow" advTm="794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2" name="Picture 12" descr="http://flotrusich.ru/upload/iblock/02c/22825_6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5003"/>
            <a:ext cx="4697506" cy="3148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Picture 10" descr="http://www.punkt-a.info/upload/iblock/fe9/71f9e01cd4ead6f172276ee67401ea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750" y="591179"/>
            <a:ext cx="4286250" cy="315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 мосты -</a:t>
            </a:r>
            <a:endParaRPr lang="ru-RU" dirty="0"/>
          </a:p>
        </p:txBody>
      </p:sp>
      <p:pic>
        <p:nvPicPr>
          <p:cNvPr id="10242" name="Picture 2" descr="http://img.rufox.ru/files/big2/54753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743954"/>
            <a:ext cx="4921624" cy="3114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://informvest.net/wp-content/uploads/2016/07/most_as-600_korotchenko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0931" y="3743954"/>
            <a:ext cx="4671069" cy="3114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://world-of-russia.ru/images/astrahan_most_vljublennyh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7530" y="1577788"/>
            <a:ext cx="3528196" cy="5280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73296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94"/>
    </mc:Choice>
    <mc:Fallback>
      <p:transition spd="slow" advTm="1494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Это Астрахань всё ты – город красоты!</a:t>
            </a:r>
          </a:p>
        </p:txBody>
      </p:sp>
      <p:pic>
        <p:nvPicPr>
          <p:cNvPr id="13314" name="Picture 2" descr="http://landmarks.ru/wp-content/uploads/2016/05/istock_000019332131lar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3298" y="1407459"/>
            <a:ext cx="8045403" cy="5450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75870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157"/>
    </mc:Choice>
    <mc:Fallback>
      <p:transition spd="slow" advTm="7157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Это Астрахань моя!</a:t>
            </a:r>
            <a:br>
              <a:rPr lang="ru-RU" dirty="0"/>
            </a:br>
            <a:r>
              <a:rPr lang="ru-RU" dirty="0"/>
              <a:t>Здесь живут мои друзья!</a:t>
            </a:r>
          </a:p>
        </p:txBody>
      </p:sp>
      <p:pic>
        <p:nvPicPr>
          <p:cNvPr id="6146" name="Picture 2" descr="http://img-2008-01.photosight.ru/04/24878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1176" y="1641954"/>
            <a:ext cx="8077201" cy="5216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stat15.privet.ru/lr/090596f732b47a802492ed75ae6a686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720" y="1690688"/>
            <a:ext cx="3014115" cy="4868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://stat15.privet.ru/lr/090596f732b47a802492ed75ae6a686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6111" y="116541"/>
            <a:ext cx="2785889" cy="4500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5101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412"/>
    </mc:Choice>
    <mc:Fallback>
      <p:transition spd="slow" advTm="7412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Вместе дружная семья –</a:t>
            </a:r>
            <a:br>
              <a:rPr lang="ru-RU" dirty="0"/>
            </a:br>
            <a:r>
              <a:rPr lang="ru-RU" dirty="0"/>
              <a:t>Город мой и я.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088" y="1632712"/>
            <a:ext cx="3925824" cy="52252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8912" y="3758184"/>
            <a:ext cx="4133088" cy="30998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58184"/>
            <a:ext cx="4133088" cy="3099816"/>
          </a:xfrm>
          <a:prstGeom prst="rect">
            <a:avLst/>
          </a:prstGeom>
        </p:spPr>
      </p:pic>
      <p:pic>
        <p:nvPicPr>
          <p:cNvPr id="6" name="Picture 4" descr="http://fotoramki.in/predmety/love/serdce_s_kryljami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699" y="365125"/>
            <a:ext cx="1706345" cy="1001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fotoramki.in/predmety/love/serdce_s_kryljami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2251" y="453517"/>
            <a:ext cx="1706345" cy="1001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fotoramki.in/predmety/love/serdce_s_kryljami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3865" y="1538293"/>
            <a:ext cx="1706345" cy="1001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fotoramki.in/predmety/love/serdce_s_kryljami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9111" y="1722768"/>
            <a:ext cx="1706345" cy="1001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fotoramki.in/predmety/love/serdce_s_kryljami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20" y="2472255"/>
            <a:ext cx="1706345" cy="1001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fotoramki.in/predmety/love/serdce_s_kryljami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456" y="2521013"/>
            <a:ext cx="1706345" cy="1001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8271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133"/>
    </mc:Choice>
    <mc:Fallback>
      <p:transition spd="slow" advTm="7133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Это Астрахань моя!</a:t>
            </a:r>
            <a:br>
              <a:rPr lang="ru-RU" dirty="0"/>
            </a:br>
            <a:r>
              <a:rPr lang="ru-RU" dirty="0"/>
              <a:t>Здесь живут мои друзья!</a:t>
            </a:r>
          </a:p>
        </p:txBody>
      </p:sp>
      <p:pic>
        <p:nvPicPr>
          <p:cNvPr id="6146" name="Picture 2" descr="http://img-2008-01.photosight.ru/04/24878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1176" y="1641954"/>
            <a:ext cx="8077201" cy="5216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stat15.privet.ru/lr/090596f732b47a802492ed75ae6a686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720" y="1690688"/>
            <a:ext cx="3014115" cy="4868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://stat15.privet.ru/lr/090596f732b47a802492ed75ae6a686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6111" y="116541"/>
            <a:ext cx="2785889" cy="4500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18802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062"/>
    </mc:Choice>
    <mc:Fallback>
      <p:transition spd="slow" advTm="7062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Вместе дружная семья –</a:t>
            </a:r>
            <a:br>
              <a:rPr lang="ru-RU" dirty="0"/>
            </a:br>
            <a:r>
              <a:rPr lang="ru-RU" dirty="0"/>
              <a:t>Город мой и я.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088" y="1632712"/>
            <a:ext cx="3925824" cy="52252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8912" y="3758184"/>
            <a:ext cx="4133088" cy="30998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58184"/>
            <a:ext cx="4133088" cy="3099816"/>
          </a:xfrm>
          <a:prstGeom prst="rect">
            <a:avLst/>
          </a:prstGeom>
        </p:spPr>
      </p:pic>
      <p:pic>
        <p:nvPicPr>
          <p:cNvPr id="6" name="Picture 4" descr="http://fotoramki.in/predmety/love/serdce_s_kryljami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699" y="365125"/>
            <a:ext cx="1706345" cy="1001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fotoramki.in/predmety/love/serdce_s_kryljami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2251" y="453517"/>
            <a:ext cx="1706345" cy="1001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fotoramki.in/predmety/love/serdce_s_kryljami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3865" y="1538293"/>
            <a:ext cx="1706345" cy="1001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fotoramki.in/predmety/love/serdce_s_kryljami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9111" y="1722768"/>
            <a:ext cx="1706345" cy="1001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fotoramki.in/predmety/love/serdce_s_kryljami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20" y="2472255"/>
            <a:ext cx="1706345" cy="1001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fotoramki.in/predmety/love/serdce_s_kryljami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456" y="2521013"/>
            <a:ext cx="1706345" cy="1001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99013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545"/>
    </mc:Choice>
    <mc:Fallback>
      <p:transition spd="slow" advTm="7545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Реки, </a:t>
            </a:r>
          </a:p>
        </p:txBody>
      </p:sp>
      <p:pic>
        <p:nvPicPr>
          <p:cNvPr id="7170" name="Picture 2" descr="http://tihorad.ru/wp-content/uploads/freshizer/301178-%D0%B4%D0%B5%D0%BB%D1%8C%D1%82%D0%B0-%D0%B2%D0%BE%D0%BB%D0%B3%D0%B8-%D0%B0%D1%81%D1%82%D1%80%D0%B0%D1%85%D0%B0%D0%BD%D1%8C-%D0%BF%D0%B5%D0%B9%D0%B7%D0%B0%D0%B6%D0%B8-600x3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690689"/>
            <a:ext cx="12192001" cy="516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25832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78"/>
    </mc:Choice>
    <mc:Fallback>
      <p:transition spd="slow" advTm="878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улицы,</a:t>
            </a:r>
          </a:p>
        </p:txBody>
      </p:sp>
      <p:sp>
        <p:nvSpPr>
          <p:cNvPr id="3" name="AutoShape 2" descr="https://img-fotki.yandex.ru/get/15578/51132524.64/0_ecfbb_5f3cdcea_orig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52283"/>
            <a:ext cx="12192000" cy="5405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544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71"/>
    </mc:Choice>
    <mc:Fallback>
      <p:transition spd="slow" advTm="87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Разбудил меня сутра</a:t>
            </a:r>
            <a:br>
              <a:rPr lang="ru-RU" dirty="0"/>
            </a:br>
            <a:r>
              <a:rPr lang="ru-RU" dirty="0"/>
              <a:t>И пропел: «Вставать пора».</a:t>
            </a:r>
          </a:p>
        </p:txBody>
      </p:sp>
      <p:sp>
        <p:nvSpPr>
          <p:cNvPr id="3" name="AutoShape 2" descr="https://s-media-cache-ak0.pinimg.com/736x/bf/28/de/bf28de8ff4c70091476c86806c993dcc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90688"/>
            <a:ext cx="12192000" cy="5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0822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184"/>
    </mc:Choice>
    <mc:Fallback>
      <p:transition spd="slow" advTm="7184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2" name="Picture 12" descr="http://flotrusich.ru/upload/iblock/02c/22825_6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5003"/>
            <a:ext cx="4697506" cy="3148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Picture 10" descr="http://www.punkt-a.info/upload/iblock/fe9/71f9e01cd4ead6f172276ee67401ea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750" y="591179"/>
            <a:ext cx="4286250" cy="315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мосты.</a:t>
            </a:r>
          </a:p>
        </p:txBody>
      </p:sp>
      <p:pic>
        <p:nvPicPr>
          <p:cNvPr id="10242" name="Picture 2" descr="http://img.rufox.ru/files/big2/54753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743954"/>
            <a:ext cx="4921624" cy="3114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://informvest.net/wp-content/uploads/2016/07/most_as-600_korotchenko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0931" y="3743954"/>
            <a:ext cx="4671069" cy="3114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://world-of-russia.ru/images/astrahan_most_vljublennyh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7530" y="1577788"/>
            <a:ext cx="3528196" cy="5280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55524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64"/>
    </mc:Choice>
    <mc:Fallback>
      <p:transition spd="slow" advTm="1764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Парки,</a:t>
            </a:r>
          </a:p>
        </p:txBody>
      </p:sp>
      <p:pic>
        <p:nvPicPr>
          <p:cNvPr id="11266" name="Picture 2" descr="http://vetert.ru/rossiya/astrakhan/sights/521-park-planeta/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690688"/>
            <a:ext cx="6149257" cy="4683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://xn--80aacclg0b0c.xn--p1ai/User_Files/a-n_Files/image/photo-gal/astrakhan/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9256" y="2115671"/>
            <a:ext cx="6042744" cy="4742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0376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38"/>
    </mc:Choice>
    <mc:Fallback>
      <p:transition spd="slow" advTm="938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скверы и цветы –</a:t>
            </a:r>
          </a:p>
        </p:txBody>
      </p:sp>
      <p:sp>
        <p:nvSpPr>
          <p:cNvPr id="3" name="AutoShape 2" descr="https://www.stihi.ru/pics/2014/03/06/754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86125"/>
            <a:ext cx="4762500" cy="3571875"/>
          </a:xfrm>
          <a:prstGeom prst="rect">
            <a:avLst/>
          </a:prstGeom>
        </p:spPr>
      </p:pic>
      <p:pic>
        <p:nvPicPr>
          <p:cNvPr id="12292" name="Picture 4" descr="http://turisticum.ru/img/astrah_nab/3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0490" y="3286124"/>
            <a:ext cx="5391510" cy="357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224" y="1317974"/>
            <a:ext cx="4249988" cy="3187491"/>
          </a:xfrm>
          <a:prstGeom prst="rect">
            <a:avLst/>
          </a:prstGeom>
        </p:spPr>
      </p:pic>
      <p:pic>
        <p:nvPicPr>
          <p:cNvPr id="12296" name="Picture 8" descr="http://krasivye-cvety.ru/images/cvety_77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923364"/>
            <a:ext cx="3164933" cy="1987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http://krasivye-cvety.ru/images/cvety_77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613388" y="746428"/>
            <a:ext cx="3293436" cy="2067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8" name="Picture 10" descr="http://img13.postila.ru/resize?w=278&amp;src=%2Fdata%2Fef%2F80%2F4c%2F3c%2Fef804c3c328d67573dc16a7f82579afe3e4bb4fa76d714b5a232803144ddf558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7306" y="4820183"/>
            <a:ext cx="1888377" cy="2037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66839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27"/>
    </mc:Choice>
    <mc:Fallback>
      <p:transition spd="slow" advTm="2527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Это Астрахань всё ты – город красоты!</a:t>
            </a:r>
          </a:p>
        </p:txBody>
      </p:sp>
      <p:pic>
        <p:nvPicPr>
          <p:cNvPr id="13314" name="Picture 2" descr="http://landmarks.ru/wp-content/uploads/2016/05/istock_000019332131lar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3298" y="1407459"/>
            <a:ext cx="8045403" cy="5450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10928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337"/>
    </mc:Choice>
    <mc:Fallback>
      <p:transition spd="slow" advTm="7337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voinskayachast.ru/wp-content/uploads/2014/11/%D0%9F%D1%80%D0%BE%D0%B4%D0%BE%D0%BB%D0%B6%D0%B0%D0%B5%D1%82%D1%81%D1%8F-%D0%BC%D1%83%D0%B7%D0%B5%D0%B5%D1%84%D0%B8%D0%BA%D0%B0%D1%86%D0%B8%D1%8F-%D0%BF%D0%B0%D0%BC%D1%8F%D1%82%D0%BD%D0%B8%D0%BA%D0%BE%D0%B2-%D0%BA%D1%83%D0%BB%D1%8C%D1%82%D1%83%D1%80%D0%BD%D0%BE%D0%B3%D0%BE-%D0%BD%D0%B0%D1%81%D0%BB%D0%B5%D0%B4%D0%B8%D1%8F-%D0%90%D1%81%D1%82%D1%80%D0%B0%D1%85%D0%B0%D0%BD%D1%81%D0%BA%D0%BE%D0%B3%D0%BE-%D0%BA%D1%80%D0%B5%D0%BC%D0%BB%D1%8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1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56268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731"/>
    </mc:Choice>
    <mc:Fallback>
      <p:transition spd="slow" advTm="4731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6400" y="5532437"/>
            <a:ext cx="10515600" cy="1325563"/>
          </a:xfrm>
        </p:spPr>
        <p:txBody>
          <a:bodyPr/>
          <a:lstStyle/>
          <a:p>
            <a:pPr algn="r"/>
            <a:r>
              <a:rPr lang="ru-RU" dirty="0" smtClean="0"/>
              <a:t>Макарова Татьяна Владимировна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33195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98"/>
    </mc:Choice>
    <mc:Fallback>
      <p:transition spd="slow" advTm="1198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Здравствуй, солнце над Землёй!</a:t>
            </a:r>
            <a:br>
              <a:rPr lang="ru-RU" dirty="0"/>
            </a:br>
            <a:r>
              <a:rPr lang="ru-RU" dirty="0"/>
              <a:t>Здравствуй, лучик золотой!</a:t>
            </a:r>
          </a:p>
        </p:txBody>
      </p:sp>
      <p:pic>
        <p:nvPicPr>
          <p:cNvPr id="4098" name="Picture 2" descr="http://wpapers.ru/wallpapers/nature/Landscapes/3998/1280x800_%D0%92%D0%BE%D1%81%D1%85%D0%BE%D0%B4-%D0%B2-%D0%B3%D0%BE%D1%80%D0%B0%D1%8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90688"/>
            <a:ext cx="12192000" cy="516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19713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962"/>
    </mc:Choice>
    <mc:Fallback>
      <p:transition spd="slow" advTm="6962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Здравствуй, сердцу дорогой</a:t>
            </a:r>
            <a:br>
              <a:rPr lang="ru-RU" dirty="0"/>
            </a:br>
            <a:r>
              <a:rPr lang="ru-RU" dirty="0"/>
              <a:t>Город мой родной!</a:t>
            </a:r>
          </a:p>
        </p:txBody>
      </p:sp>
      <p:pic>
        <p:nvPicPr>
          <p:cNvPr id="5122" name="Picture 2" descr="http://dombuka.ru/assets/data/images/town/astrahan1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3953" y="1690688"/>
            <a:ext cx="7804421" cy="516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galerey-room.ru/images_thumb/060919_138534895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012" y="2004452"/>
            <a:ext cx="1219200" cy="1209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galerey-room.ru/images_thumb/060919_138534895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7642" y="1834964"/>
            <a:ext cx="1219200" cy="1209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://galerey-room.ru/images_thumb/060919_138534895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677" y="3214128"/>
            <a:ext cx="1219200" cy="1209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http://galerey-room.ru/images_thumb/060919_138534895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4600" y="2459830"/>
            <a:ext cx="1219200" cy="1209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http://galerey-room.ru/images_thumb/060919_138534895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173" y="4431226"/>
            <a:ext cx="1219200" cy="1209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http://galerey-room.ru/images_thumb/060919_138534895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2687" y="4178677"/>
            <a:ext cx="1219200" cy="1209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9980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694"/>
    </mc:Choice>
    <mc:Fallback>
      <p:transition spd="slow" advTm="6694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Это Астрахань моя!</a:t>
            </a:r>
            <a:br>
              <a:rPr lang="ru-RU" dirty="0"/>
            </a:br>
            <a:r>
              <a:rPr lang="ru-RU" dirty="0"/>
              <a:t>Здесь живут мои друзья!</a:t>
            </a:r>
          </a:p>
        </p:txBody>
      </p:sp>
      <p:pic>
        <p:nvPicPr>
          <p:cNvPr id="6146" name="Picture 2" descr="http://img-2008-01.photosight.ru/04/24878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1176" y="1641954"/>
            <a:ext cx="8077201" cy="5216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stat15.privet.ru/lr/090596f732b47a802492ed75ae6a686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720" y="1690688"/>
            <a:ext cx="3014115" cy="4868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://stat15.privet.ru/lr/090596f732b47a802492ed75ae6a686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6111" y="116541"/>
            <a:ext cx="2785889" cy="4500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88233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148"/>
    </mc:Choice>
    <mc:Fallback>
      <p:transition spd="slow" advTm="7148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Вместе дружная семья –</a:t>
            </a:r>
            <a:br>
              <a:rPr lang="ru-RU" dirty="0"/>
            </a:br>
            <a:r>
              <a:rPr lang="ru-RU" dirty="0"/>
              <a:t>Город мой и я.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088" y="1632712"/>
            <a:ext cx="3925824" cy="52252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8912" y="3758184"/>
            <a:ext cx="4133088" cy="30998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58184"/>
            <a:ext cx="4133088" cy="3099816"/>
          </a:xfrm>
          <a:prstGeom prst="rect">
            <a:avLst/>
          </a:prstGeom>
        </p:spPr>
      </p:pic>
      <p:pic>
        <p:nvPicPr>
          <p:cNvPr id="6" name="Picture 4" descr="http://fotoramki.in/predmety/love/serdce_s_kryljami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699" y="365125"/>
            <a:ext cx="1706345" cy="1001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fotoramki.in/predmety/love/serdce_s_kryljami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2251" y="453517"/>
            <a:ext cx="1706345" cy="1001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fotoramki.in/predmety/love/serdce_s_kryljami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3865" y="1538293"/>
            <a:ext cx="1706345" cy="1001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fotoramki.in/predmety/love/serdce_s_kryljami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9111" y="1722768"/>
            <a:ext cx="1706345" cy="1001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fotoramki.in/predmety/love/serdce_s_kryljami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20" y="2472255"/>
            <a:ext cx="1706345" cy="1001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fotoramki.in/predmety/love/serdce_s_kryljami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456" y="2521013"/>
            <a:ext cx="1706345" cy="1001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25869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263"/>
    </mc:Choice>
    <mc:Fallback>
      <p:transition spd="slow" advTm="7263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Реки, </a:t>
            </a:r>
          </a:p>
        </p:txBody>
      </p:sp>
      <p:pic>
        <p:nvPicPr>
          <p:cNvPr id="7170" name="Picture 2" descr="http://tihorad.ru/wp-content/uploads/freshizer/301178-%D0%B4%D0%B5%D0%BB%D1%8C%D1%82%D0%B0-%D0%B2%D0%BE%D0%BB%D0%B3%D0%B8-%D0%B0%D1%81%D1%82%D1%80%D0%B0%D1%85%D0%B0%D0%BD%D1%8C-%D0%BF%D0%B5%D0%B9%D0%B7%D0%B0%D0%B6%D0%B8-600x3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690689"/>
            <a:ext cx="12192001" cy="516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95241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10"/>
    </mc:Choice>
    <mc:Fallback>
      <p:transition spd="slow" advTm="111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улицы,</a:t>
            </a:r>
          </a:p>
        </p:txBody>
      </p:sp>
      <p:sp>
        <p:nvSpPr>
          <p:cNvPr id="3" name="AutoShape 2" descr="https://img-fotki.yandex.ru/get/15578/51132524.64/0_ecfbb_5f3cdcea_orig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52283"/>
            <a:ext cx="12192000" cy="5405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5553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87"/>
    </mc:Choice>
    <mc:Fallback>
      <p:transition spd="slow" advTm="887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123</Words>
  <Application>Microsoft Office PowerPoint</Application>
  <PresentationFormat>Произвольный</PresentationFormat>
  <Paragraphs>32</Paragraphs>
  <Slides>35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Тема Office</vt:lpstr>
      <vt:lpstr>Презентация PowerPoint</vt:lpstr>
      <vt:lpstr>Солнце встало над землёй Яркий лучик золотой.</vt:lpstr>
      <vt:lpstr>Разбудил меня сутра И пропел: «Вставать пора».</vt:lpstr>
      <vt:lpstr>Здравствуй, солнце над Землёй! Здравствуй, лучик золотой!</vt:lpstr>
      <vt:lpstr>Здравствуй, сердцу дорогой Город мой родной!</vt:lpstr>
      <vt:lpstr>Это Астрахань моя! Здесь живут мои друзья!</vt:lpstr>
      <vt:lpstr>Вместе дружная семья – Город мой и я.</vt:lpstr>
      <vt:lpstr>Реки, </vt:lpstr>
      <vt:lpstr>улицы,</vt:lpstr>
      <vt:lpstr>мосты.</vt:lpstr>
      <vt:lpstr>Парки,</vt:lpstr>
      <vt:lpstr>скверы и цветы –</vt:lpstr>
      <vt:lpstr>Это Астрахань всё ты – город красоты!</vt:lpstr>
      <vt:lpstr>Презентация PowerPoint</vt:lpstr>
      <vt:lpstr>Если встанем в тесный круг. Слева друг и справа – друг.</vt:lpstr>
      <vt:lpstr>Мы обнимем город свой. Город сердцу дорогой.</vt:lpstr>
      <vt:lpstr>Солнце встанет над землёй Яркий лучик золотой.</vt:lpstr>
      <vt:lpstr>Улыбнётся нам сутра. Значит, петь пора!</vt:lpstr>
      <vt:lpstr>И поют со мной цветы,</vt:lpstr>
      <vt:lpstr>Парки,</vt:lpstr>
      <vt:lpstr>скверы</vt:lpstr>
      <vt:lpstr>И мосты -</vt:lpstr>
      <vt:lpstr>Это Астрахань всё ты – город красоты!</vt:lpstr>
      <vt:lpstr>Это Астрахань моя! Здесь живут мои друзья!</vt:lpstr>
      <vt:lpstr>Вместе дружная семья – Город мой и я.</vt:lpstr>
      <vt:lpstr>Это Астрахань моя! Здесь живут мои друзья!</vt:lpstr>
      <vt:lpstr>Вместе дружная семья – Город мой и я.</vt:lpstr>
      <vt:lpstr>Реки, </vt:lpstr>
      <vt:lpstr>улицы,</vt:lpstr>
      <vt:lpstr>мосты.</vt:lpstr>
      <vt:lpstr>Парки,</vt:lpstr>
      <vt:lpstr>скверы и цветы –</vt:lpstr>
      <vt:lpstr>Это Астрахань всё ты – город красоты!</vt:lpstr>
      <vt:lpstr>Презентация PowerPoint</vt:lpstr>
      <vt:lpstr>Макарова Татьяна Владимировна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</dc:creator>
  <cp:lastModifiedBy>Tanya</cp:lastModifiedBy>
  <cp:revision>16</cp:revision>
  <dcterms:created xsi:type="dcterms:W3CDTF">2016-08-03T20:35:21Z</dcterms:created>
  <dcterms:modified xsi:type="dcterms:W3CDTF">2016-08-24T06:37:07Z</dcterms:modified>
</cp:coreProperties>
</file>