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5" r:id="rId3"/>
    <p:sldId id="276" r:id="rId4"/>
    <p:sldId id="277" r:id="rId5"/>
    <p:sldId id="267" r:id="rId6"/>
    <p:sldId id="257" r:id="rId7"/>
    <p:sldId id="269" r:id="rId8"/>
    <p:sldId id="279" r:id="rId9"/>
    <p:sldId id="270" r:id="rId10"/>
    <p:sldId id="274" r:id="rId11"/>
    <p:sldId id="272" r:id="rId12"/>
    <p:sldId id="273" r:id="rId13"/>
    <p:sldId id="28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4422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B0AE3-998A-4BE2-A1F3-E132F008BB65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67552-F815-440A-A947-773ED627A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77_4hJ.mp3" TargetMode="Externa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1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10.mp3" TargetMode="Externa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11.mp3" TargetMode="Externa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12.mp3" TargetMode="Externa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13.mp3" TargetMode="Externa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14.mp3" TargetMode="Externa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2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3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4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5.mp3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6.mp3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7.mp3" TargetMode="Externa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8.mp3" TargetMode="Externa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0;&#1086;&#1089;&#1072;&#1088;&#1077;&#1074;&#1072;%20&#1042;&#1072;&#1088;&#1103;%20&#1047;&#1072;&#1075;&#1088;&#1103;&#1079;&#1085;&#1077;&#1085;&#1080;&#1077;%20&#1072;&#1090;&#1084;&#1086;&#1089;&#1092;&#1077;&#1088;&#1099;\9.mp3" TargetMode="Externa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33v.ru/uploads/54/54800230b06a4ac4671ffe6b4d2e60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1556792"/>
            <a:ext cx="900118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Земля</a:t>
            </a:r>
          </a:p>
          <a:p>
            <a:pPr algn="ctr"/>
            <a:r>
              <a:rPr lang="ru-RU" sz="96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уникальна!</a:t>
            </a:r>
            <a:endParaRPr lang="ru-RU" sz="96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96336" y="620688"/>
            <a:ext cx="304800" cy="304800"/>
          </a:xfrm>
          <a:prstGeom prst="rect">
            <a:avLst/>
          </a:prstGeom>
        </p:spPr>
      </p:pic>
      <p:pic>
        <p:nvPicPr>
          <p:cNvPr id="9" name="77_4hJ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6084168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2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zwalls.ru/pic/201309/1920x1080/zwalls.ru-96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0"/>
            <a:ext cx="11858624" cy="6858000"/>
          </a:xfrm>
          <a:prstGeom prst="rect">
            <a:avLst/>
          </a:prstGeom>
          <a:noFill/>
        </p:spPr>
      </p:pic>
      <p:pic>
        <p:nvPicPr>
          <p:cNvPr id="4" name="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740352" y="6206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25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senav.net/uploads/posts/2012-05/1336227663_pelican-die-off-pe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0526411" cy="7000900"/>
          </a:xfrm>
          <a:prstGeom prst="rect">
            <a:avLst/>
          </a:prstGeom>
          <a:noFill/>
        </p:spPr>
      </p:pic>
      <p:pic>
        <p:nvPicPr>
          <p:cNvPr id="3" name="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6206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F:\фото\варя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0"/>
            <a:ext cx="10325528" cy="6858000"/>
          </a:xfrm>
          <a:prstGeom prst="rect">
            <a:avLst/>
          </a:prstGeom>
          <a:noFill/>
        </p:spPr>
      </p:pic>
      <p:pic>
        <p:nvPicPr>
          <p:cNvPr id="3" name="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56376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15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hivewallpaper.com/wallpaper/2015/05/earth-from-space-11-backgrou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</p:spPr>
      </p:pic>
      <p:pic>
        <p:nvPicPr>
          <p:cNvPr id="3" name="1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468544" y="404664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12" y="1412776"/>
            <a:ext cx="9001188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Охрана атмосферы –</a:t>
            </a:r>
          </a:p>
          <a:p>
            <a:pPr algn="ctr"/>
            <a:r>
              <a:rPr lang="ru-RU" sz="72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задача всего человечества!</a:t>
            </a:r>
            <a:endParaRPr lang="ru-RU" sz="7200" b="1" cap="none" spc="0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80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86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goodhouse.ru/upload/iblock/291/2918fb0fd856c6ae7e7f1f5f79e0bf3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7765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12" y="1772816"/>
            <a:ext cx="9001188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Берегите   атмосферу!</a:t>
            </a:r>
            <a:endParaRPr lang="ru-RU" sz="130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1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68344" y="8367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6799" cy="7389440"/>
          </a:xfrm>
          <a:prstGeom prst="rect">
            <a:avLst/>
          </a:prstGeom>
          <a:noFill/>
        </p:spPr>
      </p:pic>
      <p:pic>
        <p:nvPicPr>
          <p:cNvPr id="4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300192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7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земля атмосфера земл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3408"/>
            <a:ext cx="9144000" cy="73152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708920"/>
            <a:ext cx="9001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Атмосфера</a:t>
            </a:r>
            <a:endParaRPr lang="ru-RU" sz="9600" b="1" cap="none" spc="0" dirty="0">
              <a:ln w="19050" cmpd="sng">
                <a:solidFill>
                  <a:srgbClr val="00206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56176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upload.wikimedia.org/wikipedia/commons/thumb/b/be/Top_of_Atmosphere.jpg/580px-Top_of_Atmosphe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84584" y="0"/>
            <a:ext cx="1033153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556792"/>
            <a:ext cx="900118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Бережно ли </a:t>
            </a:r>
          </a:p>
          <a:p>
            <a:pPr algn="ctr"/>
            <a:r>
              <a:rPr lang="ru-RU" sz="96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мы к ней</a:t>
            </a:r>
          </a:p>
          <a:p>
            <a:pPr algn="ctr"/>
            <a:r>
              <a:rPr lang="ru-RU" sz="96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относимся?</a:t>
            </a:r>
            <a:endParaRPr lang="ru-RU" sz="96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8367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56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vdvsp.ru/pic/news/14664313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0390907" cy="6858000"/>
          </a:xfrm>
          <a:prstGeom prst="rect">
            <a:avLst/>
          </a:prstGeom>
          <a:noFill/>
        </p:spPr>
      </p:pic>
      <p:pic>
        <p:nvPicPr>
          <p:cNvPr id="3" name="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612560" y="836712"/>
            <a:ext cx="304800" cy="304800"/>
          </a:xfrm>
          <a:prstGeom prst="rect">
            <a:avLst/>
          </a:prstGeom>
        </p:spPr>
      </p:pic>
      <p:pic>
        <p:nvPicPr>
          <p:cNvPr id="4" name="Picture 2" descr="F:\фото\экология\b7e6478d6aeb1b7f5175143dd35b11b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6486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фото\варя\vihl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87879" cy="6858000"/>
          </a:xfrm>
          <a:prstGeom prst="rect">
            <a:avLst/>
          </a:prstGeom>
          <a:noFill/>
        </p:spPr>
      </p:pic>
      <p:pic>
        <p:nvPicPr>
          <p:cNvPr id="3" name="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04648" y="548680"/>
            <a:ext cx="304800" cy="304800"/>
          </a:xfrm>
          <a:prstGeom prst="rect">
            <a:avLst/>
          </a:prstGeom>
        </p:spPr>
      </p:pic>
      <p:pic>
        <p:nvPicPr>
          <p:cNvPr id="4" name="Picture 3" descr="F:\фото\экология\2447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1029343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горящие свал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6998" cy="6858000"/>
          </a:xfrm>
          <a:prstGeom prst="rect">
            <a:avLst/>
          </a:prstGeom>
          <a:noFill/>
        </p:spPr>
      </p:pic>
      <p:pic>
        <p:nvPicPr>
          <p:cNvPr id="3" name="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660232" y="9087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g-fotki.yandex.ru/get/9800/156901496.19/0_10eb04_63cd9dc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60" y="0"/>
            <a:ext cx="10278967" cy="6858000"/>
          </a:xfrm>
          <a:prstGeom prst="rect">
            <a:avLst/>
          </a:prstGeom>
          <a:noFill/>
        </p:spPr>
      </p:pic>
      <p:pic>
        <p:nvPicPr>
          <p:cNvPr id="3" name="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68344" y="6926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credit-help.biz/img/2314/maxresdefault472.jpg"/>
          <p:cNvPicPr>
            <a:picLocks noChangeAspect="1" noChangeArrowheads="1"/>
          </p:cNvPicPr>
          <p:nvPr/>
        </p:nvPicPr>
        <p:blipFill>
          <a:blip r:embed="rId3" cstate="print"/>
          <a:srcRect l="8182" r="8182"/>
          <a:stretch>
            <a:fillRect/>
          </a:stretch>
        </p:blipFill>
        <p:spPr bwMode="auto">
          <a:xfrm>
            <a:off x="-357222" y="0"/>
            <a:ext cx="1019694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12" y="476672"/>
            <a:ext cx="9001188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 200 лет</a:t>
            </a:r>
          </a:p>
          <a:p>
            <a:pPr algn="ctr"/>
            <a:r>
              <a:rPr lang="ru-RU" sz="8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увеличение </a:t>
            </a:r>
          </a:p>
          <a:p>
            <a:pPr algn="ctr"/>
            <a:r>
              <a:rPr lang="ru-RU" sz="8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двуокиси углерода</a:t>
            </a:r>
          </a:p>
          <a:p>
            <a:pPr algn="ctr"/>
            <a:r>
              <a:rPr lang="ru-RU" sz="8000" b="1" cap="none" spc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 30%</a:t>
            </a:r>
            <a:endParaRPr lang="ru-RU" sz="80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12360" y="6206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84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0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30</Words>
  <Application>Microsoft Office PowerPoint</Application>
  <PresentationFormat>Экран (4:3)</PresentationFormat>
  <Paragraphs>13</Paragraphs>
  <Slides>14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Экологические проблемы и загрязнённый воздух</dc:title>
  <dc:creator>Катерина</dc:creator>
  <cp:lastModifiedBy>User</cp:lastModifiedBy>
  <cp:revision>28</cp:revision>
  <dcterms:created xsi:type="dcterms:W3CDTF">2017-01-15T10:15:42Z</dcterms:created>
  <dcterms:modified xsi:type="dcterms:W3CDTF">2017-01-19T16:17:03Z</dcterms:modified>
</cp:coreProperties>
</file>