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67" r:id="rId4"/>
    <p:sldId id="257" r:id="rId5"/>
    <p:sldId id="258" r:id="rId6"/>
    <p:sldId id="272" r:id="rId7"/>
    <p:sldId id="264" r:id="rId8"/>
    <p:sldId id="262" r:id="rId9"/>
    <p:sldId id="260" r:id="rId10"/>
    <p:sldId id="261" r:id="rId11"/>
    <p:sldId id="266" r:id="rId12"/>
    <p:sldId id="269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89"/>
    <a:srgbClr val="FFFF99"/>
    <a:srgbClr val="FFEDB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28" autoAdjust="0"/>
    <p:restoredTop sz="94660"/>
  </p:normalViewPr>
  <p:slideViewPr>
    <p:cSldViewPr>
      <p:cViewPr>
        <p:scale>
          <a:sx n="75" d="100"/>
          <a:sy n="75" d="100"/>
        </p:scale>
        <p:origin x="-5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5DE2B-7E1F-4862-B5A1-645722B72A09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9DFE6-A710-4E9B-8383-A290A8CA1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7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4;&#1091;&#1076;&#1077;&#1075;&#1086;&#1074;&#1072;%20&#1059;&#1083;&#1100;&#1103;&#1085;&#1072;%20&#1074;&#1086;&#1076;&#1072;%20&#1080;&#1089;&#1090;&#1086;&#1095;&#1085;&#1080;&#1082;%20&#1078;&#1080;&#1079;&#1085;&#1080;\1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пресная вода"/>
          <p:cNvPicPr>
            <a:picLocks noChangeAspect="1" noChangeArrowheads="1"/>
          </p:cNvPicPr>
          <p:nvPr/>
        </p:nvPicPr>
        <p:blipFill>
          <a:blip r:embed="rId3" cstate="print"/>
          <a:srcRect l="12273" r="8164"/>
          <a:stretch>
            <a:fillRect/>
          </a:stretch>
        </p:blipFill>
        <p:spPr bwMode="auto">
          <a:xfrm>
            <a:off x="0" y="0"/>
            <a:ext cx="957266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736"/>
            <a:ext cx="892971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Планета Земля</a:t>
            </a:r>
          </a:p>
          <a:p>
            <a:pPr algn="ctr"/>
            <a:r>
              <a:rPr lang="ru-RU" sz="60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– единственная планета </a:t>
            </a:r>
          </a:p>
          <a:p>
            <a:pPr algn="ctr"/>
            <a:r>
              <a:rPr lang="ru-RU" sz="60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 огромным скоплением воды.</a:t>
            </a:r>
            <a:endParaRPr lang="ru-RU" sz="6000" b="1" dirty="0">
              <a:ln w="3155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\экология\voda-afriki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30840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571612"/>
            <a:ext cx="892971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Ежегодно умирает</a:t>
            </a:r>
          </a:p>
          <a:p>
            <a:pPr algn="ctr"/>
            <a:r>
              <a:rPr lang="ru-RU" sz="80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более </a:t>
            </a:r>
            <a:r>
              <a:rPr lang="ru-RU" sz="80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5000000</a:t>
            </a:r>
            <a:r>
              <a:rPr lang="ru-RU" sz="80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человек.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D:\картинки\экология\59587463_7acdc2164d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372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214346" y="2000240"/>
            <a:ext cx="892971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Вода</a:t>
            </a:r>
          </a:p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 это жизнь.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1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артинки\экология\bb966-624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269" y="-243408"/>
            <a:ext cx="9172269" cy="7317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57222" y="2428868"/>
            <a:ext cx="964409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Бережно относитесь </a:t>
            </a:r>
          </a:p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 воде.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то\экология\63ba232a310f0c2350b9ccf00b005f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3568" y="0"/>
            <a:ext cx="926756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857232"/>
            <a:ext cx="7680949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Берегите</a:t>
            </a:r>
          </a:p>
          <a:p>
            <a:pPr algn="ctr"/>
            <a:r>
              <a:rPr lang="ru-RU" sz="150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воду!</a:t>
            </a:r>
            <a:endParaRPr lang="ru-RU" sz="15000" b="1" dirty="0">
              <a:ln w="3155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ртинки по запросу земля с океанами"/>
          <p:cNvPicPr>
            <a:picLocks noChangeAspect="1" noChangeArrowheads="1"/>
          </p:cNvPicPr>
          <p:nvPr/>
        </p:nvPicPr>
        <p:blipFill>
          <a:blip r:embed="rId2" cstate="print"/>
          <a:srcRect r="23333"/>
          <a:stretch>
            <a:fillRect/>
          </a:stretch>
        </p:blipFill>
        <p:spPr bwMode="auto">
          <a:xfrm>
            <a:off x="-928726" y="0"/>
            <a:ext cx="1051567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643050"/>
            <a:ext cx="892971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E38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70%</a:t>
            </a:r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её поверхности </a:t>
            </a:r>
          </a:p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покрыто океанами,</a:t>
            </a:r>
          </a:p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озёрами и морями.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артинки\экология\re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9714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714488"/>
            <a:ext cx="892971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Но только 0,29% из них</a:t>
            </a:r>
          </a:p>
          <a:p>
            <a:pPr algn="ctr">
              <a:buFontTx/>
              <a:buChar char="-"/>
            </a:pPr>
            <a:r>
              <a:rPr lang="ru-RU" sz="66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реки и озёра</a:t>
            </a:r>
          </a:p>
          <a:p>
            <a:pPr algn="ctr"/>
            <a:r>
              <a:rPr lang="ru-RU" sz="66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(пресная вода).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фото\природа\58798325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301717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714488"/>
            <a:ext cx="892971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Пресная вода</a:t>
            </a:r>
          </a:p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 источник жизни.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о\природа\2086101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714488"/>
            <a:ext cx="892971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Жизнь</a:t>
            </a:r>
          </a:p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 для растений.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714488"/>
            <a:ext cx="892971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Жизнь </a:t>
            </a:r>
          </a:p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 для животных.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экология\Znachenie-vodyi-dlya-chelove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9951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1928802"/>
            <a:ext cx="892971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Жизнь</a:t>
            </a:r>
          </a:p>
          <a:p>
            <a:pPr algn="ctr"/>
            <a:r>
              <a:rPr lang="ru-RU" sz="88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 для человека.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\экология\sahel31.08.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79714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142908" y="2000240"/>
            <a:ext cx="978697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 везде богата земля</a:t>
            </a:r>
          </a:p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-пресной водой.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фото\экология\23858_9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29491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357298"/>
            <a:ext cx="892971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Более </a:t>
            </a:r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1000000000</a:t>
            </a:r>
          </a:p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жителей Земли</a:t>
            </a:r>
          </a:p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страдают от нехватки</a:t>
            </a:r>
          </a:p>
          <a:p>
            <a:pPr algn="ctr"/>
            <a:r>
              <a:rPr lang="ru-RU" sz="7200" b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пресной воды.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94</Words>
  <Application>Microsoft Office PowerPoint</Application>
  <PresentationFormat>Экран (4:3)</PresentationFormat>
  <Paragraphs>31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19</cp:revision>
  <dcterms:created xsi:type="dcterms:W3CDTF">2017-01-16T11:54:56Z</dcterms:created>
  <dcterms:modified xsi:type="dcterms:W3CDTF">2017-01-19T15:58:52Z</dcterms:modified>
</cp:coreProperties>
</file>