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8" r:id="rId3"/>
    <p:sldId id="256" r:id="rId4"/>
    <p:sldId id="258" r:id="rId5"/>
    <p:sldId id="257" r:id="rId6"/>
    <p:sldId id="259" r:id="rId7"/>
    <p:sldId id="260" r:id="rId8"/>
    <p:sldId id="266" r:id="rId9"/>
    <p:sldId id="263" r:id="rId10"/>
    <p:sldId id="262" r:id="rId11"/>
    <p:sldId id="261" r:id="rId12"/>
    <p:sldId id="264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5FF"/>
    <a:srgbClr val="CC0099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63;&#1077;&#1073;&#1088;&#1086;&#1074;&#1072;%20&#1053;&#1072;&#1089;&#1090;&#1103;%20&#1041;&#1077;&#1088;&#1077;&#1075;&#1080;&#1090;&#1077;%20&#1079;&#1077;&#1084;&#1083;&#1102;\muzyka-dlya-rolika-trek-18.mp3" TargetMode="Externa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63;&#1077;&#1073;&#1088;&#1086;&#1074;&#1072;%20&#1053;&#1072;&#1089;&#1090;&#1103;%20&#1041;&#1077;&#1088;&#1077;&#1075;&#1080;&#1090;&#1077;%20&#1079;&#1077;&#1084;&#1083;&#1102;\1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63;&#1077;&#1073;&#1088;&#1086;&#1074;&#1072;%20&#1053;&#1072;&#1089;&#1090;&#1103;%20&#1041;&#1077;&#1088;&#1077;&#1075;&#1080;&#1090;&#1077;%20&#1079;&#1077;&#1084;&#1083;&#1102;\9.mp3" TargetMode="Externa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63;&#1077;&#1073;&#1088;&#1086;&#1074;&#1072;%20&#1053;&#1072;&#1089;&#1090;&#1103;%20&#1041;&#1077;&#1088;&#1077;&#1075;&#1080;&#1090;&#1077;%20&#1079;&#1077;&#1084;&#1083;&#1102;\10.mp3" TargetMode="Externa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63;&#1077;&#1073;&#1088;&#1086;&#1074;&#1072;%20&#1053;&#1072;&#1089;&#1090;&#1103;%20&#1041;&#1077;&#1088;&#1077;&#1075;&#1080;&#1090;&#1077;%20&#1079;&#1077;&#1084;&#1083;&#1102;\11.mp3" TargetMode="Externa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63;&#1077;&#1073;&#1088;&#1086;&#1074;&#1072;%20&#1053;&#1072;&#1089;&#1090;&#1103;%20&#1041;&#1077;&#1088;&#1077;&#1075;&#1080;&#1090;&#1077;%20&#1079;&#1077;&#1084;&#1083;&#1102;\12.mp3" TargetMode="Externa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63;&#1077;&#1073;&#1088;&#1086;&#1074;&#1072;%20&#1053;&#1072;&#1089;&#1090;&#1103;%20&#1041;&#1077;&#1088;&#1077;&#1075;&#1080;&#1090;&#1077;%20&#1079;&#1077;&#1084;&#1083;&#1102;\2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63;&#1077;&#1073;&#1088;&#1086;&#1074;&#1072;%20&#1053;&#1072;&#1089;&#1090;&#1103;%20&#1041;&#1077;&#1088;&#1077;&#1075;&#1080;&#1090;&#1077;%20&#1079;&#1077;&#1084;&#1083;&#1102;\3.mp3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63;&#1077;&#1073;&#1088;&#1086;&#1074;&#1072;%20&#1053;&#1072;&#1089;&#1090;&#1103;%20&#1041;&#1077;&#1088;&#1077;&#1075;&#1080;&#1090;&#1077;%20&#1079;&#1077;&#1084;&#1083;&#1102;\4.mp3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63;&#1077;&#1073;&#1088;&#1086;&#1074;&#1072;%20&#1053;&#1072;&#1089;&#1090;&#1103;%20&#1041;&#1077;&#1088;&#1077;&#1075;&#1080;&#1090;&#1077;%20&#1079;&#1077;&#1084;&#1083;&#1102;\5.mp3" TargetMode="Externa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63;&#1077;&#1073;&#1088;&#1086;&#1074;&#1072;%20&#1053;&#1072;&#1089;&#1090;&#1103;%20&#1041;&#1077;&#1088;&#1077;&#1075;&#1080;&#1090;&#1077;%20&#1079;&#1077;&#1084;&#1083;&#1102;\6.mp3" TargetMode="Externa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63;&#1077;&#1073;&#1088;&#1086;&#1074;&#1072;%20&#1053;&#1072;&#1089;&#1090;&#1103;%20&#1041;&#1077;&#1088;&#1077;&#1075;&#1080;&#1090;&#1077;%20&#1079;&#1077;&#1084;&#1083;&#1102;\7.mp3" TargetMode="Externa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63;&#1077;&#1073;&#1088;&#1086;&#1074;&#1072;%20&#1053;&#1072;&#1089;&#1090;&#1103;%20&#1041;&#1077;&#1088;&#1077;&#1075;&#1080;&#1090;&#1077;%20&#1079;&#1077;&#1084;&#1083;&#1102;\81.wav" TargetMode="Externa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63;&#1077;&#1073;&#1088;&#1086;&#1074;&#1072;%20&#1053;&#1072;&#1089;&#1090;&#1103;%20&#1041;&#1077;&#1088;&#1077;&#1075;&#1080;&#1090;&#1077;%20&#1079;&#1077;&#1084;&#1083;&#1102;\82.wav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 descr="C:\Documents and Settings\Admin\Рабочий стол\работы\Настя Берегите землю\20170118_151528.jpg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028384" y="620688"/>
            <a:ext cx="304800" cy="304800"/>
          </a:xfrm>
          <a:prstGeom prst="rect">
            <a:avLst/>
          </a:prstGeom>
        </p:spPr>
      </p:pic>
      <p:pic>
        <p:nvPicPr>
          <p:cNvPr id="6" name="muzyka-dlya-rolika-trek-18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6516216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245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4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20000" numSld="999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st.gde-fon.com/wallpapers_original/wallpapers/497648_(www.Gde-Fon.com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722348" cy="71437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2214554"/>
            <a:ext cx="7759047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Тебя мы просим,</a:t>
            </a:r>
          </a:p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человек.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194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hd-wallpapersdownload.com/script/bulk-upload/fish-tropical-fish-hd-wallpap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00164" y="-285776"/>
            <a:ext cx="11430042" cy="71437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2143116"/>
            <a:ext cx="7366504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Ты обещай нам </a:t>
            </a:r>
          </a:p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 не лги.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12360" y="6926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215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zwalls.ru/pic/201607/1920x1200/zwalls.ru-528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14412" y="0"/>
            <a:ext cx="109728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2714620"/>
            <a:ext cx="8278613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Как старший брат </a:t>
            </a:r>
          </a:p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нас береги!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1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68344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225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Admin\Рабочий стол\работы\Настя Берегите землю\20170118_151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1428736"/>
            <a:ext cx="8387553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 солгу.</a:t>
            </a:r>
          </a:p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Тебя, родной мой,</a:t>
            </a:r>
          </a:p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сберегу!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1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266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F:\фото\экология\zagr-0.jpg"/>
          <p:cNvPicPr>
            <a:picLocks noChangeAspect="1" noChangeArrowheads="1"/>
          </p:cNvPicPr>
          <p:nvPr/>
        </p:nvPicPr>
        <p:blipFill>
          <a:blip r:embed="rId2" cstate="print"/>
          <a:srcRect l="1176" t="1177" r="1176"/>
          <a:stretch>
            <a:fillRect/>
          </a:stretch>
        </p:blipFill>
        <p:spPr bwMode="auto">
          <a:xfrm>
            <a:off x="1500166" y="1142984"/>
            <a:ext cx="5647003" cy="571501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1428736"/>
            <a:ext cx="7680949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Берегите</a:t>
            </a:r>
          </a:p>
          <a:p>
            <a:pPr algn="ctr"/>
            <a:r>
              <a:rPr lang="ru-RU" sz="15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Землю!</a:t>
            </a:r>
            <a:endParaRPr lang="ru-RU" sz="15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276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Admin\Рабочий стол\работы\Настя Берегите землю\20170118_151533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00100" y="2786058"/>
            <a:ext cx="660148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Береги!</a:t>
            </a:r>
            <a:endParaRPr lang="ru-RU" sz="15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732240" y="119675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256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ле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2714620"/>
            <a:ext cx="826194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Будь с нами добр 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516216" y="134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.mota.ru/upload/wallpapers/source/2013/02/21/13/01/34774/hyNFZCFZt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57288" y="0"/>
            <a:ext cx="12192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2714620"/>
            <a:ext cx="898463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 растопчи ты нас,</a:t>
            </a:r>
          </a:p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 жги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ile.mobilmusic.ru/94/54/6a/10864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7952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708920"/>
            <a:ext cx="916917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Зимой и летом береги</a:t>
            </a:r>
            <a:endParaRPr lang="ru-RU" sz="7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84368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allpaperim.net/_data/i/upload/2014/09/26/20140926813079-c90816ee-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908" y="0"/>
            <a:ext cx="10326107" cy="6858000"/>
          </a:xfrm>
          <a:prstGeom prst="rect">
            <a:avLst/>
          </a:prstGeom>
          <a:noFill/>
        </p:spPr>
      </p:pic>
      <p:pic>
        <p:nvPicPr>
          <p:cNvPr id="3" name="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308304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174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f.otzyv.ru/f/13/01/116870/15141/0403131257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515937" cy="70009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2714620"/>
            <a:ext cx="639348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Ты береги нас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84368" y="6206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163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otzovik-na-vode.ru/image/data/dunyanin-en-guzel-deniz-manzaralari-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3716053" cy="771528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488" y="2857496"/>
            <a:ext cx="360547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Береги!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8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236296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235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allpaper.zone/img/26393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1315741" cy="7072338"/>
          </a:xfrm>
          <a:prstGeom prst="rect">
            <a:avLst/>
          </a:prstGeom>
          <a:noFill/>
        </p:spPr>
      </p:pic>
      <p:pic>
        <p:nvPicPr>
          <p:cNvPr id="4" name="8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91600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184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55</Words>
  <Application>Microsoft Office PowerPoint</Application>
  <PresentationFormat>Экран (4:3)</PresentationFormat>
  <Paragraphs>18</Paragraphs>
  <Slides>14</Slides>
  <Notes>0</Notes>
  <HiddenSlides>0</HiddenSlides>
  <MMClips>14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14</cp:revision>
  <dcterms:modified xsi:type="dcterms:W3CDTF">2017-01-19T17:06:18Z</dcterms:modified>
</cp:coreProperties>
</file>